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 id="2147483673" r:id="rId2"/>
  </p:sldMasterIdLst>
  <p:notesMasterIdLst>
    <p:notesMasterId r:id="rId54"/>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8" r:id="rId32"/>
    <p:sldId id="289" r:id="rId33"/>
    <p:sldId id="290" r:id="rId34"/>
    <p:sldId id="291" r:id="rId35"/>
    <p:sldId id="292" r:id="rId36"/>
    <p:sldId id="293" r:id="rId37"/>
    <p:sldId id="294" r:id="rId38"/>
    <p:sldId id="295" r:id="rId39"/>
    <p:sldId id="296" r:id="rId40"/>
    <p:sldId id="297" r:id="rId41"/>
    <p:sldId id="298" r:id="rId42"/>
    <p:sldId id="299" r:id="rId43"/>
    <p:sldId id="300" r:id="rId44"/>
    <p:sldId id="301" r:id="rId45"/>
    <p:sldId id="302" r:id="rId46"/>
    <p:sldId id="304" r:id="rId47"/>
    <p:sldId id="305" r:id="rId48"/>
    <p:sldId id="306" r:id="rId49"/>
    <p:sldId id="307" r:id="rId50"/>
    <p:sldId id="308" r:id="rId51"/>
    <p:sldId id="309" r:id="rId52"/>
    <p:sldId id="310" r:id="rId53"/>
  </p:sldIdLst>
  <p:sldSz cx="9144000" cy="5143500" type="screen16x9"/>
  <p:notesSz cx="6858000" cy="9144000"/>
  <p:embeddedFontLst>
    <p:embeddedFont>
      <p:font typeface="Amatic SC" panose="02010600030101010101" charset="-79"/>
      <p:regular r:id="rId55"/>
      <p:bold r:id="rId56"/>
    </p:embeddedFont>
    <p:embeddedFont>
      <p:font typeface="Calibri" panose="020F0502020204030204" pitchFamily="34" charset="0"/>
      <p:regular r:id="rId57"/>
      <p:bold r:id="rId58"/>
      <p:italic r:id="rId59"/>
      <p:boldItalic r:id="rId60"/>
    </p:embeddedFont>
    <p:embeddedFont>
      <p:font typeface="Chelsea Market" panose="02010600030101010101" charset="0"/>
      <p:regular r:id="rId61"/>
    </p:embeddedFont>
    <p:embeddedFont>
      <p:font typeface="Fredoka One" panose="02010600030101010101" charset="0"/>
      <p:regular r:id="rId62"/>
    </p:embeddedFont>
    <p:embeddedFont>
      <p:font typeface="KoHo" panose="02010600030101010101" charset="-34"/>
      <p:regular r:id="rId63"/>
      <p:bold r:id="rId64"/>
      <p:italic r:id="rId65"/>
      <p:boldItalic r:id="rId66"/>
    </p:embeddedFont>
    <p:embeddedFont>
      <p:font typeface="KoHo Medium" panose="02010600030101010101" charset="-34"/>
      <p:regular r:id="rId67"/>
      <p:bold r:id="rId68"/>
      <p:italic r:id="rId69"/>
      <p:boldItalic r:id="rId70"/>
    </p:embeddedFont>
    <p:embeddedFont>
      <p:font typeface="Mali" panose="02010600030101010101" charset="-34"/>
      <p:regular r:id="rId71"/>
      <p:bold r:id="rId72"/>
      <p:italic r:id="rId73"/>
      <p:boldItalic r:id="rId74"/>
    </p:embeddedFont>
    <p:embeddedFont>
      <p:font typeface="Proxima Nova" panose="02010600030101010101" charset="0"/>
      <p:regular r:id="rId75"/>
      <p:bold r:id="rId76"/>
      <p:italic r:id="rId77"/>
      <p:boldItalic r:id="rId78"/>
    </p:embeddedFont>
    <p:embeddedFont>
      <p:font typeface="Proxima Nova Semibold" panose="02010600030101010101" charset="0"/>
      <p:regular r:id="rId79"/>
      <p:bold r:id="rId80"/>
      <p:boldItalic r:id="rId81"/>
    </p:embeddedFont>
    <p:embeddedFont>
      <p:font typeface="Roboto Medium" panose="02010600030101010101" charset="0"/>
      <p:regular r:id="rId82"/>
      <p:bold r:id="rId83"/>
      <p:italic r:id="rId84"/>
      <p:boldItalic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566">
          <p15:clr>
            <a:srgbClr val="FF00FF"/>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297FF4F-2EA2-4025-80BE-0F6B97B9B197}">
  <a:tblStyle styleId="{3297FF4F-2EA2-4025-80BE-0F6B97B9B19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76" y="60"/>
      </p:cViewPr>
      <p:guideLst>
        <p:guide orient="horz" pos="566"/>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9.fntdata"/><Relationship Id="rId68" Type="http://schemas.openxmlformats.org/officeDocument/2006/relationships/font" Target="fonts/font14.fntdata"/><Relationship Id="rId84" Type="http://schemas.openxmlformats.org/officeDocument/2006/relationships/font" Target="fonts/font30.fntdata"/><Relationship Id="rId89" Type="http://schemas.openxmlformats.org/officeDocument/2006/relationships/tableStyles" Target="tableStyle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5" Type="http://schemas.openxmlformats.org/officeDocument/2006/relationships/slide" Target="slides/slide3.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font" Target="fonts/font2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8.fntdata"/><Relationship Id="rId80" Type="http://schemas.openxmlformats.org/officeDocument/2006/relationships/font" Target="fonts/font26.fntdata"/><Relationship Id="rId85" Type="http://schemas.openxmlformats.org/officeDocument/2006/relationships/font" Target="fonts/font31.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font" Target="fonts/font29.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3.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font" Target="fonts/font27.fntdata"/><Relationship Id="rId86"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1.fntdata"/><Relationship Id="rId76" Type="http://schemas.openxmlformats.org/officeDocument/2006/relationships/font" Target="fonts/font22.fntdata"/><Relationship Id="rId7" Type="http://schemas.openxmlformats.org/officeDocument/2006/relationships/slide" Target="slides/slide5.xml"/><Relationship Id="rId71" Type="http://schemas.openxmlformats.org/officeDocument/2006/relationships/font" Target="fonts/font17.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2.fntdata"/><Relationship Id="rId87" Type="http://schemas.openxmlformats.org/officeDocument/2006/relationships/viewProps" Target="viewProps.xml"/><Relationship Id="rId61" Type="http://schemas.openxmlformats.org/officeDocument/2006/relationships/font" Target="fonts/font7.fntdata"/><Relationship Id="rId82" Type="http://schemas.openxmlformats.org/officeDocument/2006/relationships/font" Target="fonts/font28.fntdata"/><Relationship Id="rId19" Type="http://schemas.openxmlformats.org/officeDocument/2006/relationships/slide" Target="slides/slide1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
        <p:cNvGrpSpPr/>
        <p:nvPr/>
      </p:nvGrpSpPr>
      <p:grpSpPr>
        <a:xfrm>
          <a:off x="0" y="0"/>
          <a:ext cx="0" cy="0"/>
          <a:chOff x="0" y="0"/>
          <a:chExt cx="0" cy="0"/>
        </a:xfrm>
      </p:grpSpPr>
      <p:sp>
        <p:nvSpPr>
          <p:cNvPr id="194" name="Google Shape;19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 name="Google Shape;19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
        <p:cNvGrpSpPr/>
        <p:nvPr/>
      </p:nvGrpSpPr>
      <p:grpSpPr>
        <a:xfrm>
          <a:off x="0" y="0"/>
          <a:ext cx="0" cy="0"/>
          <a:chOff x="0" y="0"/>
          <a:chExt cx="0" cy="0"/>
        </a:xfrm>
      </p:grpSpPr>
      <p:sp>
        <p:nvSpPr>
          <p:cNvPr id="925" name="Google Shape;925;g8c07504a49_0_6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 name="Google Shape;926;g8c07504a49_0_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
        <p:cNvGrpSpPr/>
        <p:nvPr/>
      </p:nvGrpSpPr>
      <p:grpSpPr>
        <a:xfrm>
          <a:off x="0" y="0"/>
          <a:ext cx="0" cy="0"/>
          <a:chOff x="0" y="0"/>
          <a:chExt cx="0" cy="0"/>
        </a:xfrm>
      </p:grpSpPr>
      <p:sp>
        <p:nvSpPr>
          <p:cNvPr id="939" name="Google Shape;939;g8b00801bcb_0_8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0" name="Google Shape;940;g8b00801bcb_0_8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
        <p:cNvGrpSpPr/>
        <p:nvPr/>
      </p:nvGrpSpPr>
      <p:grpSpPr>
        <a:xfrm>
          <a:off x="0" y="0"/>
          <a:ext cx="0" cy="0"/>
          <a:chOff x="0" y="0"/>
          <a:chExt cx="0" cy="0"/>
        </a:xfrm>
      </p:grpSpPr>
      <p:sp>
        <p:nvSpPr>
          <p:cNvPr id="966" name="Google Shape;966;g8d7307d1fe_0_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 name="Google Shape;967;g8d7307d1fe_0_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
        <p:cNvGrpSpPr/>
        <p:nvPr/>
      </p:nvGrpSpPr>
      <p:grpSpPr>
        <a:xfrm>
          <a:off x="0" y="0"/>
          <a:ext cx="0" cy="0"/>
          <a:chOff x="0" y="0"/>
          <a:chExt cx="0" cy="0"/>
        </a:xfrm>
      </p:grpSpPr>
      <p:sp>
        <p:nvSpPr>
          <p:cNvPr id="1088" name="Google Shape;1088;g8b00801bcb_0_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 name="Google Shape;1089;g8b00801bcb_0_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2"/>
        <p:cNvGrpSpPr/>
        <p:nvPr/>
      </p:nvGrpSpPr>
      <p:grpSpPr>
        <a:xfrm>
          <a:off x="0" y="0"/>
          <a:ext cx="0" cy="0"/>
          <a:chOff x="0" y="0"/>
          <a:chExt cx="0" cy="0"/>
        </a:xfrm>
      </p:grpSpPr>
      <p:sp>
        <p:nvSpPr>
          <p:cNvPr id="1173" name="Google Shape;1173;g8b5f6f8321_1_4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4" name="Google Shape;1174;g8b5f6f8321_1_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7"/>
        <p:cNvGrpSpPr/>
        <p:nvPr/>
      </p:nvGrpSpPr>
      <p:grpSpPr>
        <a:xfrm>
          <a:off x="0" y="0"/>
          <a:ext cx="0" cy="0"/>
          <a:chOff x="0" y="0"/>
          <a:chExt cx="0" cy="0"/>
        </a:xfrm>
      </p:grpSpPr>
      <p:sp>
        <p:nvSpPr>
          <p:cNvPr id="1278" name="Google Shape;1278;g8b00801bcb_0_1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9" name="Google Shape;1279;g8b00801bcb_0_1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
        <p:cNvGrpSpPr/>
        <p:nvPr/>
      </p:nvGrpSpPr>
      <p:grpSpPr>
        <a:xfrm>
          <a:off x="0" y="0"/>
          <a:ext cx="0" cy="0"/>
          <a:chOff x="0" y="0"/>
          <a:chExt cx="0" cy="0"/>
        </a:xfrm>
      </p:grpSpPr>
      <p:sp>
        <p:nvSpPr>
          <p:cNvPr id="1319" name="Google Shape;1319;g8be6fcad63_0_74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0" name="Google Shape;1320;g8be6fcad63_0_74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7"/>
        <p:cNvGrpSpPr/>
        <p:nvPr/>
      </p:nvGrpSpPr>
      <p:grpSpPr>
        <a:xfrm>
          <a:off x="0" y="0"/>
          <a:ext cx="0" cy="0"/>
          <a:chOff x="0" y="0"/>
          <a:chExt cx="0" cy="0"/>
        </a:xfrm>
      </p:grpSpPr>
      <p:sp>
        <p:nvSpPr>
          <p:cNvPr id="1408" name="Google Shape;1408;g8b00801bcb_0_13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9" name="Google Shape;1409;g8b00801bcb_0_13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
        <p:cNvGrpSpPr/>
        <p:nvPr/>
      </p:nvGrpSpPr>
      <p:grpSpPr>
        <a:xfrm>
          <a:off x="0" y="0"/>
          <a:ext cx="0" cy="0"/>
          <a:chOff x="0" y="0"/>
          <a:chExt cx="0" cy="0"/>
        </a:xfrm>
      </p:grpSpPr>
      <p:sp>
        <p:nvSpPr>
          <p:cNvPr id="1434" name="Google Shape;1434;g8bffdf3208_0_1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 name="Google Shape;1435;g8bffdf3208_0_1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5"/>
        <p:cNvGrpSpPr/>
        <p:nvPr/>
      </p:nvGrpSpPr>
      <p:grpSpPr>
        <a:xfrm>
          <a:off x="0" y="0"/>
          <a:ext cx="0" cy="0"/>
          <a:chOff x="0" y="0"/>
          <a:chExt cx="0" cy="0"/>
        </a:xfrm>
      </p:grpSpPr>
      <p:sp>
        <p:nvSpPr>
          <p:cNvPr id="1506" name="Google Shape;1506;g8c1cdf8071_0_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7" name="Google Shape;1507;g8c1cdf8071_0_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8b00801bcb_0_8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 name="Google Shape;307;g8b00801bcb_0_8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6"/>
        <p:cNvGrpSpPr/>
        <p:nvPr/>
      </p:nvGrpSpPr>
      <p:grpSpPr>
        <a:xfrm>
          <a:off x="0" y="0"/>
          <a:ext cx="0" cy="0"/>
          <a:chOff x="0" y="0"/>
          <a:chExt cx="0" cy="0"/>
        </a:xfrm>
      </p:grpSpPr>
      <p:sp>
        <p:nvSpPr>
          <p:cNvPr id="1597" name="Google Shape;1597;g8c1cdf8071_0_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 name="Google Shape;1598;g8c1cdf8071_0_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1"/>
        <p:cNvGrpSpPr/>
        <p:nvPr/>
      </p:nvGrpSpPr>
      <p:grpSpPr>
        <a:xfrm>
          <a:off x="0" y="0"/>
          <a:ext cx="0" cy="0"/>
          <a:chOff x="0" y="0"/>
          <a:chExt cx="0" cy="0"/>
        </a:xfrm>
      </p:grpSpPr>
      <p:sp>
        <p:nvSpPr>
          <p:cNvPr id="1682" name="Google Shape;1682;g8b08d2432b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3" name="Google Shape;1683;g8b08d2432b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7"/>
        <p:cNvGrpSpPr/>
        <p:nvPr/>
      </p:nvGrpSpPr>
      <p:grpSpPr>
        <a:xfrm>
          <a:off x="0" y="0"/>
          <a:ext cx="0" cy="0"/>
          <a:chOff x="0" y="0"/>
          <a:chExt cx="0" cy="0"/>
        </a:xfrm>
      </p:grpSpPr>
      <p:sp>
        <p:nvSpPr>
          <p:cNvPr id="1748" name="Google Shape;1748;g8b08d2432b_0_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9" name="Google Shape;1749;g8b08d2432b_0_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2"/>
        <p:cNvGrpSpPr/>
        <p:nvPr/>
      </p:nvGrpSpPr>
      <p:grpSpPr>
        <a:xfrm>
          <a:off x="0" y="0"/>
          <a:ext cx="0" cy="0"/>
          <a:chOff x="0" y="0"/>
          <a:chExt cx="0" cy="0"/>
        </a:xfrm>
      </p:grpSpPr>
      <p:sp>
        <p:nvSpPr>
          <p:cNvPr id="1753" name="Google Shape;1753;g8b08d2432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4" name="Google Shape;1754;g8b08d2432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6"/>
        <p:cNvGrpSpPr/>
        <p:nvPr/>
      </p:nvGrpSpPr>
      <p:grpSpPr>
        <a:xfrm>
          <a:off x="0" y="0"/>
          <a:ext cx="0" cy="0"/>
          <a:chOff x="0" y="0"/>
          <a:chExt cx="0" cy="0"/>
        </a:xfrm>
      </p:grpSpPr>
      <p:sp>
        <p:nvSpPr>
          <p:cNvPr id="1767" name="Google Shape;1767;g8b08d2432b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8" name="Google Shape;1768;g8b08d2432b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6"/>
        <p:cNvGrpSpPr/>
        <p:nvPr/>
      </p:nvGrpSpPr>
      <p:grpSpPr>
        <a:xfrm>
          <a:off x="0" y="0"/>
          <a:ext cx="0" cy="0"/>
          <a:chOff x="0" y="0"/>
          <a:chExt cx="0" cy="0"/>
        </a:xfrm>
      </p:grpSpPr>
      <p:sp>
        <p:nvSpPr>
          <p:cNvPr id="1777" name="Google Shape;1777;g8bffdf3208_0_2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8" name="Google Shape;1778;g8bffdf3208_0_2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7"/>
        <p:cNvGrpSpPr/>
        <p:nvPr/>
      </p:nvGrpSpPr>
      <p:grpSpPr>
        <a:xfrm>
          <a:off x="0" y="0"/>
          <a:ext cx="0" cy="0"/>
          <a:chOff x="0" y="0"/>
          <a:chExt cx="0" cy="0"/>
        </a:xfrm>
      </p:grpSpPr>
      <p:sp>
        <p:nvSpPr>
          <p:cNvPr id="1858" name="Google Shape;1858;g8b5f6f8321_1_1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9" name="Google Shape;1859;g8b5f6f8321_1_1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2"/>
        <p:cNvGrpSpPr/>
        <p:nvPr/>
      </p:nvGrpSpPr>
      <p:grpSpPr>
        <a:xfrm>
          <a:off x="0" y="0"/>
          <a:ext cx="0" cy="0"/>
          <a:chOff x="0" y="0"/>
          <a:chExt cx="0" cy="0"/>
        </a:xfrm>
      </p:grpSpPr>
      <p:sp>
        <p:nvSpPr>
          <p:cNvPr id="1943" name="Google Shape;1943;g8b00801bcb_0_6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4" name="Google Shape;1944;g8b00801bcb_0_6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2"/>
        <p:cNvGrpSpPr/>
        <p:nvPr/>
      </p:nvGrpSpPr>
      <p:grpSpPr>
        <a:xfrm>
          <a:off x="0" y="0"/>
          <a:ext cx="0" cy="0"/>
          <a:chOff x="0" y="0"/>
          <a:chExt cx="0" cy="0"/>
        </a:xfrm>
      </p:grpSpPr>
      <p:sp>
        <p:nvSpPr>
          <p:cNvPr id="1963" name="Google Shape;1963;g8b1667d26c_0_5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4" name="Google Shape;1964;g8b1667d26c_0_5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8b1667d26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8b1667d26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8b5f6f8321_1_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8b5f6f8321_1_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0"/>
        <p:cNvGrpSpPr/>
        <p:nvPr/>
      </p:nvGrpSpPr>
      <p:grpSpPr>
        <a:xfrm>
          <a:off x="0" y="0"/>
          <a:ext cx="0" cy="0"/>
          <a:chOff x="0" y="0"/>
          <a:chExt cx="0" cy="0"/>
        </a:xfrm>
      </p:grpSpPr>
      <p:sp>
        <p:nvSpPr>
          <p:cNvPr id="2631" name="Google Shape;2631;g8224f5a5c5_7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2" name="Google Shape;2632;g8224f5a5c5_7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1"/>
        <p:cNvGrpSpPr/>
        <p:nvPr/>
      </p:nvGrpSpPr>
      <p:grpSpPr>
        <a:xfrm>
          <a:off x="0" y="0"/>
          <a:ext cx="0" cy="0"/>
          <a:chOff x="0" y="0"/>
          <a:chExt cx="0" cy="0"/>
        </a:xfrm>
      </p:grpSpPr>
      <p:sp>
        <p:nvSpPr>
          <p:cNvPr id="2652" name="Google Shape;2652;g8224f5a5c5_7_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3" name="Google Shape;2653;g8224f5a5c5_7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5"/>
        <p:cNvGrpSpPr/>
        <p:nvPr/>
      </p:nvGrpSpPr>
      <p:grpSpPr>
        <a:xfrm>
          <a:off x="0" y="0"/>
          <a:ext cx="0" cy="0"/>
          <a:chOff x="0" y="0"/>
          <a:chExt cx="0" cy="0"/>
        </a:xfrm>
      </p:grpSpPr>
      <p:sp>
        <p:nvSpPr>
          <p:cNvPr id="2666" name="Google Shape;2666;g8224f5a5c5_7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7" name="Google Shape;2667;g8224f5a5c5_7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2"/>
        <p:cNvGrpSpPr/>
        <p:nvPr/>
      </p:nvGrpSpPr>
      <p:grpSpPr>
        <a:xfrm>
          <a:off x="0" y="0"/>
          <a:ext cx="0" cy="0"/>
          <a:chOff x="0" y="0"/>
          <a:chExt cx="0" cy="0"/>
        </a:xfrm>
      </p:grpSpPr>
      <p:sp>
        <p:nvSpPr>
          <p:cNvPr id="3003" name="Google Shape;3003;g8224f5a5c5_7_3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4" name="Google Shape;3004;g8224f5a5c5_7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9"/>
        <p:cNvGrpSpPr/>
        <p:nvPr/>
      </p:nvGrpSpPr>
      <p:grpSpPr>
        <a:xfrm>
          <a:off x="0" y="0"/>
          <a:ext cx="0" cy="0"/>
          <a:chOff x="0" y="0"/>
          <a:chExt cx="0" cy="0"/>
        </a:xfrm>
      </p:grpSpPr>
      <p:sp>
        <p:nvSpPr>
          <p:cNvPr id="5790" name="Google Shape;5790;g8224f5a5c5_7_31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1" name="Google Shape;5791;g8224f5a5c5_7_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8"/>
        <p:cNvGrpSpPr/>
        <p:nvPr/>
      </p:nvGrpSpPr>
      <p:grpSpPr>
        <a:xfrm>
          <a:off x="0" y="0"/>
          <a:ext cx="0" cy="0"/>
          <a:chOff x="0" y="0"/>
          <a:chExt cx="0" cy="0"/>
        </a:xfrm>
      </p:grpSpPr>
      <p:sp>
        <p:nvSpPr>
          <p:cNvPr id="6209" name="Google Shape;6209;g8224f5a5c5_7_35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0" name="Google Shape;6210;g8224f5a5c5_7_35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8"/>
        <p:cNvGrpSpPr/>
        <p:nvPr/>
      </p:nvGrpSpPr>
      <p:grpSpPr>
        <a:xfrm>
          <a:off x="0" y="0"/>
          <a:ext cx="0" cy="0"/>
          <a:chOff x="0" y="0"/>
          <a:chExt cx="0" cy="0"/>
        </a:xfrm>
      </p:grpSpPr>
      <p:sp>
        <p:nvSpPr>
          <p:cNvPr id="6379" name="Google Shape;6379;g8224f5a5c5_7_37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0" name="Google Shape;6380;g8224f5a5c5_7_3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3"/>
        <p:cNvGrpSpPr/>
        <p:nvPr/>
      </p:nvGrpSpPr>
      <p:grpSpPr>
        <a:xfrm>
          <a:off x="0" y="0"/>
          <a:ext cx="0" cy="0"/>
          <a:chOff x="0" y="0"/>
          <a:chExt cx="0" cy="0"/>
        </a:xfrm>
      </p:grpSpPr>
      <p:sp>
        <p:nvSpPr>
          <p:cNvPr id="6784" name="Google Shape;6784;g8224f5a5c5_7_41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85" name="Google Shape;6785;g8224f5a5c5_7_4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3"/>
        <p:cNvGrpSpPr/>
        <p:nvPr/>
      </p:nvGrpSpPr>
      <p:grpSpPr>
        <a:xfrm>
          <a:off x="0" y="0"/>
          <a:ext cx="0" cy="0"/>
          <a:chOff x="0" y="0"/>
          <a:chExt cx="0" cy="0"/>
        </a:xfrm>
      </p:grpSpPr>
      <p:sp>
        <p:nvSpPr>
          <p:cNvPr id="7164" name="Google Shape;7164;g8d7307d1fe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65" name="Google Shape;7165;g8d7307d1fe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7"/>
        <p:cNvGrpSpPr/>
        <p:nvPr/>
      </p:nvGrpSpPr>
      <p:grpSpPr>
        <a:xfrm>
          <a:off x="0" y="0"/>
          <a:ext cx="0" cy="0"/>
          <a:chOff x="0" y="0"/>
          <a:chExt cx="0" cy="0"/>
        </a:xfrm>
      </p:grpSpPr>
      <p:sp>
        <p:nvSpPr>
          <p:cNvPr id="7578" name="Google Shape;7578;g8d7307d1fe_2_4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79" name="Google Shape;7579;g8d7307d1fe_2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
        <p:cNvGrpSpPr/>
        <p:nvPr/>
      </p:nvGrpSpPr>
      <p:grpSpPr>
        <a:xfrm>
          <a:off x="0" y="0"/>
          <a:ext cx="0" cy="0"/>
          <a:chOff x="0" y="0"/>
          <a:chExt cx="0" cy="0"/>
        </a:xfrm>
      </p:grpSpPr>
      <p:sp>
        <p:nvSpPr>
          <p:cNvPr id="564" name="Google Shape;564;g8b00801bcb_0_4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 name="Google Shape;565;g8b00801bcb_0_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38"/>
        <p:cNvGrpSpPr/>
        <p:nvPr/>
      </p:nvGrpSpPr>
      <p:grpSpPr>
        <a:xfrm>
          <a:off x="0" y="0"/>
          <a:ext cx="0" cy="0"/>
          <a:chOff x="0" y="0"/>
          <a:chExt cx="0" cy="0"/>
        </a:xfrm>
      </p:grpSpPr>
      <p:sp>
        <p:nvSpPr>
          <p:cNvPr id="7939" name="Google Shape;7939;g8d7307d1fe_2_7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40" name="Google Shape;7940;g8d7307d1fe_2_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8"/>
        <p:cNvGrpSpPr/>
        <p:nvPr/>
      </p:nvGrpSpPr>
      <p:grpSpPr>
        <a:xfrm>
          <a:off x="0" y="0"/>
          <a:ext cx="0" cy="0"/>
          <a:chOff x="0" y="0"/>
          <a:chExt cx="0" cy="0"/>
        </a:xfrm>
      </p:grpSpPr>
      <p:sp>
        <p:nvSpPr>
          <p:cNvPr id="8449" name="Google Shape;8449;g8d7307d1fe_2_12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0" name="Google Shape;8450;g8d7307d1fe_2_1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8"/>
        <p:cNvGrpSpPr/>
        <p:nvPr/>
      </p:nvGrpSpPr>
      <p:grpSpPr>
        <a:xfrm>
          <a:off x="0" y="0"/>
          <a:ext cx="0" cy="0"/>
          <a:chOff x="0" y="0"/>
          <a:chExt cx="0" cy="0"/>
        </a:xfrm>
      </p:grpSpPr>
      <p:sp>
        <p:nvSpPr>
          <p:cNvPr id="9069" name="Google Shape;9069;g8d7307d1fe_2_19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0" name="Google Shape;9070;g8d7307d1fe_2_19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2"/>
        <p:cNvGrpSpPr/>
        <p:nvPr/>
      </p:nvGrpSpPr>
      <p:grpSpPr>
        <a:xfrm>
          <a:off x="0" y="0"/>
          <a:ext cx="0" cy="0"/>
          <a:chOff x="0" y="0"/>
          <a:chExt cx="0" cy="0"/>
        </a:xfrm>
      </p:grpSpPr>
      <p:sp>
        <p:nvSpPr>
          <p:cNvPr id="9663" name="Google Shape;9663;g8d7307d1fe_2_24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4" name="Google Shape;9664;g8d7307d1fe_2_2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3"/>
        <p:cNvGrpSpPr/>
        <p:nvPr/>
      </p:nvGrpSpPr>
      <p:grpSpPr>
        <a:xfrm>
          <a:off x="0" y="0"/>
          <a:ext cx="0" cy="0"/>
          <a:chOff x="0" y="0"/>
          <a:chExt cx="0" cy="0"/>
        </a:xfrm>
      </p:grpSpPr>
      <p:sp>
        <p:nvSpPr>
          <p:cNvPr id="9984" name="Google Shape;9984;g8d7307d1fe_2_28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5" name="Google Shape;9985;g8d7307d1fe_2_2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3"/>
        <p:cNvGrpSpPr/>
        <p:nvPr/>
      </p:nvGrpSpPr>
      <p:grpSpPr>
        <a:xfrm>
          <a:off x="0" y="0"/>
          <a:ext cx="0" cy="0"/>
          <a:chOff x="0" y="0"/>
          <a:chExt cx="0" cy="0"/>
        </a:xfrm>
      </p:grpSpPr>
      <p:sp>
        <p:nvSpPr>
          <p:cNvPr id="10294" name="Google Shape;10294;g8224f5a5c5_7_54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5" name="Google Shape;10295;g8224f5a5c5_7_54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27"/>
        <p:cNvGrpSpPr/>
        <p:nvPr/>
      </p:nvGrpSpPr>
      <p:grpSpPr>
        <a:xfrm>
          <a:off x="0" y="0"/>
          <a:ext cx="0" cy="0"/>
          <a:chOff x="0" y="0"/>
          <a:chExt cx="0" cy="0"/>
        </a:xfrm>
      </p:grpSpPr>
      <p:sp>
        <p:nvSpPr>
          <p:cNvPr id="11728" name="Google Shape;11728;g8224f5a5c5_7_6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29" name="Google Shape;11729;g8224f5a5c5_7_6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3"/>
        <p:cNvGrpSpPr/>
        <p:nvPr/>
      </p:nvGrpSpPr>
      <p:grpSpPr>
        <a:xfrm>
          <a:off x="0" y="0"/>
          <a:ext cx="0" cy="0"/>
          <a:chOff x="0" y="0"/>
          <a:chExt cx="0" cy="0"/>
        </a:xfrm>
      </p:grpSpPr>
      <p:sp>
        <p:nvSpPr>
          <p:cNvPr id="14284" name="Google Shape;14284;g8224f5a5c5_7_94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5" name="Google Shape;14285;g8224f5a5c5_7_9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33"/>
        <p:cNvGrpSpPr/>
        <p:nvPr/>
      </p:nvGrpSpPr>
      <p:grpSpPr>
        <a:xfrm>
          <a:off x="0" y="0"/>
          <a:ext cx="0" cy="0"/>
          <a:chOff x="0" y="0"/>
          <a:chExt cx="0" cy="0"/>
        </a:xfrm>
      </p:grpSpPr>
      <p:sp>
        <p:nvSpPr>
          <p:cNvPr id="16234" name="Google Shape;16234;g8224f5a5c5_7_113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35" name="Google Shape;16235;g8224f5a5c5_7_113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08"/>
        <p:cNvGrpSpPr/>
        <p:nvPr/>
      </p:nvGrpSpPr>
      <p:grpSpPr>
        <a:xfrm>
          <a:off x="0" y="0"/>
          <a:ext cx="0" cy="0"/>
          <a:chOff x="0" y="0"/>
          <a:chExt cx="0" cy="0"/>
        </a:xfrm>
      </p:grpSpPr>
      <p:sp>
        <p:nvSpPr>
          <p:cNvPr id="18009" name="Google Shape;18009;g8224f5a5c5_7_131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10" name="Google Shape;18010;g8224f5a5c5_7_13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
        <p:cNvGrpSpPr/>
        <p:nvPr/>
      </p:nvGrpSpPr>
      <p:grpSpPr>
        <a:xfrm>
          <a:off x="0" y="0"/>
          <a:ext cx="0" cy="0"/>
          <a:chOff x="0" y="0"/>
          <a:chExt cx="0" cy="0"/>
        </a:xfrm>
      </p:grpSpPr>
      <p:sp>
        <p:nvSpPr>
          <p:cNvPr id="570" name="Google Shape;570;g888fe86cf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 name="Google Shape;571;g888fe86cf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2"/>
        <p:cNvGrpSpPr/>
        <p:nvPr/>
      </p:nvGrpSpPr>
      <p:grpSpPr>
        <a:xfrm>
          <a:off x="0" y="0"/>
          <a:ext cx="0" cy="0"/>
          <a:chOff x="0" y="0"/>
          <a:chExt cx="0" cy="0"/>
        </a:xfrm>
      </p:grpSpPr>
      <p:sp>
        <p:nvSpPr>
          <p:cNvPr id="19053" name="Google Shape;19053;g8224f5a5c5_7_142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54" name="Google Shape;19054;g8224f5a5c5_7_14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
        <p:cNvGrpSpPr/>
        <p:nvPr/>
      </p:nvGrpSpPr>
      <p:grpSpPr>
        <a:xfrm>
          <a:off x="0" y="0"/>
          <a:ext cx="0" cy="0"/>
          <a:chOff x="0" y="0"/>
          <a:chExt cx="0" cy="0"/>
        </a:xfrm>
      </p:grpSpPr>
      <p:sp>
        <p:nvSpPr>
          <p:cNvPr id="675" name="Google Shape;675;g8b00801bcb_0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 name="Google Shape;676;g8b00801bcb_0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g888fe86cfb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 name="Google Shape;718;g888fe86cfb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8bffdf3208_0_1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8bffdf3208_0_1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8b00801bcb_0_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8b00801bcb_0_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a:off x="3709275" y="3589725"/>
            <a:ext cx="4462200" cy="61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600"/>
              <a:buFont typeface="Chelsea Market"/>
              <a:buNone/>
              <a:defRPr sz="2500">
                <a:latin typeface="Fredoka One"/>
                <a:ea typeface="Fredoka One"/>
                <a:cs typeface="Fredoka One"/>
                <a:sym typeface="Fredoka One"/>
              </a:defRPr>
            </a:lvl1pPr>
            <a:lvl2pPr lvl="1" algn="ctr" rtl="0">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2pPr>
            <a:lvl3pPr lvl="2" algn="ctr" rtl="0">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3pPr>
            <a:lvl4pPr lvl="3" algn="ctr" rtl="0">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4pPr>
            <a:lvl5pPr lvl="4" algn="ctr" rtl="0">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5pPr>
            <a:lvl6pPr lvl="5" algn="ctr" rtl="0">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6pPr>
            <a:lvl7pPr lvl="6" algn="ctr" rtl="0">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7pPr>
            <a:lvl8pPr lvl="7" algn="ctr" rtl="0">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8pPr>
            <a:lvl9pPr lvl="8" algn="ctr" rtl="0">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9pPr>
          </a:lstStyle>
          <a:p>
            <a:endParaRPr/>
          </a:p>
        </p:txBody>
      </p:sp>
      <p:sp>
        <p:nvSpPr>
          <p:cNvPr id="10" name="Google Shape;10;p2"/>
          <p:cNvSpPr txBox="1">
            <a:spLocks noGrp="1"/>
          </p:cNvSpPr>
          <p:nvPr>
            <p:ph type="ctrTitle"/>
          </p:nvPr>
        </p:nvSpPr>
        <p:spPr>
          <a:xfrm>
            <a:off x="3709275" y="1128500"/>
            <a:ext cx="4721400" cy="2442300"/>
          </a:xfrm>
          <a:prstGeom prst="rect">
            <a:avLst/>
          </a:prstGeom>
        </p:spPr>
        <p:txBody>
          <a:bodyPr spcFirstLastPara="1" wrap="square" lIns="91425" tIns="91425" rIns="91425" bIns="91425" anchor="ctr" anchorCtr="0">
            <a:noAutofit/>
          </a:bodyPr>
          <a:lstStyle>
            <a:lvl1pPr lvl="0" rtl="0">
              <a:lnSpc>
                <a:spcPct val="85000"/>
              </a:lnSpc>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 name="Google Shape;11;p2"/>
          <p:cNvSpPr txBox="1">
            <a:spLocks noGrp="1"/>
          </p:cNvSpPr>
          <p:nvPr>
            <p:ph type="subTitle" idx="2"/>
          </p:nvPr>
        </p:nvSpPr>
        <p:spPr>
          <a:xfrm>
            <a:off x="3709275" y="4175675"/>
            <a:ext cx="4200900" cy="432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3600"/>
              <a:buFont typeface="Chelsea Market"/>
              <a:buNone/>
              <a:defRPr/>
            </a:lvl1pPr>
            <a:lvl2pPr lvl="1" algn="ctr">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2pPr>
            <a:lvl3pPr lvl="2" algn="ctr">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3pPr>
            <a:lvl4pPr lvl="3" algn="ctr">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4pPr>
            <a:lvl5pPr lvl="4" algn="ctr">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5pPr>
            <a:lvl6pPr lvl="5" algn="ctr">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6pPr>
            <a:lvl7pPr lvl="6" algn="ctr">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7pPr>
            <a:lvl8pPr lvl="7" algn="ctr">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8pPr>
            <a:lvl9pPr lvl="8" algn="ctr">
              <a:lnSpc>
                <a:spcPct val="100000"/>
              </a:lnSpc>
              <a:spcBef>
                <a:spcPts val="0"/>
              </a:spcBef>
              <a:spcAft>
                <a:spcPts val="0"/>
              </a:spcAft>
              <a:buSzPts val="3600"/>
              <a:buFont typeface="Chelsea Market"/>
              <a:buNone/>
              <a:defRPr sz="3600">
                <a:latin typeface="Chelsea Market"/>
                <a:ea typeface="Chelsea Market"/>
                <a:cs typeface="Chelsea Market"/>
                <a:sym typeface="Chelsea Market"/>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One-column text 3">
  <p:cSld name="ONE_COLUMN_TEXT_2">
    <p:bg>
      <p:bgPr>
        <a:solidFill>
          <a:schemeClr val="accent5"/>
        </a:solidFill>
        <a:effectLst/>
      </p:bgPr>
    </p:bg>
    <p:spTree>
      <p:nvGrpSpPr>
        <p:cNvPr id="1" name="Shape 52"/>
        <p:cNvGrpSpPr/>
        <p:nvPr/>
      </p:nvGrpSpPr>
      <p:grpSpPr>
        <a:xfrm>
          <a:off x="0" y="0"/>
          <a:ext cx="0" cy="0"/>
          <a:chOff x="0" y="0"/>
          <a:chExt cx="0" cy="0"/>
        </a:xfrm>
      </p:grpSpPr>
      <p:grpSp>
        <p:nvGrpSpPr>
          <p:cNvPr id="53" name="Google Shape;53;p12"/>
          <p:cNvGrpSpPr/>
          <p:nvPr/>
        </p:nvGrpSpPr>
        <p:grpSpPr>
          <a:xfrm flipH="1">
            <a:off x="3976852" y="-79792"/>
            <a:ext cx="5342691" cy="5223525"/>
            <a:chOff x="959850" y="238125"/>
            <a:chExt cx="5695225" cy="5223525"/>
          </a:xfrm>
        </p:grpSpPr>
        <p:sp>
          <p:nvSpPr>
            <p:cNvPr id="54" name="Google Shape;54;p12"/>
            <p:cNvSpPr/>
            <p:nvPr/>
          </p:nvSpPr>
          <p:spPr>
            <a:xfrm>
              <a:off x="959850" y="238125"/>
              <a:ext cx="5680800" cy="5223525"/>
            </a:xfrm>
            <a:custGeom>
              <a:avLst/>
              <a:gdLst/>
              <a:ahLst/>
              <a:cxnLst/>
              <a:rect l="l" t="t" r="r" b="b"/>
              <a:pathLst>
                <a:path w="227232" h="208941" extrusionOk="0">
                  <a:moveTo>
                    <a:pt x="0" y="0"/>
                  </a:moveTo>
                  <a:lnTo>
                    <a:pt x="0" y="208941"/>
                  </a:lnTo>
                  <a:lnTo>
                    <a:pt x="209519" y="208941"/>
                  </a:lnTo>
                  <a:cubicBezTo>
                    <a:pt x="216766" y="208941"/>
                    <a:pt x="222639" y="203068"/>
                    <a:pt x="222639" y="195821"/>
                  </a:cubicBezTo>
                  <a:cubicBezTo>
                    <a:pt x="222639" y="188589"/>
                    <a:pt x="216750" y="182700"/>
                    <a:pt x="209519" y="182700"/>
                  </a:cubicBezTo>
                  <a:lnTo>
                    <a:pt x="184699" y="182700"/>
                  </a:lnTo>
                  <a:cubicBezTo>
                    <a:pt x="181810" y="182700"/>
                    <a:pt x="179467" y="180357"/>
                    <a:pt x="179467" y="177468"/>
                  </a:cubicBezTo>
                  <a:cubicBezTo>
                    <a:pt x="179467" y="174578"/>
                    <a:pt x="181810" y="172235"/>
                    <a:pt x="184699" y="172235"/>
                  </a:cubicBezTo>
                  <a:lnTo>
                    <a:pt x="205286" y="172235"/>
                  </a:lnTo>
                  <a:cubicBezTo>
                    <a:pt x="209050" y="172235"/>
                    <a:pt x="212096" y="169189"/>
                    <a:pt x="212096" y="165425"/>
                  </a:cubicBezTo>
                  <a:cubicBezTo>
                    <a:pt x="212096" y="161661"/>
                    <a:pt x="209050" y="158615"/>
                    <a:pt x="205286" y="158615"/>
                  </a:cubicBezTo>
                  <a:lnTo>
                    <a:pt x="168971" y="158615"/>
                  </a:lnTo>
                  <a:cubicBezTo>
                    <a:pt x="168903" y="158617"/>
                    <a:pt x="168835" y="158619"/>
                    <a:pt x="168767" y="158619"/>
                  </a:cubicBezTo>
                  <a:cubicBezTo>
                    <a:pt x="165576" y="158619"/>
                    <a:pt x="162908" y="156110"/>
                    <a:pt x="162801" y="152867"/>
                  </a:cubicBezTo>
                  <a:cubicBezTo>
                    <a:pt x="162676" y="149587"/>
                    <a:pt x="165253" y="146822"/>
                    <a:pt x="168533" y="146698"/>
                  </a:cubicBezTo>
                  <a:lnTo>
                    <a:pt x="207332" y="146698"/>
                  </a:lnTo>
                  <a:cubicBezTo>
                    <a:pt x="212939" y="146698"/>
                    <a:pt x="217485" y="142152"/>
                    <a:pt x="217485" y="136545"/>
                  </a:cubicBezTo>
                  <a:cubicBezTo>
                    <a:pt x="217485" y="130953"/>
                    <a:pt x="212939" y="126392"/>
                    <a:pt x="207332" y="126392"/>
                  </a:cubicBezTo>
                  <a:lnTo>
                    <a:pt x="195367" y="126392"/>
                  </a:lnTo>
                  <a:cubicBezTo>
                    <a:pt x="195319" y="126393"/>
                    <a:pt x="195271" y="126393"/>
                    <a:pt x="195223" y="126393"/>
                  </a:cubicBezTo>
                  <a:cubicBezTo>
                    <a:pt x="188525" y="126393"/>
                    <a:pt x="183059" y="121018"/>
                    <a:pt x="182981" y="114334"/>
                  </a:cubicBezTo>
                  <a:cubicBezTo>
                    <a:pt x="182903" y="107602"/>
                    <a:pt x="188307" y="102057"/>
                    <a:pt x="195055" y="101979"/>
                  </a:cubicBezTo>
                  <a:lnTo>
                    <a:pt x="211627" y="101979"/>
                  </a:lnTo>
                  <a:cubicBezTo>
                    <a:pt x="214860" y="101979"/>
                    <a:pt x="217485" y="99355"/>
                    <a:pt x="217485" y="96122"/>
                  </a:cubicBezTo>
                  <a:cubicBezTo>
                    <a:pt x="217485" y="92873"/>
                    <a:pt x="214860" y="90265"/>
                    <a:pt x="211627" y="90265"/>
                  </a:cubicBezTo>
                  <a:lnTo>
                    <a:pt x="179873" y="90265"/>
                  </a:lnTo>
                  <a:cubicBezTo>
                    <a:pt x="176359" y="90265"/>
                    <a:pt x="173500" y="87406"/>
                    <a:pt x="173500" y="83876"/>
                  </a:cubicBezTo>
                  <a:cubicBezTo>
                    <a:pt x="173500" y="80346"/>
                    <a:pt x="176359" y="77472"/>
                    <a:pt x="179873" y="77472"/>
                  </a:cubicBezTo>
                  <a:lnTo>
                    <a:pt x="219671" y="77472"/>
                  </a:lnTo>
                  <a:cubicBezTo>
                    <a:pt x="223842" y="77472"/>
                    <a:pt x="227231" y="74098"/>
                    <a:pt x="227231" y="69912"/>
                  </a:cubicBezTo>
                  <a:cubicBezTo>
                    <a:pt x="227231" y="67648"/>
                    <a:pt x="226185" y="65492"/>
                    <a:pt x="224435" y="64055"/>
                  </a:cubicBezTo>
                  <a:cubicBezTo>
                    <a:pt x="223076" y="62962"/>
                    <a:pt x="221405" y="62353"/>
                    <a:pt x="219671" y="62353"/>
                  </a:cubicBezTo>
                  <a:lnTo>
                    <a:pt x="202958" y="62353"/>
                  </a:lnTo>
                  <a:cubicBezTo>
                    <a:pt x="198772" y="62353"/>
                    <a:pt x="195399" y="58979"/>
                    <a:pt x="195399" y="54809"/>
                  </a:cubicBezTo>
                  <a:lnTo>
                    <a:pt x="195399" y="38408"/>
                  </a:lnTo>
                  <a:cubicBezTo>
                    <a:pt x="195399" y="30380"/>
                    <a:pt x="188885" y="23851"/>
                    <a:pt x="180857" y="23851"/>
                  </a:cubicBezTo>
                  <a:lnTo>
                    <a:pt x="158662" y="23851"/>
                  </a:lnTo>
                  <a:cubicBezTo>
                    <a:pt x="152773" y="23851"/>
                    <a:pt x="148041" y="19103"/>
                    <a:pt x="148041" y="13245"/>
                  </a:cubicBezTo>
                  <a:cubicBezTo>
                    <a:pt x="148041" y="7622"/>
                    <a:pt x="143667" y="2968"/>
                    <a:pt x="138044" y="2640"/>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12"/>
            <p:cNvSpPr/>
            <p:nvPr/>
          </p:nvSpPr>
          <p:spPr>
            <a:xfrm>
              <a:off x="5754600" y="2994550"/>
              <a:ext cx="900475" cy="246800"/>
            </a:xfrm>
            <a:custGeom>
              <a:avLst/>
              <a:gdLst/>
              <a:ahLst/>
              <a:cxnLst/>
              <a:rect l="l" t="t" r="r" b="b"/>
              <a:pathLst>
                <a:path w="36019" h="9872" extrusionOk="0">
                  <a:moveTo>
                    <a:pt x="4936" y="0"/>
                  </a:moveTo>
                  <a:cubicBezTo>
                    <a:pt x="2203" y="0"/>
                    <a:pt x="1" y="2203"/>
                    <a:pt x="1" y="4936"/>
                  </a:cubicBezTo>
                  <a:cubicBezTo>
                    <a:pt x="1" y="7670"/>
                    <a:pt x="2203" y="9872"/>
                    <a:pt x="4936" y="9872"/>
                  </a:cubicBezTo>
                  <a:lnTo>
                    <a:pt x="31083" y="9872"/>
                  </a:lnTo>
                  <a:cubicBezTo>
                    <a:pt x="33817" y="9872"/>
                    <a:pt x="36019" y="7670"/>
                    <a:pt x="36019" y="4936"/>
                  </a:cubicBezTo>
                  <a:cubicBezTo>
                    <a:pt x="36003" y="2828"/>
                    <a:pt x="34660" y="938"/>
                    <a:pt x="32661" y="250"/>
                  </a:cubicBezTo>
                  <a:cubicBezTo>
                    <a:pt x="32161" y="79"/>
                    <a:pt x="31599" y="0"/>
                    <a:pt x="310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12"/>
            <p:cNvSpPr/>
            <p:nvPr/>
          </p:nvSpPr>
          <p:spPr>
            <a:xfrm>
              <a:off x="5320000" y="462250"/>
              <a:ext cx="900875" cy="246825"/>
            </a:xfrm>
            <a:custGeom>
              <a:avLst/>
              <a:gdLst/>
              <a:ahLst/>
              <a:cxnLst/>
              <a:rect l="l" t="t" r="r" b="b"/>
              <a:pathLst>
                <a:path w="36035" h="9873" extrusionOk="0">
                  <a:moveTo>
                    <a:pt x="4952" y="1"/>
                  </a:moveTo>
                  <a:cubicBezTo>
                    <a:pt x="2218" y="1"/>
                    <a:pt x="0" y="2203"/>
                    <a:pt x="0" y="4936"/>
                  </a:cubicBezTo>
                  <a:cubicBezTo>
                    <a:pt x="0" y="7670"/>
                    <a:pt x="2218" y="9872"/>
                    <a:pt x="4952" y="9872"/>
                  </a:cubicBezTo>
                  <a:lnTo>
                    <a:pt x="31083" y="9872"/>
                  </a:lnTo>
                  <a:cubicBezTo>
                    <a:pt x="33816" y="9872"/>
                    <a:pt x="36034" y="7670"/>
                    <a:pt x="36034" y="4936"/>
                  </a:cubicBezTo>
                  <a:cubicBezTo>
                    <a:pt x="36034" y="2203"/>
                    <a:pt x="33816" y="1"/>
                    <a:pt x="310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Google Shape;57;p12"/>
          <p:cNvSpPr txBox="1">
            <a:spLocks noGrp="1"/>
          </p:cNvSpPr>
          <p:nvPr>
            <p:ph type="subTitle" idx="1"/>
          </p:nvPr>
        </p:nvSpPr>
        <p:spPr>
          <a:xfrm flipH="1">
            <a:off x="5506073" y="2510900"/>
            <a:ext cx="2849700" cy="12069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AutoNum type="arabicPeriod"/>
              <a:defRPr/>
            </a:lvl1pPr>
            <a:lvl2pPr lvl="1" algn="r" rtl="0">
              <a:spcBef>
                <a:spcPts val="0"/>
              </a:spcBef>
              <a:spcAft>
                <a:spcPts val="0"/>
              </a:spcAft>
              <a:buSzPts val="1600"/>
              <a:buAutoNum type="alphaLcPeriod"/>
              <a:defRPr/>
            </a:lvl2pPr>
            <a:lvl3pPr lvl="2" algn="r" rtl="0">
              <a:spcBef>
                <a:spcPts val="0"/>
              </a:spcBef>
              <a:spcAft>
                <a:spcPts val="0"/>
              </a:spcAft>
              <a:buSzPts val="1600"/>
              <a:buAutoNum type="romanLcPeriod"/>
              <a:defRPr/>
            </a:lvl3pPr>
            <a:lvl4pPr lvl="3" algn="r" rtl="0">
              <a:spcBef>
                <a:spcPts val="0"/>
              </a:spcBef>
              <a:spcAft>
                <a:spcPts val="0"/>
              </a:spcAft>
              <a:buSzPts val="1600"/>
              <a:buAutoNum type="arabicPeriod"/>
              <a:defRPr/>
            </a:lvl4pPr>
            <a:lvl5pPr lvl="4" algn="r" rtl="0">
              <a:spcBef>
                <a:spcPts val="0"/>
              </a:spcBef>
              <a:spcAft>
                <a:spcPts val="0"/>
              </a:spcAft>
              <a:buSzPts val="1600"/>
              <a:buAutoNum type="alphaLcPeriod"/>
              <a:defRPr/>
            </a:lvl5pPr>
            <a:lvl6pPr lvl="5" algn="r" rtl="0">
              <a:spcBef>
                <a:spcPts val="0"/>
              </a:spcBef>
              <a:spcAft>
                <a:spcPts val="0"/>
              </a:spcAft>
              <a:buSzPts val="1600"/>
              <a:buAutoNum type="romanLcPeriod"/>
              <a:defRPr/>
            </a:lvl6pPr>
            <a:lvl7pPr lvl="6" algn="r" rtl="0">
              <a:spcBef>
                <a:spcPts val="0"/>
              </a:spcBef>
              <a:spcAft>
                <a:spcPts val="0"/>
              </a:spcAft>
              <a:buSzPts val="1600"/>
              <a:buAutoNum type="arabicPeriod"/>
              <a:defRPr/>
            </a:lvl7pPr>
            <a:lvl8pPr lvl="7" algn="r" rtl="0">
              <a:spcBef>
                <a:spcPts val="0"/>
              </a:spcBef>
              <a:spcAft>
                <a:spcPts val="0"/>
              </a:spcAft>
              <a:buSzPts val="1600"/>
              <a:buAutoNum type="alphaLcPeriod"/>
              <a:defRPr/>
            </a:lvl8pPr>
            <a:lvl9pPr lvl="8" algn="r" rtl="0">
              <a:spcBef>
                <a:spcPts val="0"/>
              </a:spcBef>
              <a:spcAft>
                <a:spcPts val="0"/>
              </a:spcAft>
              <a:buSzPts val="1600"/>
              <a:buAutoNum type="romanLcPeriod"/>
              <a:defRPr/>
            </a:lvl9pPr>
          </a:lstStyle>
          <a:p>
            <a:endParaRPr/>
          </a:p>
        </p:txBody>
      </p:sp>
      <p:sp>
        <p:nvSpPr>
          <p:cNvPr id="58" name="Google Shape;58;p12"/>
          <p:cNvSpPr txBox="1">
            <a:spLocks noGrp="1"/>
          </p:cNvSpPr>
          <p:nvPr>
            <p:ph type="title"/>
          </p:nvPr>
        </p:nvSpPr>
        <p:spPr>
          <a:xfrm flipH="1">
            <a:off x="5506075" y="1425700"/>
            <a:ext cx="2849700" cy="759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a:lvl1pPr>
            <a:lvl2pPr lvl="1" algn="r" rtl="0">
              <a:spcBef>
                <a:spcPts val="0"/>
              </a:spcBef>
              <a:spcAft>
                <a:spcPts val="0"/>
              </a:spcAft>
              <a:buSzPts val="4000"/>
              <a:buNone/>
              <a:defRPr sz="4000"/>
            </a:lvl2pPr>
            <a:lvl3pPr lvl="2" algn="r" rtl="0">
              <a:spcBef>
                <a:spcPts val="0"/>
              </a:spcBef>
              <a:spcAft>
                <a:spcPts val="0"/>
              </a:spcAft>
              <a:buSzPts val="4000"/>
              <a:buNone/>
              <a:defRPr sz="4000"/>
            </a:lvl3pPr>
            <a:lvl4pPr lvl="3" algn="r" rtl="0">
              <a:spcBef>
                <a:spcPts val="0"/>
              </a:spcBef>
              <a:spcAft>
                <a:spcPts val="0"/>
              </a:spcAft>
              <a:buSzPts val="4000"/>
              <a:buNone/>
              <a:defRPr sz="4000"/>
            </a:lvl4pPr>
            <a:lvl5pPr lvl="4" algn="r" rtl="0">
              <a:spcBef>
                <a:spcPts val="0"/>
              </a:spcBef>
              <a:spcAft>
                <a:spcPts val="0"/>
              </a:spcAft>
              <a:buSzPts val="4000"/>
              <a:buNone/>
              <a:defRPr sz="4000"/>
            </a:lvl5pPr>
            <a:lvl6pPr lvl="5" algn="r" rtl="0">
              <a:spcBef>
                <a:spcPts val="0"/>
              </a:spcBef>
              <a:spcAft>
                <a:spcPts val="0"/>
              </a:spcAft>
              <a:buSzPts val="4000"/>
              <a:buNone/>
              <a:defRPr sz="4000"/>
            </a:lvl6pPr>
            <a:lvl7pPr lvl="6" algn="r" rtl="0">
              <a:spcBef>
                <a:spcPts val="0"/>
              </a:spcBef>
              <a:spcAft>
                <a:spcPts val="0"/>
              </a:spcAft>
              <a:buSzPts val="4000"/>
              <a:buNone/>
              <a:defRPr sz="4000"/>
            </a:lvl7pPr>
            <a:lvl8pPr lvl="7" algn="r" rtl="0">
              <a:spcBef>
                <a:spcPts val="0"/>
              </a:spcBef>
              <a:spcAft>
                <a:spcPts val="0"/>
              </a:spcAft>
              <a:buSzPts val="4000"/>
              <a:buNone/>
              <a:defRPr sz="4000"/>
            </a:lvl8pPr>
            <a:lvl9pPr lvl="8" algn="r" rtl="0">
              <a:spcBef>
                <a:spcPts val="0"/>
              </a:spcBef>
              <a:spcAft>
                <a:spcPts val="0"/>
              </a:spcAft>
              <a:buSzPts val="4000"/>
              <a:buNone/>
              <a:defRPr sz="40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column text 4">
  <p:cSld name="ONE_COLUMN_TEXT_2_1">
    <p:spTree>
      <p:nvGrpSpPr>
        <p:cNvPr id="1" name="Shape 59"/>
        <p:cNvGrpSpPr/>
        <p:nvPr/>
      </p:nvGrpSpPr>
      <p:grpSpPr>
        <a:xfrm>
          <a:off x="0" y="0"/>
          <a:ext cx="0" cy="0"/>
          <a:chOff x="0" y="0"/>
          <a:chExt cx="0" cy="0"/>
        </a:xfrm>
      </p:grpSpPr>
      <p:sp>
        <p:nvSpPr>
          <p:cNvPr id="60" name="Google Shape;60;p13"/>
          <p:cNvSpPr txBox="1">
            <a:spLocks noGrp="1"/>
          </p:cNvSpPr>
          <p:nvPr>
            <p:ph type="subTitle" idx="1"/>
          </p:nvPr>
        </p:nvSpPr>
        <p:spPr>
          <a:xfrm>
            <a:off x="2305550" y="1926175"/>
            <a:ext cx="2391900" cy="268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AutoNum type="arabicPeriod"/>
              <a:defRPr>
                <a:latin typeface="KoHo Medium"/>
                <a:ea typeface="KoHo Medium"/>
                <a:cs typeface="KoHo Medium"/>
                <a:sym typeface="KoHo Medium"/>
              </a:defRPr>
            </a:lvl1pPr>
            <a:lvl2pPr lvl="1" rtl="0">
              <a:spcBef>
                <a:spcPts val="0"/>
              </a:spcBef>
              <a:spcAft>
                <a:spcPts val="0"/>
              </a:spcAft>
              <a:buSzPts val="1600"/>
              <a:buAutoNum type="alphaLcPeriod"/>
              <a:defRPr/>
            </a:lvl2pPr>
            <a:lvl3pPr lvl="2" rtl="0">
              <a:spcBef>
                <a:spcPts val="0"/>
              </a:spcBef>
              <a:spcAft>
                <a:spcPts val="0"/>
              </a:spcAft>
              <a:buSzPts val="1600"/>
              <a:buAutoNum type="romanLcPeriod"/>
              <a:defRPr/>
            </a:lvl3pPr>
            <a:lvl4pPr lvl="3" rtl="0">
              <a:spcBef>
                <a:spcPts val="0"/>
              </a:spcBef>
              <a:spcAft>
                <a:spcPts val="0"/>
              </a:spcAft>
              <a:buSzPts val="1600"/>
              <a:buAutoNum type="arabicPeriod"/>
              <a:defRPr/>
            </a:lvl4pPr>
            <a:lvl5pPr lvl="4" rtl="0">
              <a:spcBef>
                <a:spcPts val="0"/>
              </a:spcBef>
              <a:spcAft>
                <a:spcPts val="0"/>
              </a:spcAft>
              <a:buSzPts val="1600"/>
              <a:buAutoNum type="alphaLcPeriod"/>
              <a:defRPr/>
            </a:lvl5pPr>
            <a:lvl6pPr lvl="5" rtl="0">
              <a:spcBef>
                <a:spcPts val="0"/>
              </a:spcBef>
              <a:spcAft>
                <a:spcPts val="0"/>
              </a:spcAft>
              <a:buSzPts val="1600"/>
              <a:buAutoNum type="romanLcPeriod"/>
              <a:defRPr/>
            </a:lvl6pPr>
            <a:lvl7pPr lvl="6" rtl="0">
              <a:spcBef>
                <a:spcPts val="0"/>
              </a:spcBef>
              <a:spcAft>
                <a:spcPts val="0"/>
              </a:spcAft>
              <a:buSzPts val="1600"/>
              <a:buAutoNum type="arabicPeriod"/>
              <a:defRPr/>
            </a:lvl7pPr>
            <a:lvl8pPr lvl="7" rtl="0">
              <a:spcBef>
                <a:spcPts val="0"/>
              </a:spcBef>
              <a:spcAft>
                <a:spcPts val="0"/>
              </a:spcAft>
              <a:buSzPts val="1600"/>
              <a:buAutoNum type="alphaLcPeriod"/>
              <a:defRPr/>
            </a:lvl8pPr>
            <a:lvl9pPr lvl="8" rtl="0">
              <a:spcBef>
                <a:spcPts val="0"/>
              </a:spcBef>
              <a:spcAft>
                <a:spcPts val="0"/>
              </a:spcAft>
              <a:buSzPts val="1600"/>
              <a:buAutoNum type="romanLcPeriod"/>
              <a:defRPr/>
            </a:lvl9pPr>
          </a:lstStyle>
          <a:p>
            <a:endParaRPr/>
          </a:p>
        </p:txBody>
      </p:sp>
      <p:sp>
        <p:nvSpPr>
          <p:cNvPr id="61" name="Google Shape;61;p13"/>
          <p:cNvSpPr txBox="1">
            <a:spLocks noGrp="1"/>
          </p:cNvSpPr>
          <p:nvPr>
            <p:ph type="title"/>
          </p:nvPr>
        </p:nvSpPr>
        <p:spPr>
          <a:xfrm>
            <a:off x="693450" y="337575"/>
            <a:ext cx="7757100" cy="7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endParaRPr/>
          </a:p>
        </p:txBody>
      </p:sp>
      <p:grpSp>
        <p:nvGrpSpPr>
          <p:cNvPr id="62" name="Google Shape;62;p13"/>
          <p:cNvGrpSpPr/>
          <p:nvPr/>
        </p:nvGrpSpPr>
        <p:grpSpPr>
          <a:xfrm>
            <a:off x="-39" y="1475229"/>
            <a:ext cx="1365932" cy="3663637"/>
            <a:chOff x="-39" y="1475229"/>
            <a:chExt cx="1365932" cy="3663637"/>
          </a:xfrm>
        </p:grpSpPr>
        <p:grpSp>
          <p:nvGrpSpPr>
            <p:cNvPr id="63" name="Google Shape;63;p13"/>
            <p:cNvGrpSpPr/>
            <p:nvPr/>
          </p:nvGrpSpPr>
          <p:grpSpPr>
            <a:xfrm>
              <a:off x="-39" y="1475229"/>
              <a:ext cx="1365932" cy="3663637"/>
              <a:chOff x="2827800" y="238125"/>
              <a:chExt cx="1946050" cy="5219600"/>
            </a:xfrm>
          </p:grpSpPr>
          <p:sp>
            <p:nvSpPr>
              <p:cNvPr id="64" name="Google Shape;64;p13"/>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3"/>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13"/>
              <p:cNvSpPr/>
              <p:nvPr/>
            </p:nvSpPr>
            <p:spPr>
              <a:xfrm>
                <a:off x="3379825" y="238125"/>
                <a:ext cx="940225" cy="258100"/>
              </a:xfrm>
              <a:custGeom>
                <a:avLst/>
                <a:gdLst/>
                <a:ahLst/>
                <a:cxnLst/>
                <a:rect l="l" t="t" r="r" b="b"/>
                <a:pathLst>
                  <a:path w="37609" h="10324" extrusionOk="0">
                    <a:moveTo>
                      <a:pt x="5154" y="0"/>
                    </a:moveTo>
                    <a:cubicBezTo>
                      <a:pt x="2300" y="0"/>
                      <a:pt x="1" y="2300"/>
                      <a:pt x="1" y="5154"/>
                    </a:cubicBezTo>
                    <a:cubicBezTo>
                      <a:pt x="1" y="8008"/>
                      <a:pt x="2300" y="10323"/>
                      <a:pt x="5154" y="10323"/>
                    </a:cubicBezTo>
                    <a:lnTo>
                      <a:pt x="32455" y="10323"/>
                    </a:lnTo>
                    <a:cubicBezTo>
                      <a:pt x="35309" y="10323"/>
                      <a:pt x="37609" y="8008"/>
                      <a:pt x="37609" y="5154"/>
                    </a:cubicBezTo>
                    <a:cubicBezTo>
                      <a:pt x="37609" y="2300"/>
                      <a:pt x="35309" y="0"/>
                      <a:pt x="324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7" name="Google Shape;67;p13"/>
            <p:cNvCxnSpPr/>
            <p:nvPr/>
          </p:nvCxnSpPr>
          <p:spPr>
            <a:xfrm rot="10800000">
              <a:off x="559993" y="2693391"/>
              <a:ext cx="795300" cy="0"/>
            </a:xfrm>
            <a:prstGeom prst="straightConnector1">
              <a:avLst/>
            </a:prstGeom>
            <a:noFill/>
            <a:ln w="19050" cap="flat" cmpd="sng">
              <a:solidFill>
                <a:schemeClr val="dk2"/>
              </a:solidFill>
              <a:prstDash val="solid"/>
              <a:round/>
              <a:headEnd type="none" w="med" len="med"/>
              <a:tailEnd type="none" w="med" len="med"/>
            </a:ln>
          </p:spPr>
        </p:cxnSp>
        <p:sp>
          <p:nvSpPr>
            <p:cNvPr id="68" name="Google Shape;68;p13"/>
            <p:cNvSpPr/>
            <p:nvPr/>
          </p:nvSpPr>
          <p:spPr>
            <a:xfrm flipH="1">
              <a:off x="548875" y="3177851"/>
              <a:ext cx="485100" cy="4512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e-column text 2">
  <p:cSld name="ONE_COLUMN_TEXT_1">
    <p:spTree>
      <p:nvGrpSpPr>
        <p:cNvPr id="1" name="Shape 69"/>
        <p:cNvGrpSpPr/>
        <p:nvPr/>
      </p:nvGrpSpPr>
      <p:grpSpPr>
        <a:xfrm>
          <a:off x="0" y="0"/>
          <a:ext cx="0" cy="0"/>
          <a:chOff x="0" y="0"/>
          <a:chExt cx="0" cy="0"/>
        </a:xfrm>
      </p:grpSpPr>
      <p:sp>
        <p:nvSpPr>
          <p:cNvPr id="70" name="Google Shape;70;p14"/>
          <p:cNvSpPr txBox="1">
            <a:spLocks noGrp="1"/>
          </p:cNvSpPr>
          <p:nvPr>
            <p:ph type="subTitle" idx="1"/>
          </p:nvPr>
        </p:nvSpPr>
        <p:spPr>
          <a:xfrm>
            <a:off x="2634150" y="1566675"/>
            <a:ext cx="3875700" cy="9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71" name="Google Shape;71;p14"/>
          <p:cNvSpPr txBox="1">
            <a:spLocks noGrp="1"/>
          </p:cNvSpPr>
          <p:nvPr>
            <p:ph type="title"/>
          </p:nvPr>
        </p:nvSpPr>
        <p:spPr>
          <a:xfrm>
            <a:off x="2003700" y="337575"/>
            <a:ext cx="5136600" cy="7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endParaRPr/>
          </a:p>
        </p:txBody>
      </p:sp>
      <p:grpSp>
        <p:nvGrpSpPr>
          <p:cNvPr id="72" name="Google Shape;72;p14"/>
          <p:cNvGrpSpPr/>
          <p:nvPr/>
        </p:nvGrpSpPr>
        <p:grpSpPr>
          <a:xfrm>
            <a:off x="7778111" y="1475229"/>
            <a:ext cx="1365932" cy="3663637"/>
            <a:chOff x="7778111" y="1475229"/>
            <a:chExt cx="1365932" cy="3663637"/>
          </a:xfrm>
        </p:grpSpPr>
        <p:grpSp>
          <p:nvGrpSpPr>
            <p:cNvPr id="73" name="Google Shape;73;p14"/>
            <p:cNvGrpSpPr/>
            <p:nvPr/>
          </p:nvGrpSpPr>
          <p:grpSpPr>
            <a:xfrm flipH="1">
              <a:off x="7778111" y="1475229"/>
              <a:ext cx="1365932" cy="3663637"/>
              <a:chOff x="2827800" y="238125"/>
              <a:chExt cx="1946050" cy="5219600"/>
            </a:xfrm>
          </p:grpSpPr>
          <p:sp>
            <p:nvSpPr>
              <p:cNvPr id="74" name="Google Shape;74;p14"/>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4"/>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4"/>
              <p:cNvSpPr/>
              <p:nvPr/>
            </p:nvSpPr>
            <p:spPr>
              <a:xfrm>
                <a:off x="3379825" y="238125"/>
                <a:ext cx="940225" cy="258100"/>
              </a:xfrm>
              <a:custGeom>
                <a:avLst/>
                <a:gdLst/>
                <a:ahLst/>
                <a:cxnLst/>
                <a:rect l="l" t="t" r="r" b="b"/>
                <a:pathLst>
                  <a:path w="37609" h="10324" extrusionOk="0">
                    <a:moveTo>
                      <a:pt x="5154" y="0"/>
                    </a:moveTo>
                    <a:cubicBezTo>
                      <a:pt x="2300" y="0"/>
                      <a:pt x="1" y="2300"/>
                      <a:pt x="1" y="5154"/>
                    </a:cubicBezTo>
                    <a:cubicBezTo>
                      <a:pt x="1" y="8008"/>
                      <a:pt x="2300" y="10323"/>
                      <a:pt x="5154" y="10323"/>
                    </a:cubicBezTo>
                    <a:lnTo>
                      <a:pt x="32455" y="10323"/>
                    </a:lnTo>
                    <a:cubicBezTo>
                      <a:pt x="35309" y="10323"/>
                      <a:pt x="37609" y="8008"/>
                      <a:pt x="37609" y="5154"/>
                    </a:cubicBezTo>
                    <a:cubicBezTo>
                      <a:pt x="37609" y="2300"/>
                      <a:pt x="35309" y="0"/>
                      <a:pt x="32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7" name="Google Shape;77;p14"/>
            <p:cNvCxnSpPr/>
            <p:nvPr/>
          </p:nvCxnSpPr>
          <p:spPr>
            <a:xfrm>
              <a:off x="7783525" y="2680400"/>
              <a:ext cx="795300" cy="0"/>
            </a:xfrm>
            <a:prstGeom prst="straightConnector1">
              <a:avLst/>
            </a:prstGeom>
            <a:noFill/>
            <a:ln w="19050" cap="flat" cmpd="sng">
              <a:solidFill>
                <a:schemeClr val="dk2"/>
              </a:solidFill>
              <a:prstDash val="solid"/>
              <a:round/>
              <a:headEnd type="none" w="med" len="med"/>
              <a:tailEnd type="none" w="med" len="med"/>
            </a:ln>
          </p:spPr>
        </p:cxnSp>
        <p:sp>
          <p:nvSpPr>
            <p:cNvPr id="78" name="Google Shape;78;p14"/>
            <p:cNvSpPr/>
            <p:nvPr/>
          </p:nvSpPr>
          <p:spPr>
            <a:xfrm>
              <a:off x="8175076" y="3189917"/>
              <a:ext cx="426600" cy="4266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14"/>
          <p:cNvGrpSpPr/>
          <p:nvPr/>
        </p:nvGrpSpPr>
        <p:grpSpPr>
          <a:xfrm>
            <a:off x="-39" y="1475229"/>
            <a:ext cx="1365932" cy="3663637"/>
            <a:chOff x="-39" y="1475229"/>
            <a:chExt cx="1365932" cy="3663637"/>
          </a:xfrm>
        </p:grpSpPr>
        <p:grpSp>
          <p:nvGrpSpPr>
            <p:cNvPr id="80" name="Google Shape;80;p14"/>
            <p:cNvGrpSpPr/>
            <p:nvPr/>
          </p:nvGrpSpPr>
          <p:grpSpPr>
            <a:xfrm>
              <a:off x="-39" y="1475229"/>
              <a:ext cx="1365932" cy="3663637"/>
              <a:chOff x="2827800" y="238125"/>
              <a:chExt cx="1946050" cy="5219600"/>
            </a:xfrm>
          </p:grpSpPr>
          <p:sp>
            <p:nvSpPr>
              <p:cNvPr id="81" name="Google Shape;81;p14"/>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4"/>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4"/>
              <p:cNvSpPr/>
              <p:nvPr/>
            </p:nvSpPr>
            <p:spPr>
              <a:xfrm>
                <a:off x="3379825" y="238125"/>
                <a:ext cx="940225" cy="258100"/>
              </a:xfrm>
              <a:custGeom>
                <a:avLst/>
                <a:gdLst/>
                <a:ahLst/>
                <a:cxnLst/>
                <a:rect l="l" t="t" r="r" b="b"/>
                <a:pathLst>
                  <a:path w="37609" h="10324" extrusionOk="0">
                    <a:moveTo>
                      <a:pt x="5154" y="0"/>
                    </a:moveTo>
                    <a:cubicBezTo>
                      <a:pt x="2300" y="0"/>
                      <a:pt x="1" y="2300"/>
                      <a:pt x="1" y="5154"/>
                    </a:cubicBezTo>
                    <a:cubicBezTo>
                      <a:pt x="1" y="8008"/>
                      <a:pt x="2300" y="10323"/>
                      <a:pt x="5154" y="10323"/>
                    </a:cubicBezTo>
                    <a:lnTo>
                      <a:pt x="32455" y="10323"/>
                    </a:lnTo>
                    <a:cubicBezTo>
                      <a:pt x="35309" y="10323"/>
                      <a:pt x="37609" y="8008"/>
                      <a:pt x="37609" y="5154"/>
                    </a:cubicBezTo>
                    <a:cubicBezTo>
                      <a:pt x="37609" y="2300"/>
                      <a:pt x="35309" y="0"/>
                      <a:pt x="32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4" name="Google Shape;84;p14"/>
            <p:cNvCxnSpPr/>
            <p:nvPr/>
          </p:nvCxnSpPr>
          <p:spPr>
            <a:xfrm rot="10800000">
              <a:off x="402243" y="3931516"/>
              <a:ext cx="795300" cy="0"/>
            </a:xfrm>
            <a:prstGeom prst="straightConnector1">
              <a:avLst/>
            </a:prstGeom>
            <a:noFill/>
            <a:ln w="19050" cap="flat" cmpd="sng">
              <a:solidFill>
                <a:schemeClr val="dk2"/>
              </a:solidFill>
              <a:prstDash val="solid"/>
              <a:round/>
              <a:headEnd type="none" w="med" len="med"/>
              <a:tailEnd type="none" w="med" len="med"/>
            </a:ln>
          </p:spPr>
        </p:cxnSp>
        <p:sp>
          <p:nvSpPr>
            <p:cNvPr id="85" name="Google Shape;85;p14"/>
            <p:cNvSpPr/>
            <p:nvPr/>
          </p:nvSpPr>
          <p:spPr>
            <a:xfrm flipH="1">
              <a:off x="475450" y="4466550"/>
              <a:ext cx="194100" cy="1941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2">
  <p:cSld name="CUSTOM">
    <p:bg>
      <p:bgPr>
        <a:solidFill>
          <a:schemeClr val="accent2"/>
        </a:solidFill>
        <a:effectLst/>
      </p:bgPr>
    </p:bg>
    <p:spTree>
      <p:nvGrpSpPr>
        <p:cNvPr id="1" name="Shape 86"/>
        <p:cNvGrpSpPr/>
        <p:nvPr/>
      </p:nvGrpSpPr>
      <p:grpSpPr>
        <a:xfrm>
          <a:off x="0" y="0"/>
          <a:ext cx="0" cy="0"/>
          <a:chOff x="0" y="0"/>
          <a:chExt cx="0" cy="0"/>
        </a:xfrm>
      </p:grpSpPr>
      <p:sp>
        <p:nvSpPr>
          <p:cNvPr id="87" name="Google Shape;87;p15"/>
          <p:cNvSpPr txBox="1">
            <a:spLocks noGrp="1"/>
          </p:cNvSpPr>
          <p:nvPr>
            <p:ph type="subTitle" idx="1"/>
          </p:nvPr>
        </p:nvSpPr>
        <p:spPr>
          <a:xfrm>
            <a:off x="2540000" y="2721982"/>
            <a:ext cx="4064100" cy="448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a:solidFill>
                  <a:schemeClr val="dk1"/>
                </a:solidFill>
              </a:defRPr>
            </a:lvl1pPr>
            <a:lvl2pPr lvl="1" rtl="0">
              <a:spcBef>
                <a:spcPts val="160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88" name="Google Shape;88;p15"/>
          <p:cNvSpPr txBox="1">
            <a:spLocks noGrp="1"/>
          </p:cNvSpPr>
          <p:nvPr>
            <p:ph type="title" hasCustomPrompt="1"/>
          </p:nvPr>
        </p:nvSpPr>
        <p:spPr>
          <a:xfrm>
            <a:off x="2539950" y="2227313"/>
            <a:ext cx="4064100" cy="44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7900"/>
              <a:buNone/>
              <a:defRPr sz="7900"/>
            </a:lvl2pPr>
            <a:lvl3pPr lvl="2" algn="ctr" rtl="0">
              <a:spcBef>
                <a:spcPts val="0"/>
              </a:spcBef>
              <a:spcAft>
                <a:spcPts val="0"/>
              </a:spcAft>
              <a:buSzPts val="7900"/>
              <a:buNone/>
              <a:defRPr sz="7900"/>
            </a:lvl3pPr>
            <a:lvl4pPr lvl="3" algn="ctr" rtl="0">
              <a:spcBef>
                <a:spcPts val="0"/>
              </a:spcBef>
              <a:spcAft>
                <a:spcPts val="0"/>
              </a:spcAft>
              <a:buSzPts val="7900"/>
              <a:buNone/>
              <a:defRPr sz="7900"/>
            </a:lvl4pPr>
            <a:lvl5pPr lvl="4" algn="ctr" rtl="0">
              <a:spcBef>
                <a:spcPts val="0"/>
              </a:spcBef>
              <a:spcAft>
                <a:spcPts val="0"/>
              </a:spcAft>
              <a:buSzPts val="7900"/>
              <a:buNone/>
              <a:defRPr sz="7900"/>
            </a:lvl5pPr>
            <a:lvl6pPr lvl="5" algn="ctr" rtl="0">
              <a:spcBef>
                <a:spcPts val="0"/>
              </a:spcBef>
              <a:spcAft>
                <a:spcPts val="0"/>
              </a:spcAft>
              <a:buSzPts val="7900"/>
              <a:buNone/>
              <a:defRPr sz="7900"/>
            </a:lvl6pPr>
            <a:lvl7pPr lvl="6" algn="ctr" rtl="0">
              <a:spcBef>
                <a:spcPts val="0"/>
              </a:spcBef>
              <a:spcAft>
                <a:spcPts val="0"/>
              </a:spcAft>
              <a:buSzPts val="7900"/>
              <a:buNone/>
              <a:defRPr sz="7900"/>
            </a:lvl7pPr>
            <a:lvl8pPr lvl="7" algn="ctr" rtl="0">
              <a:spcBef>
                <a:spcPts val="0"/>
              </a:spcBef>
              <a:spcAft>
                <a:spcPts val="0"/>
              </a:spcAft>
              <a:buSzPts val="7900"/>
              <a:buNone/>
              <a:defRPr sz="7900"/>
            </a:lvl8pPr>
            <a:lvl9pPr lvl="8" algn="ctr" rtl="0">
              <a:spcBef>
                <a:spcPts val="0"/>
              </a:spcBef>
              <a:spcAft>
                <a:spcPts val="0"/>
              </a:spcAft>
              <a:buSzPts val="7900"/>
              <a:buNone/>
              <a:defRPr sz="7900"/>
            </a:lvl9pPr>
          </a:lstStyle>
          <a:p>
            <a:r>
              <a:t>xx%</a:t>
            </a:r>
          </a:p>
        </p:txBody>
      </p:sp>
      <p:sp>
        <p:nvSpPr>
          <p:cNvPr id="89" name="Google Shape;89;p15"/>
          <p:cNvSpPr txBox="1">
            <a:spLocks noGrp="1"/>
          </p:cNvSpPr>
          <p:nvPr>
            <p:ph type="subTitle" idx="2"/>
          </p:nvPr>
        </p:nvSpPr>
        <p:spPr>
          <a:xfrm>
            <a:off x="2540000" y="1285344"/>
            <a:ext cx="4064100" cy="448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a:solidFill>
                  <a:schemeClr val="dk1"/>
                </a:solidFill>
              </a:defRPr>
            </a:lvl1pPr>
            <a:lvl2pPr lvl="1" rtl="0">
              <a:spcBef>
                <a:spcPts val="160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90" name="Google Shape;90;p15"/>
          <p:cNvSpPr txBox="1">
            <a:spLocks noGrp="1"/>
          </p:cNvSpPr>
          <p:nvPr>
            <p:ph type="title" idx="3" hasCustomPrompt="1"/>
          </p:nvPr>
        </p:nvSpPr>
        <p:spPr>
          <a:xfrm>
            <a:off x="2539950" y="790675"/>
            <a:ext cx="4064100" cy="44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7900"/>
              <a:buNone/>
              <a:defRPr sz="7900"/>
            </a:lvl2pPr>
            <a:lvl3pPr lvl="2" algn="ctr" rtl="0">
              <a:spcBef>
                <a:spcPts val="0"/>
              </a:spcBef>
              <a:spcAft>
                <a:spcPts val="0"/>
              </a:spcAft>
              <a:buSzPts val="7900"/>
              <a:buNone/>
              <a:defRPr sz="7900"/>
            </a:lvl3pPr>
            <a:lvl4pPr lvl="3" algn="ctr" rtl="0">
              <a:spcBef>
                <a:spcPts val="0"/>
              </a:spcBef>
              <a:spcAft>
                <a:spcPts val="0"/>
              </a:spcAft>
              <a:buSzPts val="7900"/>
              <a:buNone/>
              <a:defRPr sz="7900"/>
            </a:lvl4pPr>
            <a:lvl5pPr lvl="4" algn="ctr" rtl="0">
              <a:spcBef>
                <a:spcPts val="0"/>
              </a:spcBef>
              <a:spcAft>
                <a:spcPts val="0"/>
              </a:spcAft>
              <a:buSzPts val="7900"/>
              <a:buNone/>
              <a:defRPr sz="7900"/>
            </a:lvl5pPr>
            <a:lvl6pPr lvl="5" algn="ctr" rtl="0">
              <a:spcBef>
                <a:spcPts val="0"/>
              </a:spcBef>
              <a:spcAft>
                <a:spcPts val="0"/>
              </a:spcAft>
              <a:buSzPts val="7900"/>
              <a:buNone/>
              <a:defRPr sz="7900"/>
            </a:lvl6pPr>
            <a:lvl7pPr lvl="6" algn="ctr" rtl="0">
              <a:spcBef>
                <a:spcPts val="0"/>
              </a:spcBef>
              <a:spcAft>
                <a:spcPts val="0"/>
              </a:spcAft>
              <a:buSzPts val="7900"/>
              <a:buNone/>
              <a:defRPr sz="7900"/>
            </a:lvl7pPr>
            <a:lvl8pPr lvl="7" algn="ctr" rtl="0">
              <a:spcBef>
                <a:spcPts val="0"/>
              </a:spcBef>
              <a:spcAft>
                <a:spcPts val="0"/>
              </a:spcAft>
              <a:buSzPts val="7900"/>
              <a:buNone/>
              <a:defRPr sz="7900"/>
            </a:lvl8pPr>
            <a:lvl9pPr lvl="8" algn="ctr" rtl="0">
              <a:spcBef>
                <a:spcPts val="0"/>
              </a:spcBef>
              <a:spcAft>
                <a:spcPts val="0"/>
              </a:spcAft>
              <a:buSzPts val="7900"/>
              <a:buNone/>
              <a:defRPr sz="7900"/>
            </a:lvl9pPr>
          </a:lstStyle>
          <a:p>
            <a:r>
              <a:t>xx%</a:t>
            </a:r>
          </a:p>
        </p:txBody>
      </p:sp>
      <p:sp>
        <p:nvSpPr>
          <p:cNvPr id="91" name="Google Shape;91;p15"/>
          <p:cNvSpPr txBox="1">
            <a:spLocks noGrp="1"/>
          </p:cNvSpPr>
          <p:nvPr>
            <p:ph type="subTitle" idx="4"/>
          </p:nvPr>
        </p:nvSpPr>
        <p:spPr>
          <a:xfrm>
            <a:off x="2540000" y="4158619"/>
            <a:ext cx="4064100" cy="4482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600"/>
              <a:buNone/>
              <a:defRPr>
                <a:solidFill>
                  <a:schemeClr val="dk1"/>
                </a:solidFill>
              </a:defRPr>
            </a:lvl1pPr>
            <a:lvl2pPr lvl="1" rtl="0">
              <a:spcBef>
                <a:spcPts val="160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92" name="Google Shape;92;p15"/>
          <p:cNvSpPr txBox="1">
            <a:spLocks noGrp="1"/>
          </p:cNvSpPr>
          <p:nvPr>
            <p:ph type="title" idx="5" hasCustomPrompt="1"/>
          </p:nvPr>
        </p:nvSpPr>
        <p:spPr>
          <a:xfrm>
            <a:off x="2539950" y="3663950"/>
            <a:ext cx="4064100" cy="448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dk1"/>
                </a:solidFill>
              </a:defRPr>
            </a:lvl1pPr>
            <a:lvl2pPr lvl="1" algn="ctr" rtl="0">
              <a:spcBef>
                <a:spcPts val="0"/>
              </a:spcBef>
              <a:spcAft>
                <a:spcPts val="0"/>
              </a:spcAft>
              <a:buSzPts val="7900"/>
              <a:buNone/>
              <a:defRPr sz="7900"/>
            </a:lvl2pPr>
            <a:lvl3pPr lvl="2" algn="ctr" rtl="0">
              <a:spcBef>
                <a:spcPts val="0"/>
              </a:spcBef>
              <a:spcAft>
                <a:spcPts val="0"/>
              </a:spcAft>
              <a:buSzPts val="7900"/>
              <a:buNone/>
              <a:defRPr sz="7900"/>
            </a:lvl3pPr>
            <a:lvl4pPr lvl="3" algn="ctr" rtl="0">
              <a:spcBef>
                <a:spcPts val="0"/>
              </a:spcBef>
              <a:spcAft>
                <a:spcPts val="0"/>
              </a:spcAft>
              <a:buSzPts val="7900"/>
              <a:buNone/>
              <a:defRPr sz="7900"/>
            </a:lvl4pPr>
            <a:lvl5pPr lvl="4" algn="ctr" rtl="0">
              <a:spcBef>
                <a:spcPts val="0"/>
              </a:spcBef>
              <a:spcAft>
                <a:spcPts val="0"/>
              </a:spcAft>
              <a:buSzPts val="7900"/>
              <a:buNone/>
              <a:defRPr sz="7900"/>
            </a:lvl5pPr>
            <a:lvl6pPr lvl="5" algn="ctr" rtl="0">
              <a:spcBef>
                <a:spcPts val="0"/>
              </a:spcBef>
              <a:spcAft>
                <a:spcPts val="0"/>
              </a:spcAft>
              <a:buSzPts val="7900"/>
              <a:buNone/>
              <a:defRPr sz="7900"/>
            </a:lvl6pPr>
            <a:lvl7pPr lvl="6" algn="ctr" rtl="0">
              <a:spcBef>
                <a:spcPts val="0"/>
              </a:spcBef>
              <a:spcAft>
                <a:spcPts val="0"/>
              </a:spcAft>
              <a:buSzPts val="7900"/>
              <a:buNone/>
              <a:defRPr sz="7900"/>
            </a:lvl7pPr>
            <a:lvl8pPr lvl="7" algn="ctr" rtl="0">
              <a:spcBef>
                <a:spcPts val="0"/>
              </a:spcBef>
              <a:spcAft>
                <a:spcPts val="0"/>
              </a:spcAft>
              <a:buSzPts val="7900"/>
              <a:buNone/>
              <a:defRPr sz="7900"/>
            </a:lvl8pPr>
            <a:lvl9pPr lvl="8" algn="ctr" rtl="0">
              <a:spcBef>
                <a:spcPts val="0"/>
              </a:spcBef>
              <a:spcAft>
                <a:spcPts val="0"/>
              </a:spcAft>
              <a:buSzPts val="7900"/>
              <a:buNone/>
              <a:defRPr sz="7900"/>
            </a:lvl9pPr>
          </a:lstStyle>
          <a:p>
            <a:r>
              <a:t>xx%</a:t>
            </a:r>
          </a:p>
        </p:txBody>
      </p:sp>
      <p:grpSp>
        <p:nvGrpSpPr>
          <p:cNvPr id="93" name="Google Shape;93;p15"/>
          <p:cNvGrpSpPr/>
          <p:nvPr/>
        </p:nvGrpSpPr>
        <p:grpSpPr>
          <a:xfrm rot="10800000" flipH="1">
            <a:off x="7" y="-8"/>
            <a:ext cx="1365932" cy="3663637"/>
            <a:chOff x="2827800" y="238125"/>
            <a:chExt cx="1946050" cy="5219600"/>
          </a:xfrm>
        </p:grpSpPr>
        <p:sp>
          <p:nvSpPr>
            <p:cNvPr id="94" name="Google Shape;94;p15"/>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5"/>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5"/>
            <p:cNvSpPr/>
            <p:nvPr/>
          </p:nvSpPr>
          <p:spPr>
            <a:xfrm>
              <a:off x="3379825" y="238125"/>
              <a:ext cx="940225" cy="258100"/>
            </a:xfrm>
            <a:custGeom>
              <a:avLst/>
              <a:gdLst/>
              <a:ahLst/>
              <a:cxnLst/>
              <a:rect l="l" t="t" r="r" b="b"/>
              <a:pathLst>
                <a:path w="37609" h="10324" extrusionOk="0">
                  <a:moveTo>
                    <a:pt x="5154" y="0"/>
                  </a:moveTo>
                  <a:cubicBezTo>
                    <a:pt x="2300" y="0"/>
                    <a:pt x="1" y="2300"/>
                    <a:pt x="1" y="5154"/>
                  </a:cubicBezTo>
                  <a:cubicBezTo>
                    <a:pt x="1" y="8008"/>
                    <a:pt x="2300" y="10323"/>
                    <a:pt x="5154" y="10323"/>
                  </a:cubicBezTo>
                  <a:lnTo>
                    <a:pt x="32455" y="10323"/>
                  </a:lnTo>
                  <a:cubicBezTo>
                    <a:pt x="35309" y="10323"/>
                    <a:pt x="37609" y="8008"/>
                    <a:pt x="37609" y="5154"/>
                  </a:cubicBezTo>
                  <a:cubicBezTo>
                    <a:pt x="37609" y="2300"/>
                    <a:pt x="35309" y="0"/>
                    <a:pt x="32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97" name="Google Shape;97;p15"/>
          <p:cNvCxnSpPr/>
          <p:nvPr/>
        </p:nvCxnSpPr>
        <p:spPr>
          <a:xfrm rot="10800000">
            <a:off x="402289" y="1207342"/>
            <a:ext cx="795300" cy="0"/>
          </a:xfrm>
          <a:prstGeom prst="straightConnector1">
            <a:avLst/>
          </a:prstGeom>
          <a:noFill/>
          <a:ln w="19050" cap="flat" cmpd="sng">
            <a:solidFill>
              <a:schemeClr val="dk2"/>
            </a:solidFill>
            <a:prstDash val="solid"/>
            <a:round/>
            <a:headEnd type="none" w="med" len="med"/>
            <a:tailEnd type="none" w="med" len="med"/>
          </a:ln>
        </p:spPr>
      </p:cxnSp>
      <p:sp>
        <p:nvSpPr>
          <p:cNvPr id="98" name="Google Shape;98;p15"/>
          <p:cNvSpPr/>
          <p:nvPr/>
        </p:nvSpPr>
        <p:spPr>
          <a:xfrm rot="10800000">
            <a:off x="475495" y="478208"/>
            <a:ext cx="194100" cy="1941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 name="Google Shape;99;p15"/>
          <p:cNvGrpSpPr/>
          <p:nvPr/>
        </p:nvGrpSpPr>
        <p:grpSpPr>
          <a:xfrm>
            <a:off x="7778111" y="1475229"/>
            <a:ext cx="1365932" cy="3663637"/>
            <a:chOff x="7778111" y="1475229"/>
            <a:chExt cx="1365932" cy="3663637"/>
          </a:xfrm>
        </p:grpSpPr>
        <p:grpSp>
          <p:nvGrpSpPr>
            <p:cNvPr id="100" name="Google Shape;100;p15"/>
            <p:cNvGrpSpPr/>
            <p:nvPr/>
          </p:nvGrpSpPr>
          <p:grpSpPr>
            <a:xfrm flipH="1">
              <a:off x="7778111" y="1475229"/>
              <a:ext cx="1365932" cy="3663637"/>
              <a:chOff x="2827800" y="238125"/>
              <a:chExt cx="1946050" cy="5219600"/>
            </a:xfrm>
          </p:grpSpPr>
          <p:sp>
            <p:nvSpPr>
              <p:cNvPr id="101" name="Google Shape;101;p15"/>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5"/>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5"/>
              <p:cNvSpPr/>
              <p:nvPr/>
            </p:nvSpPr>
            <p:spPr>
              <a:xfrm>
                <a:off x="3379825" y="238125"/>
                <a:ext cx="940225" cy="258100"/>
              </a:xfrm>
              <a:custGeom>
                <a:avLst/>
                <a:gdLst/>
                <a:ahLst/>
                <a:cxnLst/>
                <a:rect l="l" t="t" r="r" b="b"/>
                <a:pathLst>
                  <a:path w="37609" h="10324" extrusionOk="0">
                    <a:moveTo>
                      <a:pt x="5154" y="0"/>
                    </a:moveTo>
                    <a:cubicBezTo>
                      <a:pt x="2300" y="0"/>
                      <a:pt x="1" y="2300"/>
                      <a:pt x="1" y="5154"/>
                    </a:cubicBezTo>
                    <a:cubicBezTo>
                      <a:pt x="1" y="8008"/>
                      <a:pt x="2300" y="10323"/>
                      <a:pt x="5154" y="10323"/>
                    </a:cubicBezTo>
                    <a:lnTo>
                      <a:pt x="32455" y="10323"/>
                    </a:lnTo>
                    <a:cubicBezTo>
                      <a:pt x="35309" y="10323"/>
                      <a:pt x="37609" y="8008"/>
                      <a:pt x="37609" y="5154"/>
                    </a:cubicBezTo>
                    <a:cubicBezTo>
                      <a:pt x="37609" y="2300"/>
                      <a:pt x="35309" y="0"/>
                      <a:pt x="32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4" name="Google Shape;104;p15"/>
            <p:cNvCxnSpPr/>
            <p:nvPr/>
          </p:nvCxnSpPr>
          <p:spPr>
            <a:xfrm>
              <a:off x="7783525" y="2680400"/>
              <a:ext cx="795300" cy="0"/>
            </a:xfrm>
            <a:prstGeom prst="straightConnector1">
              <a:avLst/>
            </a:prstGeom>
            <a:noFill/>
            <a:ln w="19050" cap="flat" cmpd="sng">
              <a:solidFill>
                <a:schemeClr val="dk2"/>
              </a:solidFill>
              <a:prstDash val="solid"/>
              <a:round/>
              <a:headEnd type="none" w="med" len="med"/>
              <a:tailEnd type="none" w="med" len="med"/>
            </a:ln>
          </p:spPr>
        </p:cxnSp>
        <p:sp>
          <p:nvSpPr>
            <p:cNvPr id="105" name="Google Shape;105;p15"/>
            <p:cNvSpPr/>
            <p:nvPr/>
          </p:nvSpPr>
          <p:spPr>
            <a:xfrm>
              <a:off x="8175076" y="3189917"/>
              <a:ext cx="426600" cy="4266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106"/>
        <p:cNvGrpSpPr/>
        <p:nvPr/>
      </p:nvGrpSpPr>
      <p:grpSpPr>
        <a:xfrm>
          <a:off x="0" y="0"/>
          <a:ext cx="0" cy="0"/>
          <a:chOff x="0" y="0"/>
          <a:chExt cx="0" cy="0"/>
        </a:xfrm>
      </p:grpSpPr>
      <p:sp>
        <p:nvSpPr>
          <p:cNvPr id="107" name="Google Shape;107;p16"/>
          <p:cNvSpPr txBox="1">
            <a:spLocks noGrp="1"/>
          </p:cNvSpPr>
          <p:nvPr>
            <p:ph type="subTitle" idx="1"/>
          </p:nvPr>
        </p:nvSpPr>
        <p:spPr>
          <a:xfrm>
            <a:off x="713225" y="1368825"/>
            <a:ext cx="7118400" cy="18909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31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grpSp>
        <p:nvGrpSpPr>
          <p:cNvPr id="108" name="Google Shape;108;p16"/>
          <p:cNvGrpSpPr/>
          <p:nvPr/>
        </p:nvGrpSpPr>
        <p:grpSpPr>
          <a:xfrm flipH="1">
            <a:off x="7787707" y="-1094158"/>
            <a:ext cx="1365932" cy="3663637"/>
            <a:chOff x="2827800" y="238125"/>
            <a:chExt cx="1946050" cy="5219600"/>
          </a:xfrm>
        </p:grpSpPr>
        <p:sp>
          <p:nvSpPr>
            <p:cNvPr id="109" name="Google Shape;109;p16"/>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6"/>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16"/>
            <p:cNvSpPr/>
            <p:nvPr/>
          </p:nvSpPr>
          <p:spPr>
            <a:xfrm>
              <a:off x="3379825" y="238125"/>
              <a:ext cx="940225" cy="258100"/>
            </a:xfrm>
            <a:custGeom>
              <a:avLst/>
              <a:gdLst/>
              <a:ahLst/>
              <a:cxnLst/>
              <a:rect l="l" t="t" r="r" b="b"/>
              <a:pathLst>
                <a:path w="37609" h="10324" extrusionOk="0">
                  <a:moveTo>
                    <a:pt x="5154" y="0"/>
                  </a:moveTo>
                  <a:cubicBezTo>
                    <a:pt x="2300" y="0"/>
                    <a:pt x="1" y="2300"/>
                    <a:pt x="1" y="5154"/>
                  </a:cubicBezTo>
                  <a:cubicBezTo>
                    <a:pt x="1" y="8008"/>
                    <a:pt x="2300" y="10323"/>
                    <a:pt x="5154" y="10323"/>
                  </a:cubicBezTo>
                  <a:lnTo>
                    <a:pt x="32455" y="10323"/>
                  </a:lnTo>
                  <a:cubicBezTo>
                    <a:pt x="35309" y="10323"/>
                    <a:pt x="37609" y="8008"/>
                    <a:pt x="37609" y="5154"/>
                  </a:cubicBezTo>
                  <a:cubicBezTo>
                    <a:pt x="37609" y="2300"/>
                    <a:pt x="35309" y="0"/>
                    <a:pt x="32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2" name="Google Shape;112;p16"/>
          <p:cNvCxnSpPr/>
          <p:nvPr/>
        </p:nvCxnSpPr>
        <p:spPr>
          <a:xfrm>
            <a:off x="7956057" y="1362129"/>
            <a:ext cx="795300" cy="0"/>
          </a:xfrm>
          <a:prstGeom prst="straightConnector1">
            <a:avLst/>
          </a:prstGeom>
          <a:noFill/>
          <a:ln w="19050" cap="flat" cmpd="sng">
            <a:solidFill>
              <a:schemeClr val="dk2"/>
            </a:solidFill>
            <a:prstDash val="solid"/>
            <a:round/>
            <a:headEnd type="none" w="med" len="med"/>
            <a:tailEnd type="none" w="med" len="med"/>
          </a:ln>
        </p:spPr>
      </p:cxnSp>
      <p:sp>
        <p:nvSpPr>
          <p:cNvPr id="113" name="Google Shape;113;p16"/>
          <p:cNvSpPr/>
          <p:nvPr/>
        </p:nvSpPr>
        <p:spPr>
          <a:xfrm>
            <a:off x="8484050" y="1897163"/>
            <a:ext cx="194100" cy="1941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 name="Google Shape;114;p16"/>
          <p:cNvGrpSpPr/>
          <p:nvPr/>
        </p:nvGrpSpPr>
        <p:grpSpPr>
          <a:xfrm flipH="1">
            <a:off x="7787707" y="2820133"/>
            <a:ext cx="1365932" cy="3417534"/>
            <a:chOff x="2827800" y="588750"/>
            <a:chExt cx="1946050" cy="4868975"/>
          </a:xfrm>
        </p:grpSpPr>
        <p:sp>
          <p:nvSpPr>
            <p:cNvPr id="115" name="Google Shape;115;p16"/>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16"/>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7" name="Google Shape;117;p16"/>
          <p:cNvCxnSpPr/>
          <p:nvPr/>
        </p:nvCxnSpPr>
        <p:spPr>
          <a:xfrm>
            <a:off x="7956057" y="5030316"/>
            <a:ext cx="795300" cy="0"/>
          </a:xfrm>
          <a:prstGeom prst="straightConnector1">
            <a:avLst/>
          </a:prstGeom>
          <a:noFill/>
          <a:ln w="19050" cap="flat" cmpd="sng">
            <a:solidFill>
              <a:schemeClr val="dk2"/>
            </a:solidFill>
            <a:prstDash val="solid"/>
            <a:round/>
            <a:headEnd type="none" w="med" len="med"/>
            <a:tailEnd type="none" w="med" len="med"/>
          </a:ln>
        </p:spPr>
      </p:cxnSp>
      <p:sp>
        <p:nvSpPr>
          <p:cNvPr id="118" name="Google Shape;118;p16"/>
          <p:cNvSpPr/>
          <p:nvPr/>
        </p:nvSpPr>
        <p:spPr>
          <a:xfrm>
            <a:off x="8484050" y="5565350"/>
            <a:ext cx="194100" cy="1941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6"/>
          <p:cNvSpPr txBox="1">
            <a:spLocks noGrp="1"/>
          </p:cNvSpPr>
          <p:nvPr>
            <p:ph type="title"/>
          </p:nvPr>
        </p:nvSpPr>
        <p:spPr>
          <a:xfrm>
            <a:off x="713225" y="3259725"/>
            <a:ext cx="4405200" cy="515100"/>
          </a:xfrm>
          <a:prstGeom prst="rect">
            <a:avLst/>
          </a:prstGeom>
        </p:spPr>
        <p:txBody>
          <a:bodyPr spcFirstLastPara="1" wrap="square" lIns="91425" tIns="91425" rIns="91425" bIns="91425" anchor="ctr" anchorCtr="0">
            <a:noAutofit/>
          </a:bodyPr>
          <a:lstStyle>
            <a:lvl1pPr lvl="0">
              <a:spcBef>
                <a:spcPts val="0"/>
              </a:spcBef>
              <a:spcAft>
                <a:spcPts val="0"/>
              </a:spcAft>
              <a:buSzPts val="1400"/>
              <a:buNone/>
              <a:defRPr sz="1400"/>
            </a:lvl1pPr>
            <a:lvl2pPr lvl="1">
              <a:spcBef>
                <a:spcPts val="0"/>
              </a:spcBef>
              <a:spcAft>
                <a:spcPts val="0"/>
              </a:spcAft>
              <a:buSzPts val="1400"/>
              <a:buNone/>
              <a:defRPr sz="1400"/>
            </a:lvl2pPr>
            <a:lvl3pPr lvl="2">
              <a:spcBef>
                <a:spcPts val="0"/>
              </a:spcBef>
              <a:spcAft>
                <a:spcPts val="0"/>
              </a:spcAft>
              <a:buSzPts val="1400"/>
              <a:buNone/>
              <a:defRPr sz="1400"/>
            </a:lvl3pPr>
            <a:lvl4pPr lvl="3">
              <a:spcBef>
                <a:spcPts val="0"/>
              </a:spcBef>
              <a:spcAft>
                <a:spcPts val="0"/>
              </a:spcAft>
              <a:buSzPts val="1400"/>
              <a:buNone/>
              <a:defRPr sz="1400"/>
            </a:lvl4pPr>
            <a:lvl5pPr lvl="4">
              <a:spcBef>
                <a:spcPts val="0"/>
              </a:spcBef>
              <a:spcAft>
                <a:spcPts val="0"/>
              </a:spcAft>
              <a:buSzPts val="1400"/>
              <a:buNone/>
              <a:defRPr sz="1400"/>
            </a:lvl5pPr>
            <a:lvl6pPr lvl="5">
              <a:spcBef>
                <a:spcPts val="0"/>
              </a:spcBef>
              <a:spcAft>
                <a:spcPts val="0"/>
              </a:spcAft>
              <a:buSzPts val="1400"/>
              <a:buNone/>
              <a:defRPr sz="1400"/>
            </a:lvl6pPr>
            <a:lvl7pPr lvl="6">
              <a:spcBef>
                <a:spcPts val="0"/>
              </a:spcBef>
              <a:spcAft>
                <a:spcPts val="0"/>
              </a:spcAft>
              <a:buSzPts val="1400"/>
              <a:buNone/>
              <a:defRPr sz="1400"/>
            </a:lvl7pPr>
            <a:lvl8pPr lvl="7">
              <a:spcBef>
                <a:spcPts val="0"/>
              </a:spcBef>
              <a:spcAft>
                <a:spcPts val="0"/>
              </a:spcAft>
              <a:buSzPts val="1400"/>
              <a:buNone/>
              <a:defRPr sz="1400"/>
            </a:lvl8pPr>
            <a:lvl9pPr lvl="8">
              <a:spcBef>
                <a:spcPts val="0"/>
              </a:spcBef>
              <a:spcAft>
                <a:spcPts val="0"/>
              </a:spcAft>
              <a:buSzPts val="1400"/>
              <a:buNone/>
              <a:defRPr sz="14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0"/>
        <p:cNvGrpSpPr/>
        <p:nvPr/>
      </p:nvGrpSpPr>
      <p:grpSpPr>
        <a:xfrm>
          <a:off x="0" y="0"/>
          <a:ext cx="0" cy="0"/>
          <a:chOff x="0" y="0"/>
          <a:chExt cx="0" cy="0"/>
        </a:xfrm>
      </p:grpSpPr>
      <p:sp>
        <p:nvSpPr>
          <p:cNvPr id="121" name="Google Shape;121;p17"/>
          <p:cNvSpPr txBox="1">
            <a:spLocks noGrp="1"/>
          </p:cNvSpPr>
          <p:nvPr>
            <p:ph type="title"/>
          </p:nvPr>
        </p:nvSpPr>
        <p:spPr>
          <a:xfrm>
            <a:off x="713225" y="1319775"/>
            <a:ext cx="3101400" cy="15309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sz="2800"/>
            </a:lvl1pPr>
            <a:lvl2pPr lvl="1">
              <a:spcBef>
                <a:spcPts val="0"/>
              </a:spcBef>
              <a:spcAft>
                <a:spcPts val="0"/>
              </a:spcAft>
              <a:buSzPts val="4200"/>
              <a:buNone/>
              <a:defRPr sz="4200"/>
            </a:lvl2pPr>
            <a:lvl3pPr lvl="2">
              <a:spcBef>
                <a:spcPts val="0"/>
              </a:spcBef>
              <a:spcAft>
                <a:spcPts val="0"/>
              </a:spcAft>
              <a:buSzPts val="4200"/>
              <a:buNone/>
              <a:defRPr sz="4200"/>
            </a:lvl3pPr>
            <a:lvl4pPr lvl="3">
              <a:spcBef>
                <a:spcPts val="0"/>
              </a:spcBef>
              <a:spcAft>
                <a:spcPts val="0"/>
              </a:spcAft>
              <a:buSzPts val="4200"/>
              <a:buNone/>
              <a:defRPr sz="4200"/>
            </a:lvl4pPr>
            <a:lvl5pPr lvl="4">
              <a:spcBef>
                <a:spcPts val="0"/>
              </a:spcBef>
              <a:spcAft>
                <a:spcPts val="0"/>
              </a:spcAft>
              <a:buSzPts val="4200"/>
              <a:buNone/>
              <a:defRPr sz="4200"/>
            </a:lvl5pPr>
            <a:lvl6pPr lvl="5">
              <a:spcBef>
                <a:spcPts val="0"/>
              </a:spcBef>
              <a:spcAft>
                <a:spcPts val="0"/>
              </a:spcAft>
              <a:buSzPts val="4200"/>
              <a:buNone/>
              <a:defRPr sz="4200"/>
            </a:lvl6pPr>
            <a:lvl7pPr lvl="6">
              <a:spcBef>
                <a:spcPts val="0"/>
              </a:spcBef>
              <a:spcAft>
                <a:spcPts val="0"/>
              </a:spcAft>
              <a:buSzPts val="4200"/>
              <a:buNone/>
              <a:defRPr sz="4200"/>
            </a:lvl7pPr>
            <a:lvl8pPr lvl="7">
              <a:spcBef>
                <a:spcPts val="0"/>
              </a:spcBef>
              <a:spcAft>
                <a:spcPts val="0"/>
              </a:spcAft>
              <a:buSzPts val="4200"/>
              <a:buNone/>
              <a:defRPr sz="4200"/>
            </a:lvl8pPr>
            <a:lvl9pPr lvl="8">
              <a:spcBef>
                <a:spcPts val="0"/>
              </a:spcBef>
              <a:spcAft>
                <a:spcPts val="0"/>
              </a:spcAft>
              <a:buSzPts val="4200"/>
              <a:buNone/>
              <a:defRPr sz="4200"/>
            </a:lvl9pPr>
          </a:lstStyle>
          <a:p>
            <a:endParaRPr/>
          </a:p>
        </p:txBody>
      </p:sp>
      <p:sp>
        <p:nvSpPr>
          <p:cNvPr id="122" name="Google Shape;122;p17"/>
          <p:cNvSpPr txBox="1">
            <a:spLocks noGrp="1"/>
          </p:cNvSpPr>
          <p:nvPr>
            <p:ph type="subTitle" idx="1"/>
          </p:nvPr>
        </p:nvSpPr>
        <p:spPr>
          <a:xfrm>
            <a:off x="713225" y="2850677"/>
            <a:ext cx="2761500" cy="933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lnSpc>
                <a:spcPct val="100000"/>
              </a:lnSpc>
              <a:spcBef>
                <a:spcPts val="0"/>
              </a:spcBef>
              <a:spcAft>
                <a:spcPts val="0"/>
              </a:spcAft>
              <a:buSzPts val="2100"/>
              <a:buNone/>
              <a:defRPr sz="2100"/>
            </a:lvl2pPr>
            <a:lvl3pPr lvl="2">
              <a:lnSpc>
                <a:spcPct val="100000"/>
              </a:lnSpc>
              <a:spcBef>
                <a:spcPts val="0"/>
              </a:spcBef>
              <a:spcAft>
                <a:spcPts val="0"/>
              </a:spcAft>
              <a:buSzPts val="2100"/>
              <a:buNone/>
              <a:defRPr sz="2100"/>
            </a:lvl3pPr>
            <a:lvl4pPr lvl="3">
              <a:lnSpc>
                <a:spcPct val="100000"/>
              </a:lnSpc>
              <a:spcBef>
                <a:spcPts val="0"/>
              </a:spcBef>
              <a:spcAft>
                <a:spcPts val="0"/>
              </a:spcAft>
              <a:buSzPts val="2100"/>
              <a:buNone/>
              <a:defRPr sz="2100"/>
            </a:lvl4pPr>
            <a:lvl5pPr lvl="4">
              <a:lnSpc>
                <a:spcPct val="100000"/>
              </a:lnSpc>
              <a:spcBef>
                <a:spcPts val="0"/>
              </a:spcBef>
              <a:spcAft>
                <a:spcPts val="0"/>
              </a:spcAft>
              <a:buSzPts val="2100"/>
              <a:buNone/>
              <a:defRPr sz="2100"/>
            </a:lvl5pPr>
            <a:lvl6pPr lvl="5">
              <a:lnSpc>
                <a:spcPct val="100000"/>
              </a:lnSpc>
              <a:spcBef>
                <a:spcPts val="0"/>
              </a:spcBef>
              <a:spcAft>
                <a:spcPts val="0"/>
              </a:spcAft>
              <a:buSzPts val="2100"/>
              <a:buNone/>
              <a:defRPr sz="2100"/>
            </a:lvl6pPr>
            <a:lvl7pPr lvl="6">
              <a:lnSpc>
                <a:spcPct val="100000"/>
              </a:lnSpc>
              <a:spcBef>
                <a:spcPts val="0"/>
              </a:spcBef>
              <a:spcAft>
                <a:spcPts val="0"/>
              </a:spcAft>
              <a:buSzPts val="2100"/>
              <a:buNone/>
              <a:defRPr sz="2100"/>
            </a:lvl7pPr>
            <a:lvl8pPr lvl="7">
              <a:lnSpc>
                <a:spcPct val="100000"/>
              </a:lnSpc>
              <a:spcBef>
                <a:spcPts val="0"/>
              </a:spcBef>
              <a:spcAft>
                <a:spcPts val="0"/>
              </a:spcAft>
              <a:buSzPts val="2100"/>
              <a:buNone/>
              <a:defRPr sz="2100"/>
            </a:lvl8pPr>
            <a:lvl9pPr lvl="8">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1"/>
        </a:solidFill>
        <a:effectLst/>
      </p:bgPr>
    </p:bg>
    <p:spTree>
      <p:nvGrpSpPr>
        <p:cNvPr id="1" name="Shape 123"/>
        <p:cNvGrpSpPr/>
        <p:nvPr/>
      </p:nvGrpSpPr>
      <p:grpSpPr>
        <a:xfrm>
          <a:off x="0" y="0"/>
          <a:ext cx="0" cy="0"/>
          <a:chOff x="0" y="0"/>
          <a:chExt cx="0" cy="0"/>
        </a:xfrm>
      </p:grpSpPr>
      <p:grpSp>
        <p:nvGrpSpPr>
          <p:cNvPr id="124" name="Google Shape;124;p18"/>
          <p:cNvGrpSpPr/>
          <p:nvPr/>
        </p:nvGrpSpPr>
        <p:grpSpPr>
          <a:xfrm>
            <a:off x="0" y="-298149"/>
            <a:ext cx="3533760" cy="2888136"/>
            <a:chOff x="44150" y="-298124"/>
            <a:chExt cx="3672584" cy="2888136"/>
          </a:xfrm>
        </p:grpSpPr>
        <p:sp>
          <p:nvSpPr>
            <p:cNvPr id="125" name="Google Shape;125;p18"/>
            <p:cNvSpPr/>
            <p:nvPr/>
          </p:nvSpPr>
          <p:spPr>
            <a:xfrm rot="10800000" flipH="1">
              <a:off x="628651" y="-298124"/>
              <a:ext cx="3088083" cy="2888087"/>
            </a:xfrm>
            <a:custGeom>
              <a:avLst/>
              <a:gdLst/>
              <a:ahLst/>
              <a:cxnLst/>
              <a:rect l="l" t="t" r="r" b="b"/>
              <a:pathLst>
                <a:path w="227232" h="208941" extrusionOk="0">
                  <a:moveTo>
                    <a:pt x="0" y="0"/>
                  </a:moveTo>
                  <a:lnTo>
                    <a:pt x="0" y="208941"/>
                  </a:lnTo>
                  <a:lnTo>
                    <a:pt x="209519" y="208941"/>
                  </a:lnTo>
                  <a:cubicBezTo>
                    <a:pt x="216766" y="208941"/>
                    <a:pt x="222639" y="203068"/>
                    <a:pt x="222639" y="195821"/>
                  </a:cubicBezTo>
                  <a:cubicBezTo>
                    <a:pt x="222639" y="188589"/>
                    <a:pt x="216750" y="182700"/>
                    <a:pt x="209519" y="182700"/>
                  </a:cubicBezTo>
                  <a:lnTo>
                    <a:pt x="184699" y="182700"/>
                  </a:lnTo>
                  <a:cubicBezTo>
                    <a:pt x="181810" y="182700"/>
                    <a:pt x="179467" y="180357"/>
                    <a:pt x="179467" y="177468"/>
                  </a:cubicBezTo>
                  <a:cubicBezTo>
                    <a:pt x="179467" y="174578"/>
                    <a:pt x="181810" y="172235"/>
                    <a:pt x="184699" y="172235"/>
                  </a:cubicBezTo>
                  <a:lnTo>
                    <a:pt x="205286" y="172235"/>
                  </a:lnTo>
                  <a:cubicBezTo>
                    <a:pt x="209050" y="172235"/>
                    <a:pt x="212096" y="169189"/>
                    <a:pt x="212096" y="165425"/>
                  </a:cubicBezTo>
                  <a:cubicBezTo>
                    <a:pt x="212096" y="161661"/>
                    <a:pt x="209050" y="158615"/>
                    <a:pt x="205286" y="158615"/>
                  </a:cubicBezTo>
                  <a:lnTo>
                    <a:pt x="168971" y="158615"/>
                  </a:lnTo>
                  <a:cubicBezTo>
                    <a:pt x="168903" y="158617"/>
                    <a:pt x="168835" y="158619"/>
                    <a:pt x="168767" y="158619"/>
                  </a:cubicBezTo>
                  <a:cubicBezTo>
                    <a:pt x="165576" y="158619"/>
                    <a:pt x="162908" y="156110"/>
                    <a:pt x="162801" y="152867"/>
                  </a:cubicBezTo>
                  <a:cubicBezTo>
                    <a:pt x="162676" y="149587"/>
                    <a:pt x="165253" y="146822"/>
                    <a:pt x="168533" y="146698"/>
                  </a:cubicBezTo>
                  <a:lnTo>
                    <a:pt x="207332" y="146698"/>
                  </a:lnTo>
                  <a:cubicBezTo>
                    <a:pt x="212939" y="146698"/>
                    <a:pt x="217485" y="142152"/>
                    <a:pt x="217485" y="136545"/>
                  </a:cubicBezTo>
                  <a:cubicBezTo>
                    <a:pt x="217485" y="130953"/>
                    <a:pt x="212939" y="126392"/>
                    <a:pt x="207332" y="126392"/>
                  </a:cubicBezTo>
                  <a:lnTo>
                    <a:pt x="195367" y="126392"/>
                  </a:lnTo>
                  <a:cubicBezTo>
                    <a:pt x="195319" y="126393"/>
                    <a:pt x="195271" y="126393"/>
                    <a:pt x="195223" y="126393"/>
                  </a:cubicBezTo>
                  <a:cubicBezTo>
                    <a:pt x="188525" y="126393"/>
                    <a:pt x="183059" y="121018"/>
                    <a:pt x="182981" y="114334"/>
                  </a:cubicBezTo>
                  <a:cubicBezTo>
                    <a:pt x="182903" y="107602"/>
                    <a:pt x="188307" y="102057"/>
                    <a:pt x="195055" y="101979"/>
                  </a:cubicBezTo>
                  <a:lnTo>
                    <a:pt x="211627" y="101979"/>
                  </a:lnTo>
                  <a:cubicBezTo>
                    <a:pt x="214860" y="101979"/>
                    <a:pt x="217485" y="99355"/>
                    <a:pt x="217485" y="96122"/>
                  </a:cubicBezTo>
                  <a:cubicBezTo>
                    <a:pt x="217485" y="92873"/>
                    <a:pt x="214860" y="90265"/>
                    <a:pt x="211627" y="90265"/>
                  </a:cubicBezTo>
                  <a:lnTo>
                    <a:pt x="179873" y="90265"/>
                  </a:lnTo>
                  <a:cubicBezTo>
                    <a:pt x="176359" y="90265"/>
                    <a:pt x="173500" y="87406"/>
                    <a:pt x="173500" y="83876"/>
                  </a:cubicBezTo>
                  <a:cubicBezTo>
                    <a:pt x="173500" y="80346"/>
                    <a:pt x="176359" y="77472"/>
                    <a:pt x="179873" y="77472"/>
                  </a:cubicBezTo>
                  <a:lnTo>
                    <a:pt x="219671" y="77472"/>
                  </a:lnTo>
                  <a:cubicBezTo>
                    <a:pt x="223842" y="77472"/>
                    <a:pt x="227231" y="74098"/>
                    <a:pt x="227231" y="69912"/>
                  </a:cubicBezTo>
                  <a:cubicBezTo>
                    <a:pt x="227231" y="67648"/>
                    <a:pt x="226185" y="65492"/>
                    <a:pt x="224435" y="64055"/>
                  </a:cubicBezTo>
                  <a:cubicBezTo>
                    <a:pt x="223076" y="62962"/>
                    <a:pt x="221405" y="62353"/>
                    <a:pt x="219671" y="62353"/>
                  </a:cubicBezTo>
                  <a:lnTo>
                    <a:pt x="202958" y="62353"/>
                  </a:lnTo>
                  <a:cubicBezTo>
                    <a:pt x="198772" y="62353"/>
                    <a:pt x="195399" y="58979"/>
                    <a:pt x="195399" y="54809"/>
                  </a:cubicBezTo>
                  <a:lnTo>
                    <a:pt x="195399" y="38408"/>
                  </a:lnTo>
                  <a:cubicBezTo>
                    <a:pt x="195399" y="30380"/>
                    <a:pt x="188885" y="23851"/>
                    <a:pt x="180857" y="23851"/>
                  </a:cubicBezTo>
                  <a:lnTo>
                    <a:pt x="158662" y="23851"/>
                  </a:lnTo>
                  <a:cubicBezTo>
                    <a:pt x="152773" y="23851"/>
                    <a:pt x="148041" y="19103"/>
                    <a:pt x="148041" y="13245"/>
                  </a:cubicBezTo>
                  <a:cubicBezTo>
                    <a:pt x="148041" y="7622"/>
                    <a:pt x="143667" y="2968"/>
                    <a:pt x="138044" y="2640"/>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8"/>
            <p:cNvSpPr/>
            <p:nvPr/>
          </p:nvSpPr>
          <p:spPr>
            <a:xfrm>
              <a:off x="44150" y="-298087"/>
              <a:ext cx="590400" cy="28881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18"/>
          <p:cNvGrpSpPr/>
          <p:nvPr/>
        </p:nvGrpSpPr>
        <p:grpSpPr>
          <a:xfrm flipH="1">
            <a:off x="7186268" y="3159920"/>
            <a:ext cx="1957728" cy="2897300"/>
            <a:chOff x="2038900" y="238125"/>
            <a:chExt cx="3538275" cy="5236400"/>
          </a:xfrm>
        </p:grpSpPr>
        <p:sp>
          <p:nvSpPr>
            <p:cNvPr id="128" name="Google Shape;128;p18"/>
            <p:cNvSpPr/>
            <p:nvPr/>
          </p:nvSpPr>
          <p:spPr>
            <a:xfrm>
              <a:off x="2038900" y="238125"/>
              <a:ext cx="3523675" cy="5236400"/>
            </a:xfrm>
            <a:custGeom>
              <a:avLst/>
              <a:gdLst/>
              <a:ahLst/>
              <a:cxnLst/>
              <a:rect l="l" t="t" r="r" b="b"/>
              <a:pathLst>
                <a:path w="140947" h="209456" extrusionOk="0">
                  <a:moveTo>
                    <a:pt x="0" y="0"/>
                  </a:moveTo>
                  <a:lnTo>
                    <a:pt x="0" y="209455"/>
                  </a:lnTo>
                  <a:lnTo>
                    <a:pt x="123046" y="209455"/>
                  </a:lnTo>
                  <a:cubicBezTo>
                    <a:pt x="130370" y="209455"/>
                    <a:pt x="136289" y="203504"/>
                    <a:pt x="136289" y="196196"/>
                  </a:cubicBezTo>
                  <a:cubicBezTo>
                    <a:pt x="136289" y="188887"/>
                    <a:pt x="130370" y="182952"/>
                    <a:pt x="123046" y="182952"/>
                  </a:cubicBezTo>
                  <a:lnTo>
                    <a:pt x="97963" y="182952"/>
                  </a:lnTo>
                  <a:cubicBezTo>
                    <a:pt x="95043" y="182952"/>
                    <a:pt x="92675" y="180584"/>
                    <a:pt x="92675" y="177664"/>
                  </a:cubicBezTo>
                  <a:cubicBezTo>
                    <a:pt x="92675" y="174743"/>
                    <a:pt x="95043" y="172376"/>
                    <a:pt x="97963" y="172376"/>
                  </a:cubicBezTo>
                  <a:lnTo>
                    <a:pt x="118784" y="172376"/>
                  </a:lnTo>
                  <a:cubicBezTo>
                    <a:pt x="122588" y="172376"/>
                    <a:pt x="125666" y="169297"/>
                    <a:pt x="125666" y="165493"/>
                  </a:cubicBezTo>
                  <a:cubicBezTo>
                    <a:pt x="125666" y="161673"/>
                    <a:pt x="122588" y="158595"/>
                    <a:pt x="118784" y="158595"/>
                  </a:cubicBezTo>
                  <a:lnTo>
                    <a:pt x="82083" y="158595"/>
                  </a:lnTo>
                  <a:cubicBezTo>
                    <a:pt x="82005" y="158598"/>
                    <a:pt x="81928" y="158599"/>
                    <a:pt x="81851" y="158599"/>
                  </a:cubicBezTo>
                  <a:cubicBezTo>
                    <a:pt x="78639" y="158599"/>
                    <a:pt x="75971" y="156054"/>
                    <a:pt x="75848" y="152802"/>
                  </a:cubicBezTo>
                  <a:cubicBezTo>
                    <a:pt x="75737" y="149487"/>
                    <a:pt x="78342" y="146677"/>
                    <a:pt x="81657" y="146567"/>
                  </a:cubicBezTo>
                  <a:lnTo>
                    <a:pt x="120836" y="146567"/>
                  </a:lnTo>
                  <a:cubicBezTo>
                    <a:pt x="126503" y="146567"/>
                    <a:pt x="131096" y="141973"/>
                    <a:pt x="131096" y="136306"/>
                  </a:cubicBezTo>
                  <a:cubicBezTo>
                    <a:pt x="131096" y="130639"/>
                    <a:pt x="126503" y="126046"/>
                    <a:pt x="120836" y="126046"/>
                  </a:cubicBezTo>
                  <a:lnTo>
                    <a:pt x="108744" y="126046"/>
                  </a:lnTo>
                  <a:cubicBezTo>
                    <a:pt x="108695" y="126046"/>
                    <a:pt x="108647" y="126047"/>
                    <a:pt x="108598" y="126047"/>
                  </a:cubicBezTo>
                  <a:cubicBezTo>
                    <a:pt x="101830" y="126047"/>
                    <a:pt x="96305" y="120614"/>
                    <a:pt x="96227" y="113844"/>
                  </a:cubicBezTo>
                  <a:cubicBezTo>
                    <a:pt x="96148" y="107024"/>
                    <a:pt x="101625" y="101421"/>
                    <a:pt x="108429" y="101342"/>
                  </a:cubicBezTo>
                  <a:lnTo>
                    <a:pt x="125177" y="101342"/>
                  </a:lnTo>
                  <a:cubicBezTo>
                    <a:pt x="128460" y="101342"/>
                    <a:pt x="131096" y="98706"/>
                    <a:pt x="131096" y="95422"/>
                  </a:cubicBezTo>
                  <a:cubicBezTo>
                    <a:pt x="131096" y="92139"/>
                    <a:pt x="128460" y="89503"/>
                    <a:pt x="125177" y="89503"/>
                  </a:cubicBezTo>
                  <a:lnTo>
                    <a:pt x="93101" y="89503"/>
                  </a:lnTo>
                  <a:cubicBezTo>
                    <a:pt x="89549" y="89503"/>
                    <a:pt x="86645" y="86630"/>
                    <a:pt x="86645" y="83047"/>
                  </a:cubicBezTo>
                  <a:cubicBezTo>
                    <a:pt x="86645" y="79495"/>
                    <a:pt x="89549" y="76606"/>
                    <a:pt x="93101" y="76606"/>
                  </a:cubicBezTo>
                  <a:lnTo>
                    <a:pt x="133306" y="76606"/>
                  </a:lnTo>
                  <a:cubicBezTo>
                    <a:pt x="137536" y="76606"/>
                    <a:pt x="140946" y="73181"/>
                    <a:pt x="140946" y="68966"/>
                  </a:cubicBezTo>
                  <a:cubicBezTo>
                    <a:pt x="140946" y="64736"/>
                    <a:pt x="137536" y="61326"/>
                    <a:pt x="133306" y="61326"/>
                  </a:cubicBezTo>
                  <a:lnTo>
                    <a:pt x="116416" y="61326"/>
                  </a:lnTo>
                  <a:cubicBezTo>
                    <a:pt x="112185" y="61326"/>
                    <a:pt x="108776" y="57916"/>
                    <a:pt x="108776" y="53686"/>
                  </a:cubicBezTo>
                  <a:lnTo>
                    <a:pt x="108776" y="37111"/>
                  </a:lnTo>
                  <a:cubicBezTo>
                    <a:pt x="108776" y="29013"/>
                    <a:pt x="102193" y="22415"/>
                    <a:pt x="94080" y="22415"/>
                  </a:cubicBezTo>
                  <a:lnTo>
                    <a:pt x="71649" y="22415"/>
                  </a:lnTo>
                  <a:cubicBezTo>
                    <a:pt x="65714" y="22415"/>
                    <a:pt x="60915" y="17601"/>
                    <a:pt x="60915" y="11681"/>
                  </a:cubicBezTo>
                  <a:cubicBezTo>
                    <a:pt x="60915" y="5998"/>
                    <a:pt x="56479" y="1326"/>
                    <a:pt x="50813" y="994"/>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8"/>
            <p:cNvSpPr/>
            <p:nvPr/>
          </p:nvSpPr>
          <p:spPr>
            <a:xfrm>
              <a:off x="4666725" y="2981200"/>
              <a:ext cx="910450" cy="249825"/>
            </a:xfrm>
            <a:custGeom>
              <a:avLst/>
              <a:gdLst/>
              <a:ahLst/>
              <a:cxnLst/>
              <a:rect l="l" t="t" r="r" b="b"/>
              <a:pathLst>
                <a:path w="36418" h="9993" extrusionOk="0">
                  <a:moveTo>
                    <a:pt x="4989" y="1"/>
                  </a:moveTo>
                  <a:cubicBezTo>
                    <a:pt x="2226" y="1"/>
                    <a:pt x="1" y="2258"/>
                    <a:pt x="1" y="5005"/>
                  </a:cubicBezTo>
                  <a:cubicBezTo>
                    <a:pt x="1" y="7767"/>
                    <a:pt x="2226" y="9993"/>
                    <a:pt x="4989" y="9993"/>
                  </a:cubicBezTo>
                  <a:lnTo>
                    <a:pt x="31429" y="9993"/>
                  </a:lnTo>
                  <a:cubicBezTo>
                    <a:pt x="34191" y="9993"/>
                    <a:pt x="36417" y="7736"/>
                    <a:pt x="36417" y="5005"/>
                  </a:cubicBezTo>
                  <a:cubicBezTo>
                    <a:pt x="36417" y="2242"/>
                    <a:pt x="34191" y="1"/>
                    <a:pt x="31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8"/>
            <p:cNvSpPr/>
            <p:nvPr/>
          </p:nvSpPr>
          <p:spPr>
            <a:xfrm>
              <a:off x="4228300" y="421625"/>
              <a:ext cx="910025" cy="249825"/>
            </a:xfrm>
            <a:custGeom>
              <a:avLst/>
              <a:gdLst/>
              <a:ahLst/>
              <a:cxnLst/>
              <a:rect l="l" t="t" r="r" b="b"/>
              <a:pathLst>
                <a:path w="36401" h="9993" extrusionOk="0">
                  <a:moveTo>
                    <a:pt x="4988" y="0"/>
                  </a:moveTo>
                  <a:cubicBezTo>
                    <a:pt x="2226" y="0"/>
                    <a:pt x="0" y="2226"/>
                    <a:pt x="0" y="4988"/>
                  </a:cubicBezTo>
                  <a:cubicBezTo>
                    <a:pt x="0" y="7751"/>
                    <a:pt x="2226" y="9992"/>
                    <a:pt x="4988" y="9992"/>
                  </a:cubicBezTo>
                  <a:lnTo>
                    <a:pt x="31413" y="9992"/>
                  </a:lnTo>
                  <a:cubicBezTo>
                    <a:pt x="34175" y="9992"/>
                    <a:pt x="36401" y="7751"/>
                    <a:pt x="36401" y="4988"/>
                  </a:cubicBezTo>
                  <a:cubicBezTo>
                    <a:pt x="36401" y="2226"/>
                    <a:pt x="34175" y="0"/>
                    <a:pt x="314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18"/>
          <p:cNvSpPr txBox="1">
            <a:spLocks noGrp="1"/>
          </p:cNvSpPr>
          <p:nvPr>
            <p:ph type="title"/>
          </p:nvPr>
        </p:nvSpPr>
        <p:spPr>
          <a:xfrm>
            <a:off x="628650" y="444521"/>
            <a:ext cx="2152200" cy="1813800"/>
          </a:xfrm>
          <a:prstGeom prst="rect">
            <a:avLst/>
          </a:prstGeom>
        </p:spPr>
        <p:txBody>
          <a:bodyPr spcFirstLastPara="1" wrap="square" lIns="91425" tIns="91425" rIns="91425" bIns="91425" anchor="ctr" anchorCtr="0">
            <a:noAutofit/>
          </a:bodyPr>
          <a:lstStyle>
            <a:lvl1pPr lvl="0">
              <a:spcBef>
                <a:spcPts val="0"/>
              </a:spcBef>
              <a:spcAft>
                <a:spcPts val="0"/>
              </a:spcAft>
              <a:buSzPts val="4200"/>
              <a:buNone/>
              <a:defRPr sz="2500"/>
            </a:lvl1pPr>
            <a:lvl2pPr lvl="1">
              <a:spcBef>
                <a:spcPts val="0"/>
              </a:spcBef>
              <a:spcAft>
                <a:spcPts val="0"/>
              </a:spcAft>
              <a:buSzPts val="4800"/>
              <a:buNone/>
              <a:defRPr>
                <a:latin typeface="Mali"/>
                <a:ea typeface="Mali"/>
                <a:cs typeface="Mali"/>
                <a:sym typeface="Mali"/>
              </a:defRPr>
            </a:lvl2pPr>
            <a:lvl3pPr lvl="2">
              <a:spcBef>
                <a:spcPts val="0"/>
              </a:spcBef>
              <a:spcAft>
                <a:spcPts val="0"/>
              </a:spcAft>
              <a:buSzPts val="4800"/>
              <a:buNone/>
              <a:defRPr>
                <a:latin typeface="Mali"/>
                <a:ea typeface="Mali"/>
                <a:cs typeface="Mali"/>
                <a:sym typeface="Mali"/>
              </a:defRPr>
            </a:lvl3pPr>
            <a:lvl4pPr lvl="3">
              <a:spcBef>
                <a:spcPts val="0"/>
              </a:spcBef>
              <a:spcAft>
                <a:spcPts val="0"/>
              </a:spcAft>
              <a:buSzPts val="4800"/>
              <a:buNone/>
              <a:defRPr>
                <a:latin typeface="Mali"/>
                <a:ea typeface="Mali"/>
                <a:cs typeface="Mali"/>
                <a:sym typeface="Mali"/>
              </a:defRPr>
            </a:lvl4pPr>
            <a:lvl5pPr lvl="4">
              <a:spcBef>
                <a:spcPts val="0"/>
              </a:spcBef>
              <a:spcAft>
                <a:spcPts val="0"/>
              </a:spcAft>
              <a:buSzPts val="4800"/>
              <a:buNone/>
              <a:defRPr>
                <a:latin typeface="Mali"/>
                <a:ea typeface="Mali"/>
                <a:cs typeface="Mali"/>
                <a:sym typeface="Mali"/>
              </a:defRPr>
            </a:lvl5pPr>
            <a:lvl6pPr lvl="5">
              <a:spcBef>
                <a:spcPts val="0"/>
              </a:spcBef>
              <a:spcAft>
                <a:spcPts val="0"/>
              </a:spcAft>
              <a:buSzPts val="4800"/>
              <a:buNone/>
              <a:defRPr>
                <a:latin typeface="Mali"/>
                <a:ea typeface="Mali"/>
                <a:cs typeface="Mali"/>
                <a:sym typeface="Mali"/>
              </a:defRPr>
            </a:lvl6pPr>
            <a:lvl7pPr lvl="6">
              <a:spcBef>
                <a:spcPts val="0"/>
              </a:spcBef>
              <a:spcAft>
                <a:spcPts val="0"/>
              </a:spcAft>
              <a:buSzPts val="4800"/>
              <a:buNone/>
              <a:defRPr>
                <a:latin typeface="Mali"/>
                <a:ea typeface="Mali"/>
                <a:cs typeface="Mali"/>
                <a:sym typeface="Mali"/>
              </a:defRPr>
            </a:lvl7pPr>
            <a:lvl8pPr lvl="7">
              <a:spcBef>
                <a:spcPts val="0"/>
              </a:spcBef>
              <a:spcAft>
                <a:spcPts val="0"/>
              </a:spcAft>
              <a:buSzPts val="4800"/>
              <a:buNone/>
              <a:defRPr>
                <a:latin typeface="Mali"/>
                <a:ea typeface="Mali"/>
                <a:cs typeface="Mali"/>
                <a:sym typeface="Mali"/>
              </a:defRPr>
            </a:lvl8pPr>
            <a:lvl9pPr lvl="8">
              <a:spcBef>
                <a:spcPts val="0"/>
              </a:spcBef>
              <a:spcAft>
                <a:spcPts val="0"/>
              </a:spcAft>
              <a:buSzPts val="4800"/>
              <a:buNone/>
              <a:defRPr>
                <a:latin typeface="Mali"/>
                <a:ea typeface="Mali"/>
                <a:cs typeface="Mali"/>
                <a:sym typeface="Mali"/>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32"/>
        <p:cNvGrpSpPr/>
        <p:nvPr/>
      </p:nvGrpSpPr>
      <p:grpSpPr>
        <a:xfrm>
          <a:off x="0" y="0"/>
          <a:ext cx="0" cy="0"/>
          <a:chOff x="0" y="0"/>
          <a:chExt cx="0" cy="0"/>
        </a:xfrm>
      </p:grpSpPr>
      <p:sp>
        <p:nvSpPr>
          <p:cNvPr id="133" name="Google Shape;133;p19"/>
          <p:cNvSpPr txBox="1">
            <a:spLocks noGrp="1"/>
          </p:cNvSpPr>
          <p:nvPr>
            <p:ph type="title" hasCustomPrompt="1"/>
          </p:nvPr>
        </p:nvSpPr>
        <p:spPr>
          <a:xfrm>
            <a:off x="1687050" y="1029138"/>
            <a:ext cx="5769900" cy="136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900"/>
              <a:buNone/>
              <a:defRPr sz="7900">
                <a:solidFill>
                  <a:schemeClr val="dk1"/>
                </a:solidFill>
              </a:defRPr>
            </a:lvl1pPr>
            <a:lvl2pPr lvl="1" algn="ctr" rtl="0">
              <a:spcBef>
                <a:spcPts val="0"/>
              </a:spcBef>
              <a:spcAft>
                <a:spcPts val="0"/>
              </a:spcAft>
              <a:buSzPts val="7900"/>
              <a:buNone/>
              <a:defRPr sz="7900"/>
            </a:lvl2pPr>
            <a:lvl3pPr lvl="2" algn="ctr" rtl="0">
              <a:spcBef>
                <a:spcPts val="0"/>
              </a:spcBef>
              <a:spcAft>
                <a:spcPts val="0"/>
              </a:spcAft>
              <a:buSzPts val="7900"/>
              <a:buNone/>
              <a:defRPr sz="7900"/>
            </a:lvl3pPr>
            <a:lvl4pPr lvl="3" algn="ctr" rtl="0">
              <a:spcBef>
                <a:spcPts val="0"/>
              </a:spcBef>
              <a:spcAft>
                <a:spcPts val="0"/>
              </a:spcAft>
              <a:buSzPts val="7900"/>
              <a:buNone/>
              <a:defRPr sz="7900"/>
            </a:lvl4pPr>
            <a:lvl5pPr lvl="4" algn="ctr" rtl="0">
              <a:spcBef>
                <a:spcPts val="0"/>
              </a:spcBef>
              <a:spcAft>
                <a:spcPts val="0"/>
              </a:spcAft>
              <a:buSzPts val="7900"/>
              <a:buNone/>
              <a:defRPr sz="7900"/>
            </a:lvl5pPr>
            <a:lvl6pPr lvl="5" algn="ctr" rtl="0">
              <a:spcBef>
                <a:spcPts val="0"/>
              </a:spcBef>
              <a:spcAft>
                <a:spcPts val="0"/>
              </a:spcAft>
              <a:buSzPts val="7900"/>
              <a:buNone/>
              <a:defRPr sz="7900"/>
            </a:lvl6pPr>
            <a:lvl7pPr lvl="6" algn="ctr" rtl="0">
              <a:spcBef>
                <a:spcPts val="0"/>
              </a:spcBef>
              <a:spcAft>
                <a:spcPts val="0"/>
              </a:spcAft>
              <a:buSzPts val="7900"/>
              <a:buNone/>
              <a:defRPr sz="7900"/>
            </a:lvl7pPr>
            <a:lvl8pPr lvl="7" algn="ctr" rtl="0">
              <a:spcBef>
                <a:spcPts val="0"/>
              </a:spcBef>
              <a:spcAft>
                <a:spcPts val="0"/>
              </a:spcAft>
              <a:buSzPts val="7900"/>
              <a:buNone/>
              <a:defRPr sz="7900"/>
            </a:lvl8pPr>
            <a:lvl9pPr lvl="8" algn="ctr" rtl="0">
              <a:spcBef>
                <a:spcPts val="0"/>
              </a:spcBef>
              <a:spcAft>
                <a:spcPts val="0"/>
              </a:spcAft>
              <a:buSzPts val="7900"/>
              <a:buNone/>
              <a:defRPr sz="7900"/>
            </a:lvl9pPr>
          </a:lstStyle>
          <a:p>
            <a:r>
              <a:t>xx%</a:t>
            </a:r>
          </a:p>
        </p:txBody>
      </p:sp>
      <p:sp>
        <p:nvSpPr>
          <p:cNvPr id="134" name="Google Shape;134;p19"/>
          <p:cNvSpPr txBox="1">
            <a:spLocks noGrp="1"/>
          </p:cNvSpPr>
          <p:nvPr>
            <p:ph type="subTitle" idx="1"/>
          </p:nvPr>
        </p:nvSpPr>
        <p:spPr>
          <a:xfrm>
            <a:off x="1687050" y="2393550"/>
            <a:ext cx="5769900" cy="4080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5"/>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CUSTOM_2">
    <p:bg>
      <p:bgPr>
        <a:solidFill>
          <a:schemeClr val="accent2"/>
        </a:solidFill>
        <a:effectLst/>
      </p:bgPr>
    </p:bg>
    <p:spTree>
      <p:nvGrpSpPr>
        <p:cNvPr id="1" name="Shape 136"/>
        <p:cNvGrpSpPr/>
        <p:nvPr/>
      </p:nvGrpSpPr>
      <p:grpSpPr>
        <a:xfrm>
          <a:off x="0" y="0"/>
          <a:ext cx="0" cy="0"/>
          <a:chOff x="0" y="0"/>
          <a:chExt cx="0" cy="0"/>
        </a:xfrm>
      </p:grpSpPr>
      <p:sp>
        <p:nvSpPr>
          <p:cNvPr id="137" name="Google Shape;137;p21"/>
          <p:cNvSpPr txBox="1"/>
          <p:nvPr/>
        </p:nvSpPr>
        <p:spPr>
          <a:xfrm>
            <a:off x="2581325" y="3584375"/>
            <a:ext cx="3981300" cy="832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KoHo Medium"/>
                <a:ea typeface="KoHo Medium"/>
                <a:cs typeface="KoHo Medium"/>
                <a:sym typeface="KoHo Medium"/>
              </a:rPr>
              <a:t>CREDITS: This presentation template was created by </a:t>
            </a:r>
            <a:r>
              <a:rPr lang="en" b="1">
                <a:solidFill>
                  <a:schemeClr val="dk1"/>
                </a:solidFill>
                <a:uFill>
                  <a:noFill/>
                </a:uFill>
                <a:latin typeface="KoHo"/>
                <a:ea typeface="KoHo"/>
                <a:cs typeface="KoHo"/>
                <a:sym typeface="KoHo"/>
                <a:hlinkClick r:id="rId2"/>
              </a:rPr>
              <a:t>Slidesgo</a:t>
            </a:r>
            <a:r>
              <a:rPr lang="en">
                <a:solidFill>
                  <a:schemeClr val="dk1"/>
                </a:solidFill>
                <a:latin typeface="KoHo Medium"/>
                <a:ea typeface="KoHo Medium"/>
                <a:cs typeface="KoHo Medium"/>
                <a:sym typeface="KoHo Medium"/>
              </a:rPr>
              <a:t>, including icons by </a:t>
            </a:r>
            <a:r>
              <a:rPr lang="en" b="1">
                <a:solidFill>
                  <a:schemeClr val="dk1"/>
                </a:solidFill>
                <a:uFill>
                  <a:noFill/>
                </a:uFill>
                <a:latin typeface="KoHo"/>
                <a:ea typeface="KoHo"/>
                <a:cs typeface="KoHo"/>
                <a:sym typeface="KoHo"/>
                <a:hlinkClick r:id="rId3"/>
              </a:rPr>
              <a:t>Flaticon</a:t>
            </a:r>
            <a:r>
              <a:rPr lang="en">
                <a:solidFill>
                  <a:schemeClr val="dk1"/>
                </a:solidFill>
                <a:latin typeface="KoHo Medium"/>
                <a:ea typeface="KoHo Medium"/>
                <a:cs typeface="KoHo Medium"/>
                <a:sym typeface="KoHo Medium"/>
              </a:rPr>
              <a:t>, and infographics &amp; images by </a:t>
            </a:r>
            <a:r>
              <a:rPr lang="en" b="1">
                <a:solidFill>
                  <a:schemeClr val="dk1"/>
                </a:solidFill>
                <a:uFill>
                  <a:noFill/>
                </a:uFill>
                <a:latin typeface="KoHo"/>
                <a:ea typeface="KoHo"/>
                <a:cs typeface="KoHo"/>
                <a:sym typeface="KoHo"/>
                <a:hlinkClick r:id="rId4"/>
              </a:rPr>
              <a:t>Freepik</a:t>
            </a:r>
            <a:endParaRPr b="1">
              <a:solidFill>
                <a:schemeClr val="dk1"/>
              </a:solidFill>
              <a:latin typeface="KoHo"/>
              <a:ea typeface="KoHo"/>
              <a:cs typeface="KoHo"/>
              <a:sym typeface="KoHo"/>
            </a:endParaRPr>
          </a:p>
        </p:txBody>
      </p:sp>
      <p:sp>
        <p:nvSpPr>
          <p:cNvPr id="138" name="Google Shape;138;p21"/>
          <p:cNvSpPr txBox="1">
            <a:spLocks noGrp="1"/>
          </p:cNvSpPr>
          <p:nvPr>
            <p:ph type="title"/>
          </p:nvPr>
        </p:nvSpPr>
        <p:spPr>
          <a:xfrm>
            <a:off x="713250" y="539508"/>
            <a:ext cx="7717500" cy="7041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7200"/>
            </a:lvl1pPr>
            <a:lvl2pPr lvl="1" algn="ctr">
              <a:spcBef>
                <a:spcPts val="0"/>
              </a:spcBef>
              <a:spcAft>
                <a:spcPts val="0"/>
              </a:spcAft>
              <a:buSzPts val="4800"/>
              <a:buNone/>
              <a:defRPr>
                <a:latin typeface="Mali"/>
                <a:ea typeface="Mali"/>
                <a:cs typeface="Mali"/>
                <a:sym typeface="Mali"/>
              </a:defRPr>
            </a:lvl2pPr>
            <a:lvl3pPr lvl="2" algn="ctr">
              <a:spcBef>
                <a:spcPts val="0"/>
              </a:spcBef>
              <a:spcAft>
                <a:spcPts val="0"/>
              </a:spcAft>
              <a:buSzPts val="4800"/>
              <a:buNone/>
              <a:defRPr>
                <a:latin typeface="Mali"/>
                <a:ea typeface="Mali"/>
                <a:cs typeface="Mali"/>
                <a:sym typeface="Mali"/>
              </a:defRPr>
            </a:lvl3pPr>
            <a:lvl4pPr lvl="3" algn="ctr">
              <a:spcBef>
                <a:spcPts val="0"/>
              </a:spcBef>
              <a:spcAft>
                <a:spcPts val="0"/>
              </a:spcAft>
              <a:buSzPts val="4800"/>
              <a:buNone/>
              <a:defRPr>
                <a:latin typeface="Mali"/>
                <a:ea typeface="Mali"/>
                <a:cs typeface="Mali"/>
                <a:sym typeface="Mali"/>
              </a:defRPr>
            </a:lvl4pPr>
            <a:lvl5pPr lvl="4" algn="ctr">
              <a:spcBef>
                <a:spcPts val="0"/>
              </a:spcBef>
              <a:spcAft>
                <a:spcPts val="0"/>
              </a:spcAft>
              <a:buSzPts val="4800"/>
              <a:buNone/>
              <a:defRPr>
                <a:latin typeface="Mali"/>
                <a:ea typeface="Mali"/>
                <a:cs typeface="Mali"/>
                <a:sym typeface="Mali"/>
              </a:defRPr>
            </a:lvl5pPr>
            <a:lvl6pPr lvl="5" algn="ctr">
              <a:spcBef>
                <a:spcPts val="0"/>
              </a:spcBef>
              <a:spcAft>
                <a:spcPts val="0"/>
              </a:spcAft>
              <a:buSzPts val="4800"/>
              <a:buNone/>
              <a:defRPr>
                <a:latin typeface="Mali"/>
                <a:ea typeface="Mali"/>
                <a:cs typeface="Mali"/>
                <a:sym typeface="Mali"/>
              </a:defRPr>
            </a:lvl6pPr>
            <a:lvl7pPr lvl="6" algn="ctr">
              <a:spcBef>
                <a:spcPts val="0"/>
              </a:spcBef>
              <a:spcAft>
                <a:spcPts val="0"/>
              </a:spcAft>
              <a:buSzPts val="4800"/>
              <a:buNone/>
              <a:defRPr>
                <a:latin typeface="Mali"/>
                <a:ea typeface="Mali"/>
                <a:cs typeface="Mali"/>
                <a:sym typeface="Mali"/>
              </a:defRPr>
            </a:lvl7pPr>
            <a:lvl8pPr lvl="7" algn="ctr">
              <a:spcBef>
                <a:spcPts val="0"/>
              </a:spcBef>
              <a:spcAft>
                <a:spcPts val="0"/>
              </a:spcAft>
              <a:buSzPts val="4800"/>
              <a:buNone/>
              <a:defRPr>
                <a:latin typeface="Mali"/>
                <a:ea typeface="Mali"/>
                <a:cs typeface="Mali"/>
                <a:sym typeface="Mali"/>
              </a:defRPr>
            </a:lvl8pPr>
            <a:lvl9pPr lvl="8" algn="ctr">
              <a:spcBef>
                <a:spcPts val="0"/>
              </a:spcBef>
              <a:spcAft>
                <a:spcPts val="0"/>
              </a:spcAft>
              <a:buSzPts val="4800"/>
              <a:buNone/>
              <a:defRPr>
                <a:latin typeface="Mali"/>
                <a:ea typeface="Mali"/>
                <a:cs typeface="Mali"/>
                <a:sym typeface="Mali"/>
              </a:defRPr>
            </a:lvl9pPr>
          </a:lstStyle>
          <a:p>
            <a:endParaRPr/>
          </a:p>
        </p:txBody>
      </p:sp>
      <p:sp>
        <p:nvSpPr>
          <p:cNvPr id="139" name="Google Shape;139;p21"/>
          <p:cNvSpPr txBox="1">
            <a:spLocks noGrp="1"/>
          </p:cNvSpPr>
          <p:nvPr>
            <p:ph type="subTitle" idx="1"/>
          </p:nvPr>
        </p:nvSpPr>
        <p:spPr>
          <a:xfrm>
            <a:off x="2715768" y="1402092"/>
            <a:ext cx="3721500" cy="704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400"/>
              <a:buNone/>
              <a:defRPr sz="2400"/>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140" name="Google Shape;140;p21"/>
          <p:cNvSpPr txBox="1">
            <a:spLocks noGrp="1"/>
          </p:cNvSpPr>
          <p:nvPr>
            <p:ph type="subTitle" idx="2"/>
          </p:nvPr>
        </p:nvSpPr>
        <p:spPr>
          <a:xfrm>
            <a:off x="3424468" y="2164092"/>
            <a:ext cx="2295000" cy="832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grpSp>
        <p:nvGrpSpPr>
          <p:cNvPr id="141" name="Google Shape;141;p21"/>
          <p:cNvGrpSpPr/>
          <p:nvPr/>
        </p:nvGrpSpPr>
        <p:grpSpPr>
          <a:xfrm rot="10800000" flipH="1">
            <a:off x="7" y="-8"/>
            <a:ext cx="1365932" cy="3663637"/>
            <a:chOff x="2827800" y="238125"/>
            <a:chExt cx="1946050" cy="5219600"/>
          </a:xfrm>
        </p:grpSpPr>
        <p:sp>
          <p:nvSpPr>
            <p:cNvPr id="142" name="Google Shape;142;p21"/>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1"/>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1"/>
            <p:cNvSpPr/>
            <p:nvPr/>
          </p:nvSpPr>
          <p:spPr>
            <a:xfrm>
              <a:off x="3379825" y="238125"/>
              <a:ext cx="940225" cy="258100"/>
            </a:xfrm>
            <a:custGeom>
              <a:avLst/>
              <a:gdLst/>
              <a:ahLst/>
              <a:cxnLst/>
              <a:rect l="l" t="t" r="r" b="b"/>
              <a:pathLst>
                <a:path w="37609" h="10324" extrusionOk="0">
                  <a:moveTo>
                    <a:pt x="5154" y="0"/>
                  </a:moveTo>
                  <a:cubicBezTo>
                    <a:pt x="2300" y="0"/>
                    <a:pt x="1" y="2300"/>
                    <a:pt x="1" y="5154"/>
                  </a:cubicBezTo>
                  <a:cubicBezTo>
                    <a:pt x="1" y="8008"/>
                    <a:pt x="2300" y="10323"/>
                    <a:pt x="5154" y="10323"/>
                  </a:cubicBezTo>
                  <a:lnTo>
                    <a:pt x="32455" y="10323"/>
                  </a:lnTo>
                  <a:cubicBezTo>
                    <a:pt x="35309" y="10323"/>
                    <a:pt x="37609" y="8008"/>
                    <a:pt x="37609" y="5154"/>
                  </a:cubicBezTo>
                  <a:cubicBezTo>
                    <a:pt x="37609" y="2300"/>
                    <a:pt x="35309" y="0"/>
                    <a:pt x="32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5" name="Google Shape;145;p21"/>
          <p:cNvCxnSpPr/>
          <p:nvPr/>
        </p:nvCxnSpPr>
        <p:spPr>
          <a:xfrm rot="10800000">
            <a:off x="402289" y="1207342"/>
            <a:ext cx="795300" cy="0"/>
          </a:xfrm>
          <a:prstGeom prst="straightConnector1">
            <a:avLst/>
          </a:prstGeom>
          <a:noFill/>
          <a:ln w="19050" cap="flat" cmpd="sng">
            <a:solidFill>
              <a:schemeClr val="dk2"/>
            </a:solidFill>
            <a:prstDash val="solid"/>
            <a:round/>
            <a:headEnd type="none" w="med" len="med"/>
            <a:tailEnd type="none" w="med" len="med"/>
          </a:ln>
        </p:spPr>
      </p:cxnSp>
      <p:sp>
        <p:nvSpPr>
          <p:cNvPr id="146" name="Google Shape;146;p21"/>
          <p:cNvSpPr/>
          <p:nvPr/>
        </p:nvSpPr>
        <p:spPr>
          <a:xfrm rot="10800000">
            <a:off x="475495" y="478208"/>
            <a:ext cx="194100" cy="1941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 name="Google Shape;147;p21"/>
          <p:cNvGrpSpPr/>
          <p:nvPr/>
        </p:nvGrpSpPr>
        <p:grpSpPr>
          <a:xfrm>
            <a:off x="7778111" y="1475229"/>
            <a:ext cx="1365932" cy="3663637"/>
            <a:chOff x="7778111" y="1475229"/>
            <a:chExt cx="1365932" cy="3663637"/>
          </a:xfrm>
        </p:grpSpPr>
        <p:grpSp>
          <p:nvGrpSpPr>
            <p:cNvPr id="148" name="Google Shape;148;p21"/>
            <p:cNvGrpSpPr/>
            <p:nvPr/>
          </p:nvGrpSpPr>
          <p:grpSpPr>
            <a:xfrm flipH="1">
              <a:off x="7778111" y="1475229"/>
              <a:ext cx="1365932" cy="3663637"/>
              <a:chOff x="2827800" y="238125"/>
              <a:chExt cx="1946050" cy="5219600"/>
            </a:xfrm>
          </p:grpSpPr>
          <p:sp>
            <p:nvSpPr>
              <p:cNvPr id="149" name="Google Shape;149;p21"/>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1"/>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1"/>
              <p:cNvSpPr/>
              <p:nvPr/>
            </p:nvSpPr>
            <p:spPr>
              <a:xfrm>
                <a:off x="3379825" y="238125"/>
                <a:ext cx="940225" cy="258100"/>
              </a:xfrm>
              <a:custGeom>
                <a:avLst/>
                <a:gdLst/>
                <a:ahLst/>
                <a:cxnLst/>
                <a:rect l="l" t="t" r="r" b="b"/>
                <a:pathLst>
                  <a:path w="37609" h="10324" extrusionOk="0">
                    <a:moveTo>
                      <a:pt x="5154" y="0"/>
                    </a:moveTo>
                    <a:cubicBezTo>
                      <a:pt x="2300" y="0"/>
                      <a:pt x="1" y="2300"/>
                      <a:pt x="1" y="5154"/>
                    </a:cubicBezTo>
                    <a:cubicBezTo>
                      <a:pt x="1" y="8008"/>
                      <a:pt x="2300" y="10323"/>
                      <a:pt x="5154" y="10323"/>
                    </a:cubicBezTo>
                    <a:lnTo>
                      <a:pt x="32455" y="10323"/>
                    </a:lnTo>
                    <a:cubicBezTo>
                      <a:pt x="35309" y="10323"/>
                      <a:pt x="37609" y="8008"/>
                      <a:pt x="37609" y="5154"/>
                    </a:cubicBezTo>
                    <a:cubicBezTo>
                      <a:pt x="37609" y="2300"/>
                      <a:pt x="35309" y="0"/>
                      <a:pt x="32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2" name="Google Shape;152;p21"/>
            <p:cNvCxnSpPr/>
            <p:nvPr/>
          </p:nvCxnSpPr>
          <p:spPr>
            <a:xfrm>
              <a:off x="7783525" y="2680400"/>
              <a:ext cx="795300" cy="0"/>
            </a:xfrm>
            <a:prstGeom prst="straightConnector1">
              <a:avLst/>
            </a:prstGeom>
            <a:noFill/>
            <a:ln w="19050" cap="flat" cmpd="sng">
              <a:solidFill>
                <a:schemeClr val="dk2"/>
              </a:solidFill>
              <a:prstDash val="solid"/>
              <a:round/>
              <a:headEnd type="none" w="med" len="med"/>
              <a:tailEnd type="none" w="med" len="med"/>
            </a:ln>
          </p:spPr>
        </p:cxnSp>
        <p:sp>
          <p:nvSpPr>
            <p:cNvPr id="153" name="Google Shape;153;p21"/>
            <p:cNvSpPr/>
            <p:nvPr/>
          </p:nvSpPr>
          <p:spPr>
            <a:xfrm>
              <a:off x="8175076" y="3189917"/>
              <a:ext cx="426600" cy="4266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txBox="1">
            <a:spLocks noGrp="1"/>
          </p:cNvSpPr>
          <p:nvPr>
            <p:ph type="title" hasCustomPrompt="1"/>
          </p:nvPr>
        </p:nvSpPr>
        <p:spPr>
          <a:xfrm>
            <a:off x="2756850" y="2601225"/>
            <a:ext cx="3630300" cy="131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900"/>
              <a:buNone/>
              <a:defRPr sz="7900"/>
            </a:lvl1pPr>
            <a:lvl2pPr lvl="1" algn="ctr" rtl="0">
              <a:spcBef>
                <a:spcPts val="0"/>
              </a:spcBef>
              <a:spcAft>
                <a:spcPts val="0"/>
              </a:spcAft>
              <a:buSzPts val="7900"/>
              <a:buNone/>
              <a:defRPr sz="7900"/>
            </a:lvl2pPr>
            <a:lvl3pPr lvl="2" algn="ctr" rtl="0">
              <a:spcBef>
                <a:spcPts val="0"/>
              </a:spcBef>
              <a:spcAft>
                <a:spcPts val="0"/>
              </a:spcAft>
              <a:buSzPts val="7900"/>
              <a:buNone/>
              <a:defRPr sz="7900"/>
            </a:lvl3pPr>
            <a:lvl4pPr lvl="3" algn="ctr" rtl="0">
              <a:spcBef>
                <a:spcPts val="0"/>
              </a:spcBef>
              <a:spcAft>
                <a:spcPts val="0"/>
              </a:spcAft>
              <a:buSzPts val="7900"/>
              <a:buNone/>
              <a:defRPr sz="7900"/>
            </a:lvl4pPr>
            <a:lvl5pPr lvl="4" algn="ctr" rtl="0">
              <a:spcBef>
                <a:spcPts val="0"/>
              </a:spcBef>
              <a:spcAft>
                <a:spcPts val="0"/>
              </a:spcAft>
              <a:buSzPts val="7900"/>
              <a:buNone/>
              <a:defRPr sz="7900"/>
            </a:lvl5pPr>
            <a:lvl6pPr lvl="5" algn="ctr" rtl="0">
              <a:spcBef>
                <a:spcPts val="0"/>
              </a:spcBef>
              <a:spcAft>
                <a:spcPts val="0"/>
              </a:spcAft>
              <a:buSzPts val="7900"/>
              <a:buNone/>
              <a:defRPr sz="7900"/>
            </a:lvl6pPr>
            <a:lvl7pPr lvl="6" algn="ctr" rtl="0">
              <a:spcBef>
                <a:spcPts val="0"/>
              </a:spcBef>
              <a:spcAft>
                <a:spcPts val="0"/>
              </a:spcAft>
              <a:buSzPts val="7900"/>
              <a:buNone/>
              <a:defRPr sz="7900"/>
            </a:lvl7pPr>
            <a:lvl8pPr lvl="7" algn="ctr" rtl="0">
              <a:spcBef>
                <a:spcPts val="0"/>
              </a:spcBef>
              <a:spcAft>
                <a:spcPts val="0"/>
              </a:spcAft>
              <a:buSzPts val="7900"/>
              <a:buNone/>
              <a:defRPr sz="7900"/>
            </a:lvl8pPr>
            <a:lvl9pPr lvl="8" algn="ctr" rtl="0">
              <a:spcBef>
                <a:spcPts val="0"/>
              </a:spcBef>
              <a:spcAft>
                <a:spcPts val="0"/>
              </a:spcAft>
              <a:buSzPts val="7900"/>
              <a:buNone/>
              <a:defRPr sz="7900"/>
            </a:lvl9pPr>
          </a:lstStyle>
          <a:p>
            <a:r>
              <a:t>xx%</a:t>
            </a:r>
          </a:p>
        </p:txBody>
      </p:sp>
      <p:sp>
        <p:nvSpPr>
          <p:cNvPr id="14" name="Google Shape;14;p3"/>
          <p:cNvSpPr txBox="1">
            <a:spLocks noGrp="1"/>
          </p:cNvSpPr>
          <p:nvPr>
            <p:ph type="title" idx="2"/>
          </p:nvPr>
        </p:nvSpPr>
        <p:spPr>
          <a:xfrm>
            <a:off x="1927950" y="3707650"/>
            <a:ext cx="5288100" cy="7590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ix columns">
  <p:cSld name="CUSTOM_1">
    <p:spTree>
      <p:nvGrpSpPr>
        <p:cNvPr id="1" name="Shape 154"/>
        <p:cNvGrpSpPr/>
        <p:nvPr/>
      </p:nvGrpSpPr>
      <p:grpSpPr>
        <a:xfrm>
          <a:off x="0" y="0"/>
          <a:ext cx="0" cy="0"/>
          <a:chOff x="0" y="0"/>
          <a:chExt cx="0" cy="0"/>
        </a:xfrm>
      </p:grpSpPr>
      <p:sp>
        <p:nvSpPr>
          <p:cNvPr id="155" name="Google Shape;155;p22"/>
          <p:cNvSpPr/>
          <p:nvPr/>
        </p:nvSpPr>
        <p:spPr>
          <a:xfrm>
            <a:off x="-25" y="0"/>
            <a:ext cx="9144000" cy="1145935"/>
          </a:xfrm>
          <a:custGeom>
            <a:avLst/>
            <a:gdLst/>
            <a:ahLst/>
            <a:cxnLst/>
            <a:rect l="l" t="t" r="r" b="b"/>
            <a:pathLst>
              <a:path w="285750" h="53436" extrusionOk="0">
                <a:moveTo>
                  <a:pt x="0" y="0"/>
                </a:moveTo>
                <a:lnTo>
                  <a:pt x="0" y="53435"/>
                </a:lnTo>
                <a:lnTo>
                  <a:pt x="239792" y="53435"/>
                </a:lnTo>
                <a:cubicBezTo>
                  <a:pt x="239875" y="53316"/>
                  <a:pt x="239982" y="53233"/>
                  <a:pt x="240101" y="53185"/>
                </a:cubicBezTo>
                <a:cubicBezTo>
                  <a:pt x="240234" y="53064"/>
                  <a:pt x="240408" y="52993"/>
                  <a:pt x="240584" y="52993"/>
                </a:cubicBezTo>
                <a:cubicBezTo>
                  <a:pt x="240598" y="52993"/>
                  <a:pt x="240612" y="52994"/>
                  <a:pt x="240625" y="52995"/>
                </a:cubicBezTo>
                <a:cubicBezTo>
                  <a:pt x="240875" y="53018"/>
                  <a:pt x="241090" y="53185"/>
                  <a:pt x="241161" y="53435"/>
                </a:cubicBezTo>
                <a:lnTo>
                  <a:pt x="285750" y="53435"/>
                </a:lnTo>
                <a:lnTo>
                  <a:pt x="2857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2"/>
          <p:cNvSpPr txBox="1">
            <a:spLocks noGrp="1"/>
          </p:cNvSpPr>
          <p:nvPr>
            <p:ph type="subTitle" idx="1"/>
          </p:nvPr>
        </p:nvSpPr>
        <p:spPr>
          <a:xfrm>
            <a:off x="3593563" y="1992550"/>
            <a:ext cx="1956900" cy="54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57" name="Google Shape;157;p22"/>
          <p:cNvSpPr txBox="1">
            <a:spLocks noGrp="1"/>
          </p:cNvSpPr>
          <p:nvPr>
            <p:ph type="subTitle" idx="2"/>
          </p:nvPr>
        </p:nvSpPr>
        <p:spPr>
          <a:xfrm>
            <a:off x="1067588" y="1992550"/>
            <a:ext cx="1956900" cy="54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58" name="Google Shape;158;p22"/>
          <p:cNvSpPr txBox="1">
            <a:spLocks noGrp="1"/>
          </p:cNvSpPr>
          <p:nvPr>
            <p:ph type="subTitle" idx="3"/>
          </p:nvPr>
        </p:nvSpPr>
        <p:spPr>
          <a:xfrm>
            <a:off x="3593535" y="2517961"/>
            <a:ext cx="1956900" cy="4059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a:lvl1pPr>
            <a:lvl2pPr lvl="1" algn="ctr">
              <a:spcBef>
                <a:spcPts val="1600"/>
              </a:spcBef>
              <a:spcAft>
                <a:spcPts val="0"/>
              </a:spcAft>
              <a:buSzPts val="1600"/>
              <a:buNone/>
              <a:defRPr/>
            </a:lvl2pPr>
            <a:lvl3pPr lvl="2" algn="ctr">
              <a:spcBef>
                <a:spcPts val="0"/>
              </a:spcBef>
              <a:spcAft>
                <a:spcPts val="0"/>
              </a:spcAft>
              <a:buSzPts val="1600"/>
              <a:buNone/>
              <a:defRPr/>
            </a:lvl3pPr>
            <a:lvl4pPr lvl="3" algn="ctr">
              <a:spcBef>
                <a:spcPts val="0"/>
              </a:spcBef>
              <a:spcAft>
                <a:spcPts val="0"/>
              </a:spcAft>
              <a:buSzPts val="1600"/>
              <a:buNone/>
              <a:defRPr/>
            </a:lvl4pPr>
            <a:lvl5pPr lvl="4" algn="ctr">
              <a:spcBef>
                <a:spcPts val="0"/>
              </a:spcBef>
              <a:spcAft>
                <a:spcPts val="0"/>
              </a:spcAft>
              <a:buSzPts val="1600"/>
              <a:buNone/>
              <a:defRPr/>
            </a:lvl5pPr>
            <a:lvl6pPr lvl="5" algn="ctr">
              <a:spcBef>
                <a:spcPts val="0"/>
              </a:spcBef>
              <a:spcAft>
                <a:spcPts val="0"/>
              </a:spcAft>
              <a:buSzPts val="1600"/>
              <a:buNone/>
              <a:defRPr/>
            </a:lvl6pPr>
            <a:lvl7pPr lvl="6" algn="ctr">
              <a:spcBef>
                <a:spcPts val="0"/>
              </a:spcBef>
              <a:spcAft>
                <a:spcPts val="0"/>
              </a:spcAft>
              <a:buSzPts val="1600"/>
              <a:buNone/>
              <a:defRPr/>
            </a:lvl7pPr>
            <a:lvl8pPr lvl="7" algn="ctr">
              <a:spcBef>
                <a:spcPts val="0"/>
              </a:spcBef>
              <a:spcAft>
                <a:spcPts val="0"/>
              </a:spcAft>
              <a:buSzPts val="1600"/>
              <a:buNone/>
              <a:defRPr/>
            </a:lvl8pPr>
            <a:lvl9pPr lvl="8" algn="ctr">
              <a:spcBef>
                <a:spcPts val="0"/>
              </a:spcBef>
              <a:spcAft>
                <a:spcPts val="0"/>
              </a:spcAft>
              <a:buSzPts val="1600"/>
              <a:buNone/>
              <a:defRPr/>
            </a:lvl9pPr>
          </a:lstStyle>
          <a:p>
            <a:endParaRPr/>
          </a:p>
        </p:txBody>
      </p:sp>
      <p:sp>
        <p:nvSpPr>
          <p:cNvPr id="159" name="Google Shape;159;p22"/>
          <p:cNvSpPr txBox="1">
            <a:spLocks noGrp="1"/>
          </p:cNvSpPr>
          <p:nvPr>
            <p:ph type="subTitle" idx="4"/>
          </p:nvPr>
        </p:nvSpPr>
        <p:spPr>
          <a:xfrm>
            <a:off x="3593544" y="4319350"/>
            <a:ext cx="1956900" cy="40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160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60" name="Google Shape;160;p22"/>
          <p:cNvSpPr txBox="1">
            <a:spLocks noGrp="1"/>
          </p:cNvSpPr>
          <p:nvPr>
            <p:ph type="subTitle" idx="5"/>
          </p:nvPr>
        </p:nvSpPr>
        <p:spPr>
          <a:xfrm>
            <a:off x="3593563" y="3798225"/>
            <a:ext cx="1956900" cy="54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61" name="Google Shape;161;p22"/>
          <p:cNvSpPr txBox="1">
            <a:spLocks noGrp="1"/>
          </p:cNvSpPr>
          <p:nvPr>
            <p:ph type="subTitle" idx="6"/>
          </p:nvPr>
        </p:nvSpPr>
        <p:spPr>
          <a:xfrm>
            <a:off x="6119512" y="2517175"/>
            <a:ext cx="1956900" cy="40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160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62" name="Google Shape;162;p22"/>
          <p:cNvSpPr txBox="1">
            <a:spLocks noGrp="1"/>
          </p:cNvSpPr>
          <p:nvPr>
            <p:ph type="subTitle" idx="7"/>
          </p:nvPr>
        </p:nvSpPr>
        <p:spPr>
          <a:xfrm>
            <a:off x="6119538" y="1992550"/>
            <a:ext cx="1956900" cy="54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63" name="Google Shape;163;p22"/>
          <p:cNvSpPr txBox="1">
            <a:spLocks noGrp="1"/>
          </p:cNvSpPr>
          <p:nvPr>
            <p:ph type="subTitle" idx="8"/>
          </p:nvPr>
        </p:nvSpPr>
        <p:spPr>
          <a:xfrm>
            <a:off x="6119510" y="4319551"/>
            <a:ext cx="1956900" cy="40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160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64" name="Google Shape;164;p22"/>
          <p:cNvSpPr txBox="1">
            <a:spLocks noGrp="1"/>
          </p:cNvSpPr>
          <p:nvPr>
            <p:ph type="subTitle" idx="9"/>
          </p:nvPr>
        </p:nvSpPr>
        <p:spPr>
          <a:xfrm>
            <a:off x="6119538" y="3798225"/>
            <a:ext cx="1956900" cy="54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65" name="Google Shape;165;p22"/>
          <p:cNvSpPr txBox="1">
            <a:spLocks noGrp="1"/>
          </p:cNvSpPr>
          <p:nvPr>
            <p:ph type="subTitle" idx="13"/>
          </p:nvPr>
        </p:nvSpPr>
        <p:spPr>
          <a:xfrm>
            <a:off x="1067563" y="2517183"/>
            <a:ext cx="1956900" cy="40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160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66" name="Google Shape;166;p22"/>
          <p:cNvSpPr txBox="1">
            <a:spLocks noGrp="1"/>
          </p:cNvSpPr>
          <p:nvPr>
            <p:ph type="subTitle" idx="14"/>
          </p:nvPr>
        </p:nvSpPr>
        <p:spPr>
          <a:xfrm>
            <a:off x="1067563" y="4319551"/>
            <a:ext cx="1956900" cy="40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160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67" name="Google Shape;167;p22"/>
          <p:cNvSpPr txBox="1">
            <a:spLocks noGrp="1"/>
          </p:cNvSpPr>
          <p:nvPr>
            <p:ph type="subTitle" idx="15"/>
          </p:nvPr>
        </p:nvSpPr>
        <p:spPr>
          <a:xfrm>
            <a:off x="1067588" y="3798225"/>
            <a:ext cx="1956900" cy="54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68" name="Google Shape;168;p22"/>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a:lvl1pPr>
            <a:lvl2pPr lvl="1">
              <a:spcBef>
                <a:spcPts val="0"/>
              </a:spcBef>
              <a:spcAft>
                <a:spcPts val="0"/>
              </a:spcAft>
              <a:buSzPts val="4400"/>
              <a:buNone/>
              <a:defRPr sz="4400"/>
            </a:lvl2pPr>
            <a:lvl3pPr lvl="2">
              <a:spcBef>
                <a:spcPts val="0"/>
              </a:spcBef>
              <a:spcAft>
                <a:spcPts val="0"/>
              </a:spcAft>
              <a:buSzPts val="4400"/>
              <a:buNone/>
              <a:defRPr sz="4400"/>
            </a:lvl3pPr>
            <a:lvl4pPr lvl="3">
              <a:spcBef>
                <a:spcPts val="0"/>
              </a:spcBef>
              <a:spcAft>
                <a:spcPts val="0"/>
              </a:spcAft>
              <a:buSzPts val="4400"/>
              <a:buNone/>
              <a:defRPr sz="4400"/>
            </a:lvl4pPr>
            <a:lvl5pPr lvl="4">
              <a:spcBef>
                <a:spcPts val="0"/>
              </a:spcBef>
              <a:spcAft>
                <a:spcPts val="0"/>
              </a:spcAft>
              <a:buSzPts val="4400"/>
              <a:buNone/>
              <a:defRPr sz="4400"/>
            </a:lvl5pPr>
            <a:lvl6pPr lvl="5">
              <a:spcBef>
                <a:spcPts val="0"/>
              </a:spcBef>
              <a:spcAft>
                <a:spcPts val="0"/>
              </a:spcAft>
              <a:buSzPts val="4400"/>
              <a:buNone/>
              <a:defRPr sz="4400"/>
            </a:lvl6pPr>
            <a:lvl7pPr lvl="6">
              <a:spcBef>
                <a:spcPts val="0"/>
              </a:spcBef>
              <a:spcAft>
                <a:spcPts val="0"/>
              </a:spcAft>
              <a:buSzPts val="4400"/>
              <a:buNone/>
              <a:defRPr sz="4400"/>
            </a:lvl7pPr>
            <a:lvl8pPr lvl="7">
              <a:spcBef>
                <a:spcPts val="0"/>
              </a:spcBef>
              <a:spcAft>
                <a:spcPts val="0"/>
              </a:spcAft>
              <a:buSzPts val="4400"/>
              <a:buNone/>
              <a:defRPr sz="4400"/>
            </a:lvl8pPr>
            <a:lvl9pPr lvl="8">
              <a:spcBef>
                <a:spcPts val="0"/>
              </a:spcBef>
              <a:spcAft>
                <a:spcPts val="0"/>
              </a:spcAft>
              <a:buSzPts val="4400"/>
              <a:buNone/>
              <a:defRPr sz="44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Four columns">
  <p:cSld name="CUSTOM_3">
    <p:spTree>
      <p:nvGrpSpPr>
        <p:cNvPr id="1" name="Shape 169"/>
        <p:cNvGrpSpPr/>
        <p:nvPr/>
      </p:nvGrpSpPr>
      <p:grpSpPr>
        <a:xfrm>
          <a:off x="0" y="0"/>
          <a:ext cx="0" cy="0"/>
          <a:chOff x="0" y="0"/>
          <a:chExt cx="0" cy="0"/>
        </a:xfrm>
      </p:grpSpPr>
      <p:sp>
        <p:nvSpPr>
          <p:cNvPr id="170" name="Google Shape;170;p23"/>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a:lvl1pPr>
            <a:lvl2pPr lvl="1">
              <a:spcBef>
                <a:spcPts val="0"/>
              </a:spcBef>
              <a:spcAft>
                <a:spcPts val="0"/>
              </a:spcAft>
              <a:buSzPts val="4000"/>
              <a:buNone/>
              <a:defRPr sz="4000"/>
            </a:lvl2pPr>
            <a:lvl3pPr lvl="2">
              <a:spcBef>
                <a:spcPts val="0"/>
              </a:spcBef>
              <a:spcAft>
                <a:spcPts val="0"/>
              </a:spcAft>
              <a:buSzPts val="4000"/>
              <a:buNone/>
              <a:defRPr sz="4000"/>
            </a:lvl3pPr>
            <a:lvl4pPr lvl="3">
              <a:spcBef>
                <a:spcPts val="0"/>
              </a:spcBef>
              <a:spcAft>
                <a:spcPts val="0"/>
              </a:spcAft>
              <a:buSzPts val="4000"/>
              <a:buNone/>
              <a:defRPr sz="4000"/>
            </a:lvl4pPr>
            <a:lvl5pPr lvl="4">
              <a:spcBef>
                <a:spcPts val="0"/>
              </a:spcBef>
              <a:spcAft>
                <a:spcPts val="0"/>
              </a:spcAft>
              <a:buSzPts val="4000"/>
              <a:buNone/>
              <a:defRPr sz="4000"/>
            </a:lvl5pPr>
            <a:lvl6pPr lvl="5">
              <a:spcBef>
                <a:spcPts val="0"/>
              </a:spcBef>
              <a:spcAft>
                <a:spcPts val="0"/>
              </a:spcAft>
              <a:buSzPts val="4000"/>
              <a:buNone/>
              <a:defRPr sz="4000"/>
            </a:lvl6pPr>
            <a:lvl7pPr lvl="6">
              <a:spcBef>
                <a:spcPts val="0"/>
              </a:spcBef>
              <a:spcAft>
                <a:spcPts val="0"/>
              </a:spcAft>
              <a:buSzPts val="4000"/>
              <a:buNone/>
              <a:defRPr sz="4000"/>
            </a:lvl7pPr>
            <a:lvl8pPr lvl="7">
              <a:spcBef>
                <a:spcPts val="0"/>
              </a:spcBef>
              <a:spcAft>
                <a:spcPts val="0"/>
              </a:spcAft>
              <a:buSzPts val="4000"/>
              <a:buNone/>
              <a:defRPr sz="4000"/>
            </a:lvl8pPr>
            <a:lvl9pPr lvl="8">
              <a:spcBef>
                <a:spcPts val="0"/>
              </a:spcBef>
              <a:spcAft>
                <a:spcPts val="0"/>
              </a:spcAft>
              <a:buSzPts val="4000"/>
              <a:buNone/>
              <a:defRPr sz="4000"/>
            </a:lvl9pPr>
          </a:lstStyle>
          <a:p>
            <a:endParaRPr/>
          </a:p>
        </p:txBody>
      </p:sp>
      <p:sp>
        <p:nvSpPr>
          <p:cNvPr id="171" name="Google Shape;171;p23"/>
          <p:cNvSpPr txBox="1">
            <a:spLocks noGrp="1"/>
          </p:cNvSpPr>
          <p:nvPr>
            <p:ph type="subTitle" idx="1"/>
          </p:nvPr>
        </p:nvSpPr>
        <p:spPr>
          <a:xfrm>
            <a:off x="2191391" y="3196319"/>
            <a:ext cx="1673400" cy="75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Font typeface="Chelsea Market"/>
              <a:buNone/>
              <a:defRPr sz="24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72" name="Google Shape;172;p23"/>
          <p:cNvSpPr txBox="1">
            <a:spLocks noGrp="1"/>
          </p:cNvSpPr>
          <p:nvPr>
            <p:ph type="subTitle" idx="2"/>
          </p:nvPr>
        </p:nvSpPr>
        <p:spPr>
          <a:xfrm>
            <a:off x="2191391" y="1455800"/>
            <a:ext cx="1673400" cy="75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Font typeface="Chelsea Market"/>
              <a:buNone/>
              <a:defRPr sz="24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73" name="Google Shape;173;p23"/>
          <p:cNvSpPr txBox="1">
            <a:spLocks noGrp="1"/>
          </p:cNvSpPr>
          <p:nvPr>
            <p:ph type="subTitle" idx="3"/>
          </p:nvPr>
        </p:nvSpPr>
        <p:spPr>
          <a:xfrm>
            <a:off x="2182988" y="2290563"/>
            <a:ext cx="1698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74" name="Google Shape;174;p23"/>
          <p:cNvSpPr txBox="1">
            <a:spLocks noGrp="1"/>
          </p:cNvSpPr>
          <p:nvPr>
            <p:ph type="subTitle" idx="4"/>
          </p:nvPr>
        </p:nvSpPr>
        <p:spPr>
          <a:xfrm>
            <a:off x="5263013" y="2290563"/>
            <a:ext cx="1698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75" name="Google Shape;175;p23"/>
          <p:cNvSpPr txBox="1">
            <a:spLocks noGrp="1"/>
          </p:cNvSpPr>
          <p:nvPr>
            <p:ph type="subTitle" idx="5"/>
          </p:nvPr>
        </p:nvSpPr>
        <p:spPr>
          <a:xfrm>
            <a:off x="5275313" y="3220919"/>
            <a:ext cx="1673400" cy="75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Font typeface="Chelsea Market"/>
              <a:buNone/>
              <a:defRPr sz="24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76" name="Google Shape;176;p23"/>
          <p:cNvSpPr txBox="1">
            <a:spLocks noGrp="1"/>
          </p:cNvSpPr>
          <p:nvPr>
            <p:ph type="subTitle" idx="6"/>
          </p:nvPr>
        </p:nvSpPr>
        <p:spPr>
          <a:xfrm>
            <a:off x="2182988" y="4046519"/>
            <a:ext cx="1698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77" name="Google Shape;177;p23"/>
          <p:cNvSpPr txBox="1">
            <a:spLocks noGrp="1"/>
          </p:cNvSpPr>
          <p:nvPr>
            <p:ph type="subTitle" idx="7"/>
          </p:nvPr>
        </p:nvSpPr>
        <p:spPr>
          <a:xfrm>
            <a:off x="5263013" y="4046519"/>
            <a:ext cx="1698000" cy="44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78" name="Google Shape;178;p23"/>
          <p:cNvSpPr txBox="1">
            <a:spLocks noGrp="1"/>
          </p:cNvSpPr>
          <p:nvPr>
            <p:ph type="subTitle" idx="8"/>
          </p:nvPr>
        </p:nvSpPr>
        <p:spPr>
          <a:xfrm>
            <a:off x="5275313" y="1452625"/>
            <a:ext cx="1673400" cy="759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Font typeface="Chelsea Market"/>
              <a:buNone/>
              <a:defRPr sz="24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CUSTOM_3_1">
    <p:spTree>
      <p:nvGrpSpPr>
        <p:cNvPr id="1" name="Shape 179"/>
        <p:cNvGrpSpPr/>
        <p:nvPr/>
      </p:nvGrpSpPr>
      <p:grpSpPr>
        <a:xfrm>
          <a:off x="0" y="0"/>
          <a:ext cx="0" cy="0"/>
          <a:chOff x="0" y="0"/>
          <a:chExt cx="0" cy="0"/>
        </a:xfrm>
      </p:grpSpPr>
      <p:sp>
        <p:nvSpPr>
          <p:cNvPr id="180" name="Google Shape;180;p24"/>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endParaRPr/>
          </a:p>
        </p:txBody>
      </p:sp>
      <p:sp>
        <p:nvSpPr>
          <p:cNvPr id="181" name="Google Shape;181;p24"/>
          <p:cNvSpPr txBox="1">
            <a:spLocks noGrp="1"/>
          </p:cNvSpPr>
          <p:nvPr>
            <p:ph type="subTitle" idx="1"/>
          </p:nvPr>
        </p:nvSpPr>
        <p:spPr>
          <a:xfrm>
            <a:off x="5836756" y="1513725"/>
            <a:ext cx="1880100" cy="7590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Font typeface="Chelsea Market"/>
              <a:buNone/>
              <a:defRPr sz="22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82" name="Google Shape;182;p24"/>
          <p:cNvSpPr txBox="1">
            <a:spLocks noGrp="1"/>
          </p:cNvSpPr>
          <p:nvPr>
            <p:ph type="subTitle" idx="2"/>
          </p:nvPr>
        </p:nvSpPr>
        <p:spPr>
          <a:xfrm>
            <a:off x="2206756" y="1513725"/>
            <a:ext cx="1880100" cy="7590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Font typeface="Chelsea Market"/>
              <a:buNone/>
              <a:defRPr sz="22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83" name="Google Shape;183;p24"/>
          <p:cNvSpPr txBox="1">
            <a:spLocks noGrp="1"/>
          </p:cNvSpPr>
          <p:nvPr>
            <p:ph type="subTitle" idx="3"/>
          </p:nvPr>
        </p:nvSpPr>
        <p:spPr>
          <a:xfrm>
            <a:off x="5836756" y="3319958"/>
            <a:ext cx="1880100" cy="7590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Font typeface="Chelsea Market"/>
              <a:buNone/>
              <a:defRPr sz="22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84" name="Google Shape;184;p24"/>
          <p:cNvSpPr txBox="1">
            <a:spLocks noGrp="1"/>
          </p:cNvSpPr>
          <p:nvPr>
            <p:ph type="subTitle" idx="4"/>
          </p:nvPr>
        </p:nvSpPr>
        <p:spPr>
          <a:xfrm>
            <a:off x="2206756" y="3319958"/>
            <a:ext cx="1880100" cy="7590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Font typeface="Chelsea Market"/>
              <a:buNone/>
              <a:defRPr sz="22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185" name="Google Shape;185;p24"/>
          <p:cNvSpPr txBox="1">
            <a:spLocks noGrp="1"/>
          </p:cNvSpPr>
          <p:nvPr>
            <p:ph type="subTitle" idx="5"/>
          </p:nvPr>
        </p:nvSpPr>
        <p:spPr>
          <a:xfrm>
            <a:off x="5836756" y="4142703"/>
            <a:ext cx="1880100" cy="5496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86" name="Google Shape;186;p24"/>
          <p:cNvSpPr txBox="1">
            <a:spLocks noGrp="1"/>
          </p:cNvSpPr>
          <p:nvPr>
            <p:ph type="subTitle" idx="6"/>
          </p:nvPr>
        </p:nvSpPr>
        <p:spPr>
          <a:xfrm>
            <a:off x="5836756" y="2336478"/>
            <a:ext cx="1880100" cy="5496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87" name="Google Shape;187;p24"/>
          <p:cNvSpPr txBox="1">
            <a:spLocks noGrp="1"/>
          </p:cNvSpPr>
          <p:nvPr>
            <p:ph type="subTitle" idx="7"/>
          </p:nvPr>
        </p:nvSpPr>
        <p:spPr>
          <a:xfrm>
            <a:off x="2206756" y="4142703"/>
            <a:ext cx="1880100" cy="5496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88" name="Google Shape;188;p24"/>
          <p:cNvSpPr txBox="1">
            <a:spLocks noGrp="1"/>
          </p:cNvSpPr>
          <p:nvPr>
            <p:ph type="subTitle" idx="8"/>
          </p:nvPr>
        </p:nvSpPr>
        <p:spPr>
          <a:xfrm>
            <a:off x="2206756" y="2336478"/>
            <a:ext cx="1880100" cy="5496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2">
  <p:cSld name="TITLE_AND_BODY_1">
    <p:spTree>
      <p:nvGrpSpPr>
        <p:cNvPr id="1" name="Shape 19"/>
        <p:cNvGrpSpPr/>
        <p:nvPr/>
      </p:nvGrpSpPr>
      <p:grpSpPr>
        <a:xfrm>
          <a:off x="0" y="0"/>
          <a:ext cx="0" cy="0"/>
          <a:chOff x="0" y="0"/>
          <a:chExt cx="0" cy="0"/>
        </a:xfrm>
      </p:grpSpPr>
      <p:sp>
        <p:nvSpPr>
          <p:cNvPr id="20" name="Google Shape;20;p5"/>
          <p:cNvSpPr/>
          <p:nvPr/>
        </p:nvSpPr>
        <p:spPr>
          <a:xfrm>
            <a:off x="0" y="0"/>
            <a:ext cx="9144000" cy="1145935"/>
          </a:xfrm>
          <a:custGeom>
            <a:avLst/>
            <a:gdLst/>
            <a:ahLst/>
            <a:cxnLst/>
            <a:rect l="l" t="t" r="r" b="b"/>
            <a:pathLst>
              <a:path w="285750" h="53436" extrusionOk="0">
                <a:moveTo>
                  <a:pt x="0" y="0"/>
                </a:moveTo>
                <a:lnTo>
                  <a:pt x="0" y="53435"/>
                </a:lnTo>
                <a:lnTo>
                  <a:pt x="239792" y="53435"/>
                </a:lnTo>
                <a:cubicBezTo>
                  <a:pt x="239875" y="53316"/>
                  <a:pt x="239982" y="53233"/>
                  <a:pt x="240101" y="53185"/>
                </a:cubicBezTo>
                <a:cubicBezTo>
                  <a:pt x="240234" y="53064"/>
                  <a:pt x="240408" y="52993"/>
                  <a:pt x="240584" y="52993"/>
                </a:cubicBezTo>
                <a:cubicBezTo>
                  <a:pt x="240598" y="52993"/>
                  <a:pt x="240612" y="52994"/>
                  <a:pt x="240625" y="52995"/>
                </a:cubicBezTo>
                <a:cubicBezTo>
                  <a:pt x="240875" y="53018"/>
                  <a:pt x="241090" y="53185"/>
                  <a:pt x="241161" y="53435"/>
                </a:cubicBezTo>
                <a:lnTo>
                  <a:pt x="285750" y="53435"/>
                </a:lnTo>
                <a:lnTo>
                  <a:pt x="2857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5"/>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a:lvl1pPr>
            <a:lvl2pPr lvl="1" rtl="0">
              <a:spcBef>
                <a:spcPts val="0"/>
              </a:spcBef>
              <a:spcAft>
                <a:spcPts val="0"/>
              </a:spcAft>
              <a:buSzPts val="4800"/>
              <a:buNone/>
              <a:defRPr/>
            </a:lvl2pPr>
            <a:lvl3pPr lvl="2" rtl="0">
              <a:spcBef>
                <a:spcPts val="0"/>
              </a:spcBef>
              <a:spcAft>
                <a:spcPts val="0"/>
              </a:spcAft>
              <a:buSzPts val="4800"/>
              <a:buNone/>
              <a:defRPr/>
            </a:lvl3pPr>
            <a:lvl4pPr lvl="3" rtl="0">
              <a:spcBef>
                <a:spcPts val="0"/>
              </a:spcBef>
              <a:spcAft>
                <a:spcPts val="0"/>
              </a:spcAft>
              <a:buSzPts val="4800"/>
              <a:buNone/>
              <a:defRPr/>
            </a:lvl4pPr>
            <a:lvl5pPr lvl="4" rtl="0">
              <a:spcBef>
                <a:spcPts val="0"/>
              </a:spcBef>
              <a:spcAft>
                <a:spcPts val="0"/>
              </a:spcAft>
              <a:buSzPts val="4800"/>
              <a:buNone/>
              <a:defRPr/>
            </a:lvl5pPr>
            <a:lvl6pPr lvl="5" rtl="0">
              <a:spcBef>
                <a:spcPts val="0"/>
              </a:spcBef>
              <a:spcAft>
                <a:spcPts val="0"/>
              </a:spcAft>
              <a:buSzPts val="4800"/>
              <a:buNone/>
              <a:defRPr/>
            </a:lvl6pPr>
            <a:lvl7pPr lvl="6" rtl="0">
              <a:spcBef>
                <a:spcPts val="0"/>
              </a:spcBef>
              <a:spcAft>
                <a:spcPts val="0"/>
              </a:spcAft>
              <a:buSzPts val="4800"/>
              <a:buNone/>
              <a:defRPr/>
            </a:lvl7pPr>
            <a:lvl8pPr lvl="7" rtl="0">
              <a:spcBef>
                <a:spcPts val="0"/>
              </a:spcBef>
              <a:spcAft>
                <a:spcPts val="0"/>
              </a:spcAft>
              <a:buSzPts val="4800"/>
              <a:buNone/>
              <a:defRPr/>
            </a:lvl8pPr>
            <a:lvl9pPr lvl="8" rtl="0">
              <a:spcBef>
                <a:spcPts val="0"/>
              </a:spcBef>
              <a:spcAft>
                <a:spcPts val="0"/>
              </a:spcAft>
              <a:buSzPts val="4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a:lvl1pPr>
            <a:lvl2pPr lvl="1">
              <a:spcBef>
                <a:spcPts val="0"/>
              </a:spcBef>
              <a:spcAft>
                <a:spcPts val="0"/>
              </a:spcAft>
              <a:buSzPts val="4000"/>
              <a:buNone/>
              <a:defRPr sz="4000"/>
            </a:lvl2pPr>
            <a:lvl3pPr lvl="2">
              <a:spcBef>
                <a:spcPts val="0"/>
              </a:spcBef>
              <a:spcAft>
                <a:spcPts val="0"/>
              </a:spcAft>
              <a:buSzPts val="4000"/>
              <a:buNone/>
              <a:defRPr sz="4000"/>
            </a:lvl3pPr>
            <a:lvl4pPr lvl="3">
              <a:spcBef>
                <a:spcPts val="0"/>
              </a:spcBef>
              <a:spcAft>
                <a:spcPts val="0"/>
              </a:spcAft>
              <a:buSzPts val="4000"/>
              <a:buNone/>
              <a:defRPr sz="4000"/>
            </a:lvl4pPr>
            <a:lvl5pPr lvl="4">
              <a:spcBef>
                <a:spcPts val="0"/>
              </a:spcBef>
              <a:spcAft>
                <a:spcPts val="0"/>
              </a:spcAft>
              <a:buSzPts val="4000"/>
              <a:buNone/>
              <a:defRPr sz="4000"/>
            </a:lvl5pPr>
            <a:lvl6pPr lvl="5">
              <a:spcBef>
                <a:spcPts val="0"/>
              </a:spcBef>
              <a:spcAft>
                <a:spcPts val="0"/>
              </a:spcAft>
              <a:buSzPts val="4000"/>
              <a:buNone/>
              <a:defRPr sz="4000"/>
            </a:lvl6pPr>
            <a:lvl7pPr lvl="6">
              <a:spcBef>
                <a:spcPts val="0"/>
              </a:spcBef>
              <a:spcAft>
                <a:spcPts val="0"/>
              </a:spcAft>
              <a:buSzPts val="4000"/>
              <a:buNone/>
              <a:defRPr sz="4000"/>
            </a:lvl7pPr>
            <a:lvl8pPr lvl="7">
              <a:spcBef>
                <a:spcPts val="0"/>
              </a:spcBef>
              <a:spcAft>
                <a:spcPts val="0"/>
              </a:spcAft>
              <a:buSzPts val="4000"/>
              <a:buNone/>
              <a:defRPr sz="4000"/>
            </a:lvl8pPr>
            <a:lvl9pPr lvl="8">
              <a:spcBef>
                <a:spcPts val="0"/>
              </a:spcBef>
              <a:spcAft>
                <a:spcPts val="0"/>
              </a:spcAft>
              <a:buSzPts val="4000"/>
              <a:buNone/>
              <a:defRPr sz="4000"/>
            </a:lvl9pPr>
          </a:lstStyle>
          <a:p>
            <a:endParaRPr/>
          </a:p>
        </p:txBody>
      </p:sp>
      <p:sp>
        <p:nvSpPr>
          <p:cNvPr id="24" name="Google Shape;24;p6"/>
          <p:cNvSpPr txBox="1">
            <a:spLocks noGrp="1"/>
          </p:cNvSpPr>
          <p:nvPr>
            <p:ph type="subTitle" idx="1"/>
          </p:nvPr>
        </p:nvSpPr>
        <p:spPr>
          <a:xfrm>
            <a:off x="1170425" y="2339300"/>
            <a:ext cx="1956900" cy="5706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Font typeface="Chelsea Market"/>
              <a:buNone/>
              <a:defRPr sz="3000">
                <a:solidFill>
                  <a:schemeClr val="dk1"/>
                </a:solidFill>
                <a:latin typeface="Fredoka One"/>
                <a:ea typeface="Fredoka One"/>
                <a:cs typeface="Fredoka One"/>
                <a:sym typeface="Fredoka One"/>
              </a:defRPr>
            </a:lvl1pPr>
            <a:lvl2pPr lvl="1" algn="ctr">
              <a:spcBef>
                <a:spcPts val="0"/>
              </a:spcBef>
              <a:spcAft>
                <a:spcPts val="0"/>
              </a:spcAft>
              <a:buSzPts val="1600"/>
              <a:buFont typeface="Chelsea Market"/>
              <a:buNone/>
              <a:defRPr>
                <a:latin typeface="Chelsea Market"/>
                <a:ea typeface="Chelsea Market"/>
                <a:cs typeface="Chelsea Market"/>
                <a:sym typeface="Chelsea Market"/>
              </a:defRPr>
            </a:lvl2pPr>
            <a:lvl3pPr lvl="2" algn="ctr">
              <a:spcBef>
                <a:spcPts val="0"/>
              </a:spcBef>
              <a:spcAft>
                <a:spcPts val="0"/>
              </a:spcAft>
              <a:buSzPts val="1600"/>
              <a:buFont typeface="Chelsea Market"/>
              <a:buNone/>
              <a:defRPr>
                <a:latin typeface="Chelsea Market"/>
                <a:ea typeface="Chelsea Market"/>
                <a:cs typeface="Chelsea Market"/>
                <a:sym typeface="Chelsea Market"/>
              </a:defRPr>
            </a:lvl3pPr>
            <a:lvl4pPr lvl="3" algn="ctr">
              <a:spcBef>
                <a:spcPts val="0"/>
              </a:spcBef>
              <a:spcAft>
                <a:spcPts val="0"/>
              </a:spcAft>
              <a:buSzPts val="1600"/>
              <a:buFont typeface="Chelsea Market"/>
              <a:buNone/>
              <a:defRPr>
                <a:latin typeface="Chelsea Market"/>
                <a:ea typeface="Chelsea Market"/>
                <a:cs typeface="Chelsea Market"/>
                <a:sym typeface="Chelsea Market"/>
              </a:defRPr>
            </a:lvl4pPr>
            <a:lvl5pPr lvl="4" algn="ctr">
              <a:spcBef>
                <a:spcPts val="0"/>
              </a:spcBef>
              <a:spcAft>
                <a:spcPts val="0"/>
              </a:spcAft>
              <a:buSzPts val="1600"/>
              <a:buFont typeface="Chelsea Market"/>
              <a:buNone/>
              <a:defRPr>
                <a:latin typeface="Chelsea Market"/>
                <a:ea typeface="Chelsea Market"/>
                <a:cs typeface="Chelsea Market"/>
                <a:sym typeface="Chelsea Market"/>
              </a:defRPr>
            </a:lvl5pPr>
            <a:lvl6pPr lvl="5" algn="ctr">
              <a:spcBef>
                <a:spcPts val="0"/>
              </a:spcBef>
              <a:spcAft>
                <a:spcPts val="0"/>
              </a:spcAft>
              <a:buSzPts val="1600"/>
              <a:buFont typeface="Chelsea Market"/>
              <a:buNone/>
              <a:defRPr>
                <a:latin typeface="Chelsea Market"/>
                <a:ea typeface="Chelsea Market"/>
                <a:cs typeface="Chelsea Market"/>
                <a:sym typeface="Chelsea Market"/>
              </a:defRPr>
            </a:lvl6pPr>
            <a:lvl7pPr lvl="6" algn="ctr">
              <a:spcBef>
                <a:spcPts val="0"/>
              </a:spcBef>
              <a:spcAft>
                <a:spcPts val="0"/>
              </a:spcAft>
              <a:buSzPts val="1600"/>
              <a:buFont typeface="Chelsea Market"/>
              <a:buNone/>
              <a:defRPr>
                <a:latin typeface="Chelsea Market"/>
                <a:ea typeface="Chelsea Market"/>
                <a:cs typeface="Chelsea Market"/>
                <a:sym typeface="Chelsea Market"/>
              </a:defRPr>
            </a:lvl7pPr>
            <a:lvl8pPr lvl="7" algn="ctr">
              <a:spcBef>
                <a:spcPts val="0"/>
              </a:spcBef>
              <a:spcAft>
                <a:spcPts val="0"/>
              </a:spcAft>
              <a:buSzPts val="1600"/>
              <a:buFont typeface="Chelsea Market"/>
              <a:buNone/>
              <a:defRPr>
                <a:latin typeface="Chelsea Market"/>
                <a:ea typeface="Chelsea Market"/>
                <a:cs typeface="Chelsea Market"/>
                <a:sym typeface="Chelsea Market"/>
              </a:defRPr>
            </a:lvl8pPr>
            <a:lvl9pPr lvl="8" algn="ctr">
              <a:spcBef>
                <a:spcPts val="0"/>
              </a:spcBef>
              <a:spcAft>
                <a:spcPts val="0"/>
              </a:spcAft>
              <a:buSzPts val="1600"/>
              <a:buFont typeface="Chelsea Market"/>
              <a:buNone/>
              <a:defRPr>
                <a:latin typeface="Chelsea Market"/>
                <a:ea typeface="Chelsea Market"/>
                <a:cs typeface="Chelsea Market"/>
                <a:sym typeface="Chelsea Market"/>
              </a:defRPr>
            </a:lvl9pPr>
          </a:lstStyle>
          <a:p>
            <a:endParaRPr/>
          </a:p>
        </p:txBody>
      </p:sp>
      <p:sp>
        <p:nvSpPr>
          <p:cNvPr id="25" name="Google Shape;25;p6"/>
          <p:cNvSpPr txBox="1">
            <a:spLocks noGrp="1"/>
          </p:cNvSpPr>
          <p:nvPr>
            <p:ph type="subTitle" idx="2"/>
          </p:nvPr>
        </p:nvSpPr>
        <p:spPr>
          <a:xfrm>
            <a:off x="1170413" y="2909925"/>
            <a:ext cx="1956900" cy="75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spcBef>
                <a:spcPts val="160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6" name="Google Shape;26;p6"/>
          <p:cNvSpPr txBox="1">
            <a:spLocks noGrp="1"/>
          </p:cNvSpPr>
          <p:nvPr>
            <p:ph type="subTitle" idx="3"/>
          </p:nvPr>
        </p:nvSpPr>
        <p:spPr>
          <a:xfrm>
            <a:off x="6016625" y="2339300"/>
            <a:ext cx="1956900" cy="570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1600"/>
              <a:buFont typeface="Chelsea Market"/>
              <a:buNone/>
              <a:defRPr>
                <a:latin typeface="Chelsea Market"/>
                <a:ea typeface="Chelsea Market"/>
                <a:cs typeface="Chelsea Market"/>
                <a:sym typeface="Chelsea Market"/>
              </a:defRPr>
            </a:lvl2pPr>
            <a:lvl3pPr lvl="2" algn="ctr" rtl="0">
              <a:spcBef>
                <a:spcPts val="0"/>
              </a:spcBef>
              <a:spcAft>
                <a:spcPts val="0"/>
              </a:spcAft>
              <a:buSzPts val="1600"/>
              <a:buFont typeface="Chelsea Market"/>
              <a:buNone/>
              <a:defRPr>
                <a:latin typeface="Chelsea Market"/>
                <a:ea typeface="Chelsea Market"/>
                <a:cs typeface="Chelsea Market"/>
                <a:sym typeface="Chelsea Market"/>
              </a:defRPr>
            </a:lvl3pPr>
            <a:lvl4pPr lvl="3" algn="ctr" rtl="0">
              <a:spcBef>
                <a:spcPts val="0"/>
              </a:spcBef>
              <a:spcAft>
                <a:spcPts val="0"/>
              </a:spcAft>
              <a:buSzPts val="1600"/>
              <a:buFont typeface="Chelsea Market"/>
              <a:buNone/>
              <a:defRPr>
                <a:latin typeface="Chelsea Market"/>
                <a:ea typeface="Chelsea Market"/>
                <a:cs typeface="Chelsea Market"/>
                <a:sym typeface="Chelsea Market"/>
              </a:defRPr>
            </a:lvl4pPr>
            <a:lvl5pPr lvl="4" algn="ctr" rtl="0">
              <a:spcBef>
                <a:spcPts val="0"/>
              </a:spcBef>
              <a:spcAft>
                <a:spcPts val="0"/>
              </a:spcAft>
              <a:buSzPts val="1600"/>
              <a:buFont typeface="Chelsea Market"/>
              <a:buNone/>
              <a:defRPr>
                <a:latin typeface="Chelsea Market"/>
                <a:ea typeface="Chelsea Market"/>
                <a:cs typeface="Chelsea Market"/>
                <a:sym typeface="Chelsea Market"/>
              </a:defRPr>
            </a:lvl5pPr>
            <a:lvl6pPr lvl="5" algn="ctr" rtl="0">
              <a:spcBef>
                <a:spcPts val="0"/>
              </a:spcBef>
              <a:spcAft>
                <a:spcPts val="0"/>
              </a:spcAft>
              <a:buSzPts val="1600"/>
              <a:buFont typeface="Chelsea Market"/>
              <a:buNone/>
              <a:defRPr>
                <a:latin typeface="Chelsea Market"/>
                <a:ea typeface="Chelsea Market"/>
                <a:cs typeface="Chelsea Market"/>
                <a:sym typeface="Chelsea Market"/>
              </a:defRPr>
            </a:lvl6pPr>
            <a:lvl7pPr lvl="6" algn="ctr" rtl="0">
              <a:spcBef>
                <a:spcPts val="0"/>
              </a:spcBef>
              <a:spcAft>
                <a:spcPts val="0"/>
              </a:spcAft>
              <a:buSzPts val="1600"/>
              <a:buFont typeface="Chelsea Market"/>
              <a:buNone/>
              <a:defRPr>
                <a:latin typeface="Chelsea Market"/>
                <a:ea typeface="Chelsea Market"/>
                <a:cs typeface="Chelsea Market"/>
                <a:sym typeface="Chelsea Market"/>
              </a:defRPr>
            </a:lvl7pPr>
            <a:lvl8pPr lvl="7" algn="ctr" rtl="0">
              <a:spcBef>
                <a:spcPts val="0"/>
              </a:spcBef>
              <a:spcAft>
                <a:spcPts val="0"/>
              </a:spcAft>
              <a:buSzPts val="1600"/>
              <a:buFont typeface="Chelsea Market"/>
              <a:buNone/>
              <a:defRPr>
                <a:latin typeface="Chelsea Market"/>
                <a:ea typeface="Chelsea Market"/>
                <a:cs typeface="Chelsea Market"/>
                <a:sym typeface="Chelsea Market"/>
              </a:defRPr>
            </a:lvl8pPr>
            <a:lvl9pPr lvl="8" algn="ctr" rtl="0">
              <a:spcBef>
                <a:spcPts val="0"/>
              </a:spcBef>
              <a:spcAft>
                <a:spcPts val="0"/>
              </a:spcAft>
              <a:buSzPts val="1600"/>
              <a:buFont typeface="Chelsea Market"/>
              <a:buNone/>
              <a:defRPr>
                <a:latin typeface="Chelsea Market"/>
                <a:ea typeface="Chelsea Market"/>
                <a:cs typeface="Chelsea Market"/>
                <a:sym typeface="Chelsea Market"/>
              </a:defRPr>
            </a:lvl9pPr>
          </a:lstStyle>
          <a:p>
            <a:endParaRPr/>
          </a:p>
        </p:txBody>
      </p:sp>
      <p:sp>
        <p:nvSpPr>
          <p:cNvPr id="27" name="Google Shape;27;p6"/>
          <p:cNvSpPr txBox="1">
            <a:spLocks noGrp="1"/>
          </p:cNvSpPr>
          <p:nvPr>
            <p:ph type="subTitle" idx="4"/>
          </p:nvPr>
        </p:nvSpPr>
        <p:spPr>
          <a:xfrm>
            <a:off x="6016613" y="2909925"/>
            <a:ext cx="1956900" cy="75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spcBef>
                <a:spcPts val="160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8"/>
        <p:cNvGrpSpPr/>
        <p:nvPr/>
      </p:nvGrpSpPr>
      <p:grpSpPr>
        <a:xfrm>
          <a:off x="0" y="0"/>
          <a:ext cx="0" cy="0"/>
          <a:chOff x="0" y="0"/>
          <a:chExt cx="0" cy="0"/>
        </a:xfrm>
      </p:grpSpPr>
      <p:sp>
        <p:nvSpPr>
          <p:cNvPr id="29" name="Google Shape;29;p7"/>
          <p:cNvSpPr/>
          <p:nvPr/>
        </p:nvSpPr>
        <p:spPr>
          <a:xfrm>
            <a:off x="0" y="0"/>
            <a:ext cx="9144000" cy="1145935"/>
          </a:xfrm>
          <a:custGeom>
            <a:avLst/>
            <a:gdLst/>
            <a:ahLst/>
            <a:cxnLst/>
            <a:rect l="l" t="t" r="r" b="b"/>
            <a:pathLst>
              <a:path w="285750" h="53436" extrusionOk="0">
                <a:moveTo>
                  <a:pt x="0" y="0"/>
                </a:moveTo>
                <a:lnTo>
                  <a:pt x="0" y="53435"/>
                </a:lnTo>
                <a:lnTo>
                  <a:pt x="239792" y="53435"/>
                </a:lnTo>
                <a:cubicBezTo>
                  <a:pt x="239875" y="53316"/>
                  <a:pt x="239982" y="53233"/>
                  <a:pt x="240101" y="53185"/>
                </a:cubicBezTo>
                <a:cubicBezTo>
                  <a:pt x="240234" y="53064"/>
                  <a:pt x="240408" y="52993"/>
                  <a:pt x="240584" y="52993"/>
                </a:cubicBezTo>
                <a:cubicBezTo>
                  <a:pt x="240598" y="52993"/>
                  <a:pt x="240612" y="52994"/>
                  <a:pt x="240625" y="52995"/>
                </a:cubicBezTo>
                <a:cubicBezTo>
                  <a:pt x="240875" y="53018"/>
                  <a:pt x="241090" y="53185"/>
                  <a:pt x="241161" y="53435"/>
                </a:cubicBezTo>
                <a:lnTo>
                  <a:pt x="285750" y="53435"/>
                </a:lnTo>
                <a:lnTo>
                  <a:pt x="285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7">
            <a:hlinkClick r:id="rId2" action="ppaction://hlinksldjump"/>
          </p:cNvPr>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Game 2">
  <p:cSld name="TITLE_ONLY_2">
    <p:spTree>
      <p:nvGrpSpPr>
        <p:cNvPr id="1" name="Shape 31"/>
        <p:cNvGrpSpPr/>
        <p:nvPr/>
      </p:nvGrpSpPr>
      <p:grpSpPr>
        <a:xfrm>
          <a:off x="0" y="0"/>
          <a:ext cx="0" cy="0"/>
          <a:chOff x="0" y="0"/>
          <a:chExt cx="0" cy="0"/>
        </a:xfrm>
      </p:grpSpPr>
      <p:sp>
        <p:nvSpPr>
          <p:cNvPr id="32" name="Google Shape;32;p8"/>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Game 1">
  <p:cSld name="CUSTOM_4">
    <p:spTree>
      <p:nvGrpSpPr>
        <p:cNvPr id="1" name="Shape 33"/>
        <p:cNvGrpSpPr/>
        <p:nvPr/>
      </p:nvGrpSpPr>
      <p:grpSpPr>
        <a:xfrm>
          <a:off x="0" y="0"/>
          <a:ext cx="0" cy="0"/>
          <a:chOff x="0" y="0"/>
          <a:chExt cx="0" cy="0"/>
        </a:xfrm>
      </p:grpSpPr>
      <p:sp>
        <p:nvSpPr>
          <p:cNvPr id="34" name="Google Shape;34;p9"/>
          <p:cNvSpPr txBox="1">
            <a:spLocks noGrp="1"/>
          </p:cNvSpPr>
          <p:nvPr>
            <p:ph type="title"/>
          </p:nvPr>
        </p:nvSpPr>
        <p:spPr>
          <a:xfrm>
            <a:off x="4572000" y="337575"/>
            <a:ext cx="3858600" cy="1261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a:solidFill>
                  <a:schemeClr val="dk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endParaRPr/>
          </a:p>
        </p:txBody>
      </p:sp>
      <p:grpSp>
        <p:nvGrpSpPr>
          <p:cNvPr id="35" name="Google Shape;35;p9"/>
          <p:cNvGrpSpPr/>
          <p:nvPr/>
        </p:nvGrpSpPr>
        <p:grpSpPr>
          <a:xfrm>
            <a:off x="1070889" y="-18840"/>
            <a:ext cx="3488385" cy="5162567"/>
            <a:chOff x="2038900" y="238125"/>
            <a:chExt cx="3538275" cy="5236400"/>
          </a:xfrm>
        </p:grpSpPr>
        <p:sp>
          <p:nvSpPr>
            <p:cNvPr id="36" name="Google Shape;36;p9"/>
            <p:cNvSpPr/>
            <p:nvPr/>
          </p:nvSpPr>
          <p:spPr>
            <a:xfrm>
              <a:off x="2038900" y="238125"/>
              <a:ext cx="3523675" cy="5236400"/>
            </a:xfrm>
            <a:custGeom>
              <a:avLst/>
              <a:gdLst/>
              <a:ahLst/>
              <a:cxnLst/>
              <a:rect l="l" t="t" r="r" b="b"/>
              <a:pathLst>
                <a:path w="140947" h="209456" extrusionOk="0">
                  <a:moveTo>
                    <a:pt x="0" y="0"/>
                  </a:moveTo>
                  <a:lnTo>
                    <a:pt x="0" y="209455"/>
                  </a:lnTo>
                  <a:lnTo>
                    <a:pt x="123046" y="209455"/>
                  </a:lnTo>
                  <a:cubicBezTo>
                    <a:pt x="130370" y="209455"/>
                    <a:pt x="136289" y="203504"/>
                    <a:pt x="136289" y="196196"/>
                  </a:cubicBezTo>
                  <a:cubicBezTo>
                    <a:pt x="136289" y="188887"/>
                    <a:pt x="130370" y="182952"/>
                    <a:pt x="123046" y="182952"/>
                  </a:cubicBezTo>
                  <a:lnTo>
                    <a:pt x="97963" y="182952"/>
                  </a:lnTo>
                  <a:cubicBezTo>
                    <a:pt x="95043" y="182952"/>
                    <a:pt x="92675" y="180584"/>
                    <a:pt x="92675" y="177664"/>
                  </a:cubicBezTo>
                  <a:cubicBezTo>
                    <a:pt x="92675" y="174743"/>
                    <a:pt x="95043" y="172376"/>
                    <a:pt x="97963" y="172376"/>
                  </a:cubicBezTo>
                  <a:lnTo>
                    <a:pt x="118784" y="172376"/>
                  </a:lnTo>
                  <a:cubicBezTo>
                    <a:pt x="122588" y="172376"/>
                    <a:pt x="125666" y="169297"/>
                    <a:pt x="125666" y="165493"/>
                  </a:cubicBezTo>
                  <a:cubicBezTo>
                    <a:pt x="125666" y="161673"/>
                    <a:pt x="122588" y="158595"/>
                    <a:pt x="118784" y="158595"/>
                  </a:cubicBezTo>
                  <a:lnTo>
                    <a:pt x="82083" y="158595"/>
                  </a:lnTo>
                  <a:cubicBezTo>
                    <a:pt x="82005" y="158598"/>
                    <a:pt x="81928" y="158599"/>
                    <a:pt x="81851" y="158599"/>
                  </a:cubicBezTo>
                  <a:cubicBezTo>
                    <a:pt x="78639" y="158599"/>
                    <a:pt x="75971" y="156054"/>
                    <a:pt x="75848" y="152802"/>
                  </a:cubicBezTo>
                  <a:cubicBezTo>
                    <a:pt x="75737" y="149487"/>
                    <a:pt x="78342" y="146677"/>
                    <a:pt x="81657" y="146567"/>
                  </a:cubicBezTo>
                  <a:lnTo>
                    <a:pt x="120836" y="146567"/>
                  </a:lnTo>
                  <a:cubicBezTo>
                    <a:pt x="126503" y="146567"/>
                    <a:pt x="131096" y="141973"/>
                    <a:pt x="131096" y="136306"/>
                  </a:cubicBezTo>
                  <a:cubicBezTo>
                    <a:pt x="131096" y="130639"/>
                    <a:pt x="126503" y="126046"/>
                    <a:pt x="120836" y="126046"/>
                  </a:cubicBezTo>
                  <a:lnTo>
                    <a:pt x="108744" y="126046"/>
                  </a:lnTo>
                  <a:cubicBezTo>
                    <a:pt x="108695" y="126046"/>
                    <a:pt x="108647" y="126047"/>
                    <a:pt x="108598" y="126047"/>
                  </a:cubicBezTo>
                  <a:cubicBezTo>
                    <a:pt x="101830" y="126047"/>
                    <a:pt x="96305" y="120614"/>
                    <a:pt x="96227" y="113844"/>
                  </a:cubicBezTo>
                  <a:cubicBezTo>
                    <a:pt x="96148" y="107024"/>
                    <a:pt x="101625" y="101421"/>
                    <a:pt x="108429" y="101342"/>
                  </a:cubicBezTo>
                  <a:lnTo>
                    <a:pt x="125177" y="101342"/>
                  </a:lnTo>
                  <a:cubicBezTo>
                    <a:pt x="128460" y="101342"/>
                    <a:pt x="131096" y="98706"/>
                    <a:pt x="131096" y="95422"/>
                  </a:cubicBezTo>
                  <a:cubicBezTo>
                    <a:pt x="131096" y="92139"/>
                    <a:pt x="128460" y="89503"/>
                    <a:pt x="125177" y="89503"/>
                  </a:cubicBezTo>
                  <a:lnTo>
                    <a:pt x="93101" y="89503"/>
                  </a:lnTo>
                  <a:cubicBezTo>
                    <a:pt x="89549" y="89503"/>
                    <a:pt x="86645" y="86630"/>
                    <a:pt x="86645" y="83047"/>
                  </a:cubicBezTo>
                  <a:cubicBezTo>
                    <a:pt x="86645" y="79495"/>
                    <a:pt x="89549" y="76606"/>
                    <a:pt x="93101" y="76606"/>
                  </a:cubicBezTo>
                  <a:lnTo>
                    <a:pt x="133306" y="76606"/>
                  </a:lnTo>
                  <a:cubicBezTo>
                    <a:pt x="137536" y="76606"/>
                    <a:pt x="140946" y="73181"/>
                    <a:pt x="140946" y="68966"/>
                  </a:cubicBezTo>
                  <a:cubicBezTo>
                    <a:pt x="140946" y="64736"/>
                    <a:pt x="137536" y="61326"/>
                    <a:pt x="133306" y="61326"/>
                  </a:cubicBezTo>
                  <a:lnTo>
                    <a:pt x="116416" y="61326"/>
                  </a:lnTo>
                  <a:cubicBezTo>
                    <a:pt x="112185" y="61326"/>
                    <a:pt x="108776" y="57916"/>
                    <a:pt x="108776" y="53686"/>
                  </a:cubicBezTo>
                  <a:lnTo>
                    <a:pt x="108776" y="37111"/>
                  </a:lnTo>
                  <a:cubicBezTo>
                    <a:pt x="108776" y="29013"/>
                    <a:pt x="102193" y="22415"/>
                    <a:pt x="94080" y="22415"/>
                  </a:cubicBezTo>
                  <a:lnTo>
                    <a:pt x="71649" y="22415"/>
                  </a:lnTo>
                  <a:cubicBezTo>
                    <a:pt x="65714" y="22415"/>
                    <a:pt x="60915" y="17601"/>
                    <a:pt x="60915" y="11681"/>
                  </a:cubicBezTo>
                  <a:cubicBezTo>
                    <a:pt x="60915" y="5998"/>
                    <a:pt x="56479" y="1326"/>
                    <a:pt x="50813" y="994"/>
                  </a:cubicBez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p:nvPr/>
          </p:nvSpPr>
          <p:spPr>
            <a:xfrm>
              <a:off x="4666725" y="2981200"/>
              <a:ext cx="910450" cy="249825"/>
            </a:xfrm>
            <a:custGeom>
              <a:avLst/>
              <a:gdLst/>
              <a:ahLst/>
              <a:cxnLst/>
              <a:rect l="l" t="t" r="r" b="b"/>
              <a:pathLst>
                <a:path w="36418" h="9993" extrusionOk="0">
                  <a:moveTo>
                    <a:pt x="4989" y="1"/>
                  </a:moveTo>
                  <a:cubicBezTo>
                    <a:pt x="2226" y="1"/>
                    <a:pt x="1" y="2258"/>
                    <a:pt x="1" y="5005"/>
                  </a:cubicBezTo>
                  <a:cubicBezTo>
                    <a:pt x="1" y="7767"/>
                    <a:pt x="2226" y="9993"/>
                    <a:pt x="4989" y="9993"/>
                  </a:cubicBezTo>
                  <a:lnTo>
                    <a:pt x="31429" y="9993"/>
                  </a:lnTo>
                  <a:cubicBezTo>
                    <a:pt x="34191" y="9993"/>
                    <a:pt x="36417" y="7736"/>
                    <a:pt x="36417" y="5005"/>
                  </a:cubicBezTo>
                  <a:cubicBezTo>
                    <a:pt x="36417" y="2242"/>
                    <a:pt x="34191" y="1"/>
                    <a:pt x="31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9"/>
            <p:cNvSpPr/>
            <p:nvPr/>
          </p:nvSpPr>
          <p:spPr>
            <a:xfrm>
              <a:off x="4228300" y="421625"/>
              <a:ext cx="910025" cy="249825"/>
            </a:xfrm>
            <a:custGeom>
              <a:avLst/>
              <a:gdLst/>
              <a:ahLst/>
              <a:cxnLst/>
              <a:rect l="l" t="t" r="r" b="b"/>
              <a:pathLst>
                <a:path w="36401" h="9993" extrusionOk="0">
                  <a:moveTo>
                    <a:pt x="4988" y="0"/>
                  </a:moveTo>
                  <a:cubicBezTo>
                    <a:pt x="2226" y="0"/>
                    <a:pt x="0" y="2226"/>
                    <a:pt x="0" y="4988"/>
                  </a:cubicBezTo>
                  <a:cubicBezTo>
                    <a:pt x="0" y="7751"/>
                    <a:pt x="2226" y="9992"/>
                    <a:pt x="4988" y="9992"/>
                  </a:cubicBezTo>
                  <a:lnTo>
                    <a:pt x="31413" y="9992"/>
                  </a:lnTo>
                  <a:cubicBezTo>
                    <a:pt x="34175" y="9992"/>
                    <a:pt x="36401" y="7751"/>
                    <a:pt x="36401" y="4988"/>
                  </a:cubicBezTo>
                  <a:cubicBezTo>
                    <a:pt x="36401" y="2226"/>
                    <a:pt x="34175" y="0"/>
                    <a:pt x="31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9"/>
          <p:cNvSpPr/>
          <p:nvPr/>
        </p:nvSpPr>
        <p:spPr>
          <a:xfrm>
            <a:off x="-7975" y="-7975"/>
            <a:ext cx="1572000" cy="5151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ns">
  <p:cSld name="TITLE_ONLY_1">
    <p:spTree>
      <p:nvGrpSpPr>
        <p:cNvPr id="1" name="Shape 40"/>
        <p:cNvGrpSpPr/>
        <p:nvPr/>
      </p:nvGrpSpPr>
      <p:grpSpPr>
        <a:xfrm>
          <a:off x="0" y="0"/>
          <a:ext cx="0" cy="0"/>
          <a:chOff x="0" y="0"/>
          <a:chExt cx="0" cy="0"/>
        </a:xfrm>
      </p:grpSpPr>
      <p:sp>
        <p:nvSpPr>
          <p:cNvPr id="41" name="Google Shape;41;p10"/>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endParaRPr/>
          </a:p>
        </p:txBody>
      </p:sp>
      <p:sp>
        <p:nvSpPr>
          <p:cNvPr id="42" name="Google Shape;42;p10"/>
          <p:cNvSpPr txBox="1">
            <a:spLocks noGrp="1"/>
          </p:cNvSpPr>
          <p:nvPr>
            <p:ph type="subTitle" idx="1"/>
          </p:nvPr>
        </p:nvSpPr>
        <p:spPr>
          <a:xfrm>
            <a:off x="3593550" y="3411425"/>
            <a:ext cx="1956900" cy="6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3" name="Google Shape;43;p10"/>
          <p:cNvSpPr txBox="1">
            <a:spLocks noGrp="1"/>
          </p:cNvSpPr>
          <p:nvPr>
            <p:ph type="subTitle" idx="2"/>
          </p:nvPr>
        </p:nvSpPr>
        <p:spPr>
          <a:xfrm>
            <a:off x="3593550" y="2753025"/>
            <a:ext cx="1956900" cy="6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44" name="Google Shape;44;p10"/>
          <p:cNvSpPr txBox="1">
            <a:spLocks noGrp="1"/>
          </p:cNvSpPr>
          <p:nvPr>
            <p:ph type="subTitle" idx="3"/>
          </p:nvPr>
        </p:nvSpPr>
        <p:spPr>
          <a:xfrm>
            <a:off x="6119525" y="3411425"/>
            <a:ext cx="1956900" cy="6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5" name="Google Shape;45;p10"/>
          <p:cNvSpPr txBox="1">
            <a:spLocks noGrp="1"/>
          </p:cNvSpPr>
          <p:nvPr>
            <p:ph type="subTitle" idx="4"/>
          </p:nvPr>
        </p:nvSpPr>
        <p:spPr>
          <a:xfrm>
            <a:off x="6119525" y="2753025"/>
            <a:ext cx="1956900" cy="6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
        <p:nvSpPr>
          <p:cNvPr id="46" name="Google Shape;46;p10"/>
          <p:cNvSpPr txBox="1">
            <a:spLocks noGrp="1"/>
          </p:cNvSpPr>
          <p:nvPr>
            <p:ph type="subTitle" idx="5"/>
          </p:nvPr>
        </p:nvSpPr>
        <p:spPr>
          <a:xfrm>
            <a:off x="1067575" y="3411425"/>
            <a:ext cx="1956900" cy="6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47" name="Google Shape;47;p10"/>
          <p:cNvSpPr txBox="1">
            <a:spLocks noGrp="1"/>
          </p:cNvSpPr>
          <p:nvPr>
            <p:ph type="subTitle" idx="6"/>
          </p:nvPr>
        </p:nvSpPr>
        <p:spPr>
          <a:xfrm>
            <a:off x="1067575" y="2753025"/>
            <a:ext cx="1956900" cy="6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Font typeface="Chelsea Market"/>
              <a:buNone/>
              <a:defRPr sz="3000">
                <a:latin typeface="Fredoka One"/>
                <a:ea typeface="Fredoka One"/>
                <a:cs typeface="Fredoka One"/>
                <a:sym typeface="Fredoka One"/>
              </a:defRPr>
            </a:lvl1pPr>
            <a:lvl2pPr lvl="1" algn="ctr" rtl="0">
              <a:spcBef>
                <a:spcPts val="0"/>
              </a:spcBef>
              <a:spcAft>
                <a:spcPts val="0"/>
              </a:spcAft>
              <a:buSzPts val="3000"/>
              <a:buFont typeface="Chelsea Market"/>
              <a:buNone/>
              <a:defRPr sz="3000">
                <a:latin typeface="Chelsea Market"/>
                <a:ea typeface="Chelsea Market"/>
                <a:cs typeface="Chelsea Market"/>
                <a:sym typeface="Chelsea Market"/>
              </a:defRPr>
            </a:lvl2pPr>
            <a:lvl3pPr lvl="2" algn="ctr" rtl="0">
              <a:spcBef>
                <a:spcPts val="0"/>
              </a:spcBef>
              <a:spcAft>
                <a:spcPts val="0"/>
              </a:spcAft>
              <a:buSzPts val="3000"/>
              <a:buFont typeface="Chelsea Market"/>
              <a:buNone/>
              <a:defRPr sz="3000">
                <a:latin typeface="Chelsea Market"/>
                <a:ea typeface="Chelsea Market"/>
                <a:cs typeface="Chelsea Market"/>
                <a:sym typeface="Chelsea Market"/>
              </a:defRPr>
            </a:lvl3pPr>
            <a:lvl4pPr lvl="3" algn="ctr" rtl="0">
              <a:spcBef>
                <a:spcPts val="0"/>
              </a:spcBef>
              <a:spcAft>
                <a:spcPts val="0"/>
              </a:spcAft>
              <a:buSzPts val="3000"/>
              <a:buFont typeface="Chelsea Market"/>
              <a:buNone/>
              <a:defRPr sz="3000">
                <a:latin typeface="Chelsea Market"/>
                <a:ea typeface="Chelsea Market"/>
                <a:cs typeface="Chelsea Market"/>
                <a:sym typeface="Chelsea Market"/>
              </a:defRPr>
            </a:lvl4pPr>
            <a:lvl5pPr lvl="4" algn="ctr" rtl="0">
              <a:spcBef>
                <a:spcPts val="0"/>
              </a:spcBef>
              <a:spcAft>
                <a:spcPts val="0"/>
              </a:spcAft>
              <a:buSzPts val="3000"/>
              <a:buFont typeface="Chelsea Market"/>
              <a:buNone/>
              <a:defRPr sz="3000">
                <a:latin typeface="Chelsea Market"/>
                <a:ea typeface="Chelsea Market"/>
                <a:cs typeface="Chelsea Market"/>
                <a:sym typeface="Chelsea Market"/>
              </a:defRPr>
            </a:lvl5pPr>
            <a:lvl6pPr lvl="5" algn="ctr" rtl="0">
              <a:spcBef>
                <a:spcPts val="0"/>
              </a:spcBef>
              <a:spcAft>
                <a:spcPts val="0"/>
              </a:spcAft>
              <a:buSzPts val="3000"/>
              <a:buFont typeface="Chelsea Market"/>
              <a:buNone/>
              <a:defRPr sz="3000">
                <a:latin typeface="Chelsea Market"/>
                <a:ea typeface="Chelsea Market"/>
                <a:cs typeface="Chelsea Market"/>
                <a:sym typeface="Chelsea Market"/>
              </a:defRPr>
            </a:lvl6pPr>
            <a:lvl7pPr lvl="6" algn="ctr" rtl="0">
              <a:spcBef>
                <a:spcPts val="0"/>
              </a:spcBef>
              <a:spcAft>
                <a:spcPts val="0"/>
              </a:spcAft>
              <a:buSzPts val="3000"/>
              <a:buFont typeface="Chelsea Market"/>
              <a:buNone/>
              <a:defRPr sz="3000">
                <a:latin typeface="Chelsea Market"/>
                <a:ea typeface="Chelsea Market"/>
                <a:cs typeface="Chelsea Market"/>
                <a:sym typeface="Chelsea Market"/>
              </a:defRPr>
            </a:lvl7pPr>
            <a:lvl8pPr lvl="7" algn="ctr" rtl="0">
              <a:spcBef>
                <a:spcPts val="0"/>
              </a:spcBef>
              <a:spcAft>
                <a:spcPts val="0"/>
              </a:spcAft>
              <a:buSzPts val="3000"/>
              <a:buFont typeface="Chelsea Market"/>
              <a:buNone/>
              <a:defRPr sz="3000">
                <a:latin typeface="Chelsea Market"/>
                <a:ea typeface="Chelsea Market"/>
                <a:cs typeface="Chelsea Market"/>
                <a:sym typeface="Chelsea Market"/>
              </a:defRPr>
            </a:lvl8pPr>
            <a:lvl9pPr lvl="8" algn="ctr" rtl="0">
              <a:spcBef>
                <a:spcPts val="0"/>
              </a:spcBef>
              <a:spcAft>
                <a:spcPts val="0"/>
              </a:spcAft>
              <a:buSzPts val="3000"/>
              <a:buFont typeface="Chelsea Market"/>
              <a:buNone/>
              <a:defRPr sz="3000">
                <a:latin typeface="Chelsea Market"/>
                <a:ea typeface="Chelsea Market"/>
                <a:cs typeface="Chelsea Market"/>
                <a:sym typeface="Chelsea Market"/>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8"/>
        <p:cNvGrpSpPr/>
        <p:nvPr/>
      </p:nvGrpSpPr>
      <p:grpSpPr>
        <a:xfrm>
          <a:off x="0" y="0"/>
          <a:ext cx="0" cy="0"/>
          <a:chOff x="0" y="0"/>
          <a:chExt cx="0" cy="0"/>
        </a:xfrm>
      </p:grpSpPr>
      <p:sp>
        <p:nvSpPr>
          <p:cNvPr id="49" name="Google Shape;49;p11"/>
          <p:cNvSpPr txBox="1">
            <a:spLocks noGrp="1"/>
          </p:cNvSpPr>
          <p:nvPr>
            <p:ph type="subTitle" idx="1"/>
          </p:nvPr>
        </p:nvSpPr>
        <p:spPr>
          <a:xfrm>
            <a:off x="1579950" y="1886425"/>
            <a:ext cx="5984100" cy="1127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600"/>
              <a:buNone/>
              <a:defRPr sz="1800">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50" name="Google Shape;50;p11"/>
          <p:cNvSpPr txBox="1">
            <a:spLocks noGrp="1"/>
          </p:cNvSpPr>
          <p:nvPr>
            <p:ph type="title"/>
          </p:nvPr>
        </p:nvSpPr>
        <p:spPr>
          <a:xfrm>
            <a:off x="713225" y="337575"/>
            <a:ext cx="7717500" cy="1303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a:endParaRPr/>
          </a:p>
        </p:txBody>
      </p:sp>
      <p:sp>
        <p:nvSpPr>
          <p:cNvPr id="51" name="Google Shape;51;p11"/>
          <p:cNvSpPr/>
          <p:nvPr/>
        </p:nvSpPr>
        <p:spPr>
          <a:xfrm>
            <a:off x="-11000" y="-7975"/>
            <a:ext cx="9144000" cy="11541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707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800"/>
              <a:buFont typeface="Fredoka One"/>
              <a:buNone/>
              <a:defRPr sz="3800">
                <a:solidFill>
                  <a:schemeClr val="dk1"/>
                </a:solidFill>
                <a:latin typeface="Fredoka One"/>
                <a:ea typeface="Fredoka One"/>
                <a:cs typeface="Fredoka One"/>
                <a:sym typeface="Fredoka One"/>
              </a:defRPr>
            </a:lvl1pPr>
            <a:lvl2pPr lvl="1">
              <a:spcBef>
                <a:spcPts val="0"/>
              </a:spcBef>
              <a:spcAft>
                <a:spcPts val="0"/>
              </a:spcAft>
              <a:buClr>
                <a:schemeClr val="dk1"/>
              </a:buClr>
              <a:buSzPts val="4800"/>
              <a:buFont typeface="Fredoka One"/>
              <a:buNone/>
              <a:defRPr sz="4800">
                <a:solidFill>
                  <a:schemeClr val="dk1"/>
                </a:solidFill>
                <a:latin typeface="Fredoka One"/>
                <a:ea typeface="Fredoka One"/>
                <a:cs typeface="Fredoka One"/>
                <a:sym typeface="Fredoka One"/>
              </a:defRPr>
            </a:lvl2pPr>
            <a:lvl3pPr lvl="2">
              <a:spcBef>
                <a:spcPts val="0"/>
              </a:spcBef>
              <a:spcAft>
                <a:spcPts val="0"/>
              </a:spcAft>
              <a:buClr>
                <a:schemeClr val="dk1"/>
              </a:buClr>
              <a:buSzPts val="4800"/>
              <a:buFont typeface="Fredoka One"/>
              <a:buNone/>
              <a:defRPr sz="4800">
                <a:solidFill>
                  <a:schemeClr val="dk1"/>
                </a:solidFill>
                <a:latin typeface="Fredoka One"/>
                <a:ea typeface="Fredoka One"/>
                <a:cs typeface="Fredoka One"/>
                <a:sym typeface="Fredoka One"/>
              </a:defRPr>
            </a:lvl3pPr>
            <a:lvl4pPr lvl="3">
              <a:spcBef>
                <a:spcPts val="0"/>
              </a:spcBef>
              <a:spcAft>
                <a:spcPts val="0"/>
              </a:spcAft>
              <a:buClr>
                <a:schemeClr val="dk1"/>
              </a:buClr>
              <a:buSzPts val="4800"/>
              <a:buFont typeface="Fredoka One"/>
              <a:buNone/>
              <a:defRPr sz="4800">
                <a:solidFill>
                  <a:schemeClr val="dk1"/>
                </a:solidFill>
                <a:latin typeface="Fredoka One"/>
                <a:ea typeface="Fredoka One"/>
                <a:cs typeface="Fredoka One"/>
                <a:sym typeface="Fredoka One"/>
              </a:defRPr>
            </a:lvl4pPr>
            <a:lvl5pPr lvl="4">
              <a:spcBef>
                <a:spcPts val="0"/>
              </a:spcBef>
              <a:spcAft>
                <a:spcPts val="0"/>
              </a:spcAft>
              <a:buClr>
                <a:schemeClr val="dk1"/>
              </a:buClr>
              <a:buSzPts val="4800"/>
              <a:buFont typeface="Fredoka One"/>
              <a:buNone/>
              <a:defRPr sz="4800">
                <a:solidFill>
                  <a:schemeClr val="dk1"/>
                </a:solidFill>
                <a:latin typeface="Fredoka One"/>
                <a:ea typeface="Fredoka One"/>
                <a:cs typeface="Fredoka One"/>
                <a:sym typeface="Fredoka One"/>
              </a:defRPr>
            </a:lvl5pPr>
            <a:lvl6pPr lvl="5">
              <a:spcBef>
                <a:spcPts val="0"/>
              </a:spcBef>
              <a:spcAft>
                <a:spcPts val="0"/>
              </a:spcAft>
              <a:buClr>
                <a:schemeClr val="dk1"/>
              </a:buClr>
              <a:buSzPts val="4800"/>
              <a:buFont typeface="Fredoka One"/>
              <a:buNone/>
              <a:defRPr sz="4800">
                <a:solidFill>
                  <a:schemeClr val="dk1"/>
                </a:solidFill>
                <a:latin typeface="Fredoka One"/>
                <a:ea typeface="Fredoka One"/>
                <a:cs typeface="Fredoka One"/>
                <a:sym typeface="Fredoka One"/>
              </a:defRPr>
            </a:lvl6pPr>
            <a:lvl7pPr lvl="6">
              <a:spcBef>
                <a:spcPts val="0"/>
              </a:spcBef>
              <a:spcAft>
                <a:spcPts val="0"/>
              </a:spcAft>
              <a:buClr>
                <a:schemeClr val="dk1"/>
              </a:buClr>
              <a:buSzPts val="4800"/>
              <a:buFont typeface="Fredoka One"/>
              <a:buNone/>
              <a:defRPr sz="4800">
                <a:solidFill>
                  <a:schemeClr val="dk1"/>
                </a:solidFill>
                <a:latin typeface="Fredoka One"/>
                <a:ea typeface="Fredoka One"/>
                <a:cs typeface="Fredoka One"/>
                <a:sym typeface="Fredoka One"/>
              </a:defRPr>
            </a:lvl7pPr>
            <a:lvl8pPr lvl="7">
              <a:spcBef>
                <a:spcPts val="0"/>
              </a:spcBef>
              <a:spcAft>
                <a:spcPts val="0"/>
              </a:spcAft>
              <a:buClr>
                <a:schemeClr val="dk1"/>
              </a:buClr>
              <a:buSzPts val="4800"/>
              <a:buFont typeface="Fredoka One"/>
              <a:buNone/>
              <a:defRPr sz="4800">
                <a:solidFill>
                  <a:schemeClr val="dk1"/>
                </a:solidFill>
                <a:latin typeface="Fredoka One"/>
                <a:ea typeface="Fredoka One"/>
                <a:cs typeface="Fredoka One"/>
                <a:sym typeface="Fredoka One"/>
              </a:defRPr>
            </a:lvl8pPr>
            <a:lvl9pPr lvl="8">
              <a:spcBef>
                <a:spcPts val="0"/>
              </a:spcBef>
              <a:spcAft>
                <a:spcPts val="0"/>
              </a:spcAft>
              <a:buClr>
                <a:schemeClr val="dk1"/>
              </a:buClr>
              <a:buSzPts val="4800"/>
              <a:buFont typeface="Fredoka One"/>
              <a:buNone/>
              <a:defRPr sz="4800">
                <a:solidFill>
                  <a:schemeClr val="dk1"/>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713225" y="1246825"/>
            <a:ext cx="7717500" cy="33618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KoHo Medium"/>
              <a:buChar char="●"/>
              <a:defRPr sz="1600">
                <a:solidFill>
                  <a:schemeClr val="dk1"/>
                </a:solidFill>
                <a:latin typeface="KoHo Medium"/>
                <a:ea typeface="KoHo Medium"/>
                <a:cs typeface="KoHo Medium"/>
                <a:sym typeface="KoHo Medium"/>
              </a:defRPr>
            </a:lvl1pPr>
            <a:lvl2pPr marL="914400" lvl="1" indent="-330200">
              <a:lnSpc>
                <a:spcPct val="100000"/>
              </a:lnSpc>
              <a:spcBef>
                <a:spcPts val="0"/>
              </a:spcBef>
              <a:spcAft>
                <a:spcPts val="0"/>
              </a:spcAft>
              <a:buClr>
                <a:schemeClr val="dk1"/>
              </a:buClr>
              <a:buSzPts val="1600"/>
              <a:buFont typeface="KoHo Medium"/>
              <a:buChar char="○"/>
              <a:defRPr sz="1600">
                <a:solidFill>
                  <a:schemeClr val="dk1"/>
                </a:solidFill>
                <a:latin typeface="KoHo Medium"/>
                <a:ea typeface="KoHo Medium"/>
                <a:cs typeface="KoHo Medium"/>
                <a:sym typeface="KoHo Medium"/>
              </a:defRPr>
            </a:lvl2pPr>
            <a:lvl3pPr marL="1371600" lvl="2" indent="-330200">
              <a:lnSpc>
                <a:spcPct val="100000"/>
              </a:lnSpc>
              <a:spcBef>
                <a:spcPts val="0"/>
              </a:spcBef>
              <a:spcAft>
                <a:spcPts val="0"/>
              </a:spcAft>
              <a:buClr>
                <a:schemeClr val="dk1"/>
              </a:buClr>
              <a:buSzPts val="1600"/>
              <a:buFont typeface="KoHo Medium"/>
              <a:buChar char="■"/>
              <a:defRPr sz="1600">
                <a:solidFill>
                  <a:schemeClr val="dk1"/>
                </a:solidFill>
                <a:latin typeface="KoHo Medium"/>
                <a:ea typeface="KoHo Medium"/>
                <a:cs typeface="KoHo Medium"/>
                <a:sym typeface="KoHo Medium"/>
              </a:defRPr>
            </a:lvl3pPr>
            <a:lvl4pPr marL="1828800" lvl="3" indent="-330200">
              <a:lnSpc>
                <a:spcPct val="100000"/>
              </a:lnSpc>
              <a:spcBef>
                <a:spcPts val="0"/>
              </a:spcBef>
              <a:spcAft>
                <a:spcPts val="0"/>
              </a:spcAft>
              <a:buClr>
                <a:schemeClr val="dk1"/>
              </a:buClr>
              <a:buSzPts val="1600"/>
              <a:buFont typeface="KoHo Medium"/>
              <a:buChar char="●"/>
              <a:defRPr sz="1600">
                <a:solidFill>
                  <a:schemeClr val="dk1"/>
                </a:solidFill>
                <a:latin typeface="KoHo Medium"/>
                <a:ea typeface="KoHo Medium"/>
                <a:cs typeface="KoHo Medium"/>
                <a:sym typeface="KoHo Medium"/>
              </a:defRPr>
            </a:lvl4pPr>
            <a:lvl5pPr marL="2286000" lvl="4" indent="-330200">
              <a:lnSpc>
                <a:spcPct val="100000"/>
              </a:lnSpc>
              <a:spcBef>
                <a:spcPts val="0"/>
              </a:spcBef>
              <a:spcAft>
                <a:spcPts val="0"/>
              </a:spcAft>
              <a:buClr>
                <a:schemeClr val="dk1"/>
              </a:buClr>
              <a:buSzPts val="1600"/>
              <a:buFont typeface="KoHo Medium"/>
              <a:buChar char="○"/>
              <a:defRPr sz="1600">
                <a:solidFill>
                  <a:schemeClr val="dk1"/>
                </a:solidFill>
                <a:latin typeface="KoHo Medium"/>
                <a:ea typeface="KoHo Medium"/>
                <a:cs typeface="KoHo Medium"/>
                <a:sym typeface="KoHo Medium"/>
              </a:defRPr>
            </a:lvl5pPr>
            <a:lvl6pPr marL="2743200" lvl="5" indent="-330200">
              <a:lnSpc>
                <a:spcPct val="100000"/>
              </a:lnSpc>
              <a:spcBef>
                <a:spcPts val="0"/>
              </a:spcBef>
              <a:spcAft>
                <a:spcPts val="0"/>
              </a:spcAft>
              <a:buClr>
                <a:schemeClr val="dk1"/>
              </a:buClr>
              <a:buSzPts val="1600"/>
              <a:buFont typeface="KoHo Medium"/>
              <a:buChar char="■"/>
              <a:defRPr sz="1600">
                <a:solidFill>
                  <a:schemeClr val="dk1"/>
                </a:solidFill>
                <a:latin typeface="KoHo Medium"/>
                <a:ea typeface="KoHo Medium"/>
                <a:cs typeface="KoHo Medium"/>
                <a:sym typeface="KoHo Medium"/>
              </a:defRPr>
            </a:lvl6pPr>
            <a:lvl7pPr marL="3200400" lvl="6" indent="-330200">
              <a:lnSpc>
                <a:spcPct val="100000"/>
              </a:lnSpc>
              <a:spcBef>
                <a:spcPts val="0"/>
              </a:spcBef>
              <a:spcAft>
                <a:spcPts val="0"/>
              </a:spcAft>
              <a:buClr>
                <a:schemeClr val="dk1"/>
              </a:buClr>
              <a:buSzPts val="1600"/>
              <a:buFont typeface="KoHo Medium"/>
              <a:buChar char="●"/>
              <a:defRPr sz="1600">
                <a:solidFill>
                  <a:schemeClr val="dk1"/>
                </a:solidFill>
                <a:latin typeface="KoHo Medium"/>
                <a:ea typeface="KoHo Medium"/>
                <a:cs typeface="KoHo Medium"/>
                <a:sym typeface="KoHo Medium"/>
              </a:defRPr>
            </a:lvl7pPr>
            <a:lvl8pPr marL="3657600" lvl="7" indent="-330200">
              <a:lnSpc>
                <a:spcPct val="100000"/>
              </a:lnSpc>
              <a:spcBef>
                <a:spcPts val="0"/>
              </a:spcBef>
              <a:spcAft>
                <a:spcPts val="0"/>
              </a:spcAft>
              <a:buClr>
                <a:schemeClr val="dk1"/>
              </a:buClr>
              <a:buSzPts val="1600"/>
              <a:buFont typeface="KoHo Medium"/>
              <a:buChar char="○"/>
              <a:defRPr sz="1600">
                <a:solidFill>
                  <a:schemeClr val="dk1"/>
                </a:solidFill>
                <a:latin typeface="KoHo Medium"/>
                <a:ea typeface="KoHo Medium"/>
                <a:cs typeface="KoHo Medium"/>
                <a:sym typeface="KoHo Medium"/>
              </a:defRPr>
            </a:lvl8pPr>
            <a:lvl9pPr marL="4114800" lvl="8" indent="-330200">
              <a:lnSpc>
                <a:spcPct val="100000"/>
              </a:lnSpc>
              <a:spcBef>
                <a:spcPts val="0"/>
              </a:spcBef>
              <a:spcAft>
                <a:spcPts val="0"/>
              </a:spcAft>
              <a:buClr>
                <a:schemeClr val="dk1"/>
              </a:buClr>
              <a:buSzPts val="1600"/>
              <a:buFont typeface="KoHo Medium"/>
              <a:buChar char="■"/>
              <a:defRPr sz="1600">
                <a:solidFill>
                  <a:schemeClr val="dk1"/>
                </a:solidFill>
                <a:latin typeface="KoHo Medium"/>
                <a:ea typeface="KoHo Medium"/>
                <a:cs typeface="KoHo Medium"/>
                <a:sym typeface="KoHo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49">
          <p15:clr>
            <a:srgbClr val="FF00FF"/>
          </p15:clr>
        </p15:guide>
        <p15:guide id="2" pos="5311">
          <p15:clr>
            <a:srgbClr val="FF00FF"/>
          </p15:clr>
        </p15:guide>
        <p15:guide id="3" orient="horz" pos="340">
          <p15:clr>
            <a:srgbClr val="FF00FF"/>
          </p15:clr>
        </p15:guide>
        <p15:guide id="4" orient="horz" pos="2903">
          <p15:clr>
            <a:srgbClr val="FF00FF"/>
          </p15:clr>
        </p15:guide>
        <p15:guide id="5" pos="2880">
          <p15:clr>
            <a:srgbClr val="FF00FF"/>
          </p15:clr>
        </p15:guide>
        <p15:guide id="6">
          <p15:clr>
            <a:srgbClr val="FF00FF"/>
          </p15:clr>
        </p15:guide>
        <p15:guide id="7" pos="5760">
          <p15:clr>
            <a:srgbClr val="FF00FF"/>
          </p15:clr>
        </p15:guide>
        <p15:guide id="8" orient="horz" pos="1620">
          <p15:clr>
            <a:srgbClr val="FF00FF"/>
          </p15:clr>
        </p15:guide>
        <p15:guide id="9" orient="horz" pos="3237">
          <p15:clr>
            <a:srgbClr val="FF00FF"/>
          </p15:clr>
        </p15:guide>
        <p15:guide id="10" orient="horz">
          <p15:clr>
            <a:srgbClr val="FF00FF"/>
          </p15:clr>
        </p15:guide>
        <p15:guide id="11" orient="horz" pos="722">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89"/>
        <p:cNvGrpSpPr/>
        <p:nvPr/>
      </p:nvGrpSpPr>
      <p:grpSpPr>
        <a:xfrm>
          <a:off x="0" y="0"/>
          <a:ext cx="0" cy="0"/>
          <a:chOff x="0" y="0"/>
          <a:chExt cx="0" cy="0"/>
        </a:xfrm>
      </p:grpSpPr>
      <p:sp>
        <p:nvSpPr>
          <p:cNvPr id="190" name="Google Shape;190;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91" name="Google Shape;191;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3" Type="http://schemas.openxmlformats.org/officeDocument/2006/relationships/hyperlink" Target="https://docs.google.com/spreadsheets/d/1_SCW-a8AU2r33GsFVJq6BulAnIBI4Q5npxohUlEvbqE/copy" TargetMode="External"/><Relationship Id="rId2" Type="http://schemas.openxmlformats.org/officeDocument/2006/relationships/notesSlide" Target="../notesSlides/notesSlide23.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hyperlink" Target="https://fonts.google.com/specimen/Fredoka+One" TargetMode="External"/><Relationship Id="rId2" Type="http://schemas.openxmlformats.org/officeDocument/2006/relationships/notesSlide" Target="../notesSlides/notesSlide30.xml"/><Relationship Id="rId1" Type="http://schemas.openxmlformats.org/officeDocument/2006/relationships/slideLayout" Target="../slideLayouts/slideLayout23.xml"/><Relationship Id="rId4" Type="http://schemas.openxmlformats.org/officeDocument/2006/relationships/hyperlink" Target="https://fonts.google.com/specimen/Koho" TargetMode="External"/></Relationships>
</file>

<file path=ppt/slides/_rels/slide31.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3" Type="http://schemas.openxmlformats.org/officeDocument/2006/relationships/image" Target="../media/image5.gif"/><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2" Type="http://schemas.openxmlformats.org/officeDocument/2006/relationships/notesSlide" Target="../notesSlides/notesSlide31.xml"/><Relationship Id="rId1" Type="http://schemas.openxmlformats.org/officeDocument/2006/relationships/slideLayout" Target="../slideLayouts/slideLayout23.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8.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7.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6.gif"/></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1.xml"/><Relationship Id="rId1" Type="http://schemas.openxmlformats.org/officeDocument/2006/relationships/slideLayout" Target="../slideLayouts/slideLayout23.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6"/>
        <p:cNvGrpSpPr/>
        <p:nvPr/>
      </p:nvGrpSpPr>
      <p:grpSpPr>
        <a:xfrm>
          <a:off x="0" y="0"/>
          <a:ext cx="0" cy="0"/>
          <a:chOff x="0" y="0"/>
          <a:chExt cx="0" cy="0"/>
        </a:xfrm>
      </p:grpSpPr>
      <p:sp>
        <p:nvSpPr>
          <p:cNvPr id="197" name="Google Shape;197;p27"/>
          <p:cNvSpPr txBox="1">
            <a:spLocks noGrp="1"/>
          </p:cNvSpPr>
          <p:nvPr>
            <p:ph type="ctrTitle"/>
          </p:nvPr>
        </p:nvSpPr>
        <p:spPr>
          <a:xfrm>
            <a:off x="3709275" y="1128500"/>
            <a:ext cx="4721400" cy="244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BACK TO SCHOOL ACTIVITIES</a:t>
            </a:r>
            <a:endParaRPr/>
          </a:p>
        </p:txBody>
      </p:sp>
      <p:sp>
        <p:nvSpPr>
          <p:cNvPr id="198" name="Google Shape;198;p27"/>
          <p:cNvSpPr txBox="1">
            <a:spLocks noGrp="1"/>
          </p:cNvSpPr>
          <p:nvPr>
            <p:ph type="subTitle" idx="2"/>
          </p:nvPr>
        </p:nvSpPr>
        <p:spPr>
          <a:xfrm>
            <a:off x="3709275" y="4175675"/>
            <a:ext cx="4200900" cy="43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where your presentation begins</a:t>
            </a:r>
            <a:endParaRPr/>
          </a:p>
        </p:txBody>
      </p:sp>
      <p:sp>
        <p:nvSpPr>
          <p:cNvPr id="199" name="Google Shape;199;p27"/>
          <p:cNvSpPr txBox="1">
            <a:spLocks noGrp="1"/>
          </p:cNvSpPr>
          <p:nvPr>
            <p:ph type="subTitle" idx="1"/>
          </p:nvPr>
        </p:nvSpPr>
        <p:spPr>
          <a:xfrm>
            <a:off x="3709275" y="3589725"/>
            <a:ext cx="44622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Getting to know each other</a:t>
            </a:r>
            <a:endParaRPr/>
          </a:p>
        </p:txBody>
      </p:sp>
      <p:grpSp>
        <p:nvGrpSpPr>
          <p:cNvPr id="200" name="Google Shape;200;p27"/>
          <p:cNvGrpSpPr/>
          <p:nvPr/>
        </p:nvGrpSpPr>
        <p:grpSpPr>
          <a:xfrm rot="10800000">
            <a:off x="226584" y="3293949"/>
            <a:ext cx="2753951" cy="510609"/>
            <a:chOff x="4399950" y="2954075"/>
            <a:chExt cx="1287675" cy="238725"/>
          </a:xfrm>
        </p:grpSpPr>
        <p:sp>
          <p:nvSpPr>
            <p:cNvPr id="201" name="Google Shape;201;p27"/>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7"/>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7"/>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7"/>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7"/>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7"/>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7"/>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7"/>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7"/>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7"/>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7"/>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7"/>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7"/>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7"/>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7"/>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7"/>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7"/>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7"/>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7"/>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7"/>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7"/>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7"/>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7"/>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7"/>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7"/>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7"/>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7"/>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7"/>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7"/>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7"/>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7"/>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7"/>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7"/>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7"/>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7"/>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27"/>
          <p:cNvGrpSpPr/>
          <p:nvPr/>
        </p:nvGrpSpPr>
        <p:grpSpPr>
          <a:xfrm rot="-213178" flipH="1">
            <a:off x="-239064" y="3647977"/>
            <a:ext cx="3397388" cy="576771"/>
            <a:chOff x="4330300" y="3920250"/>
            <a:chExt cx="1682975" cy="210775"/>
          </a:xfrm>
        </p:grpSpPr>
        <p:sp>
          <p:nvSpPr>
            <p:cNvPr id="237" name="Google Shape;237;p27"/>
            <p:cNvSpPr/>
            <p:nvPr/>
          </p:nvSpPr>
          <p:spPr>
            <a:xfrm>
              <a:off x="4586275" y="3920250"/>
              <a:ext cx="1427000" cy="210775"/>
            </a:xfrm>
            <a:custGeom>
              <a:avLst/>
              <a:gdLst/>
              <a:ahLst/>
              <a:cxnLst/>
              <a:rect l="l" t="t" r="r" b="b"/>
              <a:pathLst>
                <a:path w="57080" h="8431" extrusionOk="0">
                  <a:moveTo>
                    <a:pt x="1" y="1"/>
                  </a:moveTo>
                  <a:lnTo>
                    <a:pt x="1" y="8430"/>
                  </a:lnTo>
                  <a:lnTo>
                    <a:pt x="57079" y="8430"/>
                  </a:lnTo>
                  <a:lnTo>
                    <a:pt x="57079" y="1"/>
                  </a:ln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7"/>
            <p:cNvSpPr/>
            <p:nvPr/>
          </p:nvSpPr>
          <p:spPr>
            <a:xfrm>
              <a:off x="4330300" y="3920250"/>
              <a:ext cx="304225" cy="210775"/>
            </a:xfrm>
            <a:custGeom>
              <a:avLst/>
              <a:gdLst/>
              <a:ahLst/>
              <a:cxnLst/>
              <a:rect l="l" t="t" r="r" b="b"/>
              <a:pathLst>
                <a:path w="12169" h="8431" extrusionOk="0">
                  <a:moveTo>
                    <a:pt x="10240" y="1"/>
                  </a:moveTo>
                  <a:lnTo>
                    <a:pt x="0" y="4215"/>
                  </a:lnTo>
                  <a:lnTo>
                    <a:pt x="10240" y="8430"/>
                  </a:lnTo>
                  <a:lnTo>
                    <a:pt x="12168" y="6299"/>
                  </a:lnTo>
                  <a:lnTo>
                    <a:pt x="10240" y="4215"/>
                  </a:lnTo>
                  <a:lnTo>
                    <a:pt x="12168" y="1751"/>
                  </a:lnTo>
                  <a:lnTo>
                    <a:pt x="1024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7"/>
            <p:cNvSpPr/>
            <p:nvPr/>
          </p:nvSpPr>
          <p:spPr>
            <a:xfrm>
              <a:off x="4330300" y="3978300"/>
              <a:ext cx="114625" cy="94675"/>
            </a:xfrm>
            <a:custGeom>
              <a:avLst/>
              <a:gdLst/>
              <a:ahLst/>
              <a:cxnLst/>
              <a:rect l="l" t="t" r="r" b="b"/>
              <a:pathLst>
                <a:path w="4585" h="3787" extrusionOk="0">
                  <a:moveTo>
                    <a:pt x="4584" y="0"/>
                  </a:moveTo>
                  <a:lnTo>
                    <a:pt x="0" y="1893"/>
                  </a:lnTo>
                  <a:lnTo>
                    <a:pt x="4584" y="3787"/>
                  </a:lnTo>
                  <a:lnTo>
                    <a:pt x="45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7"/>
            <p:cNvSpPr/>
            <p:nvPr/>
          </p:nvSpPr>
          <p:spPr>
            <a:xfrm>
              <a:off x="4634500" y="4070875"/>
              <a:ext cx="1378775" cy="13700"/>
            </a:xfrm>
            <a:custGeom>
              <a:avLst/>
              <a:gdLst/>
              <a:ahLst/>
              <a:cxnLst/>
              <a:rect l="l" t="t" r="r" b="b"/>
              <a:pathLst>
                <a:path w="55151" h="548" extrusionOk="0">
                  <a:moveTo>
                    <a:pt x="0" y="0"/>
                  </a:moveTo>
                  <a:lnTo>
                    <a:pt x="0" y="548"/>
                  </a:lnTo>
                  <a:lnTo>
                    <a:pt x="55150" y="548"/>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7"/>
            <p:cNvSpPr/>
            <p:nvPr/>
          </p:nvSpPr>
          <p:spPr>
            <a:xfrm>
              <a:off x="4634500" y="3960150"/>
              <a:ext cx="1378775" cy="14000"/>
            </a:xfrm>
            <a:custGeom>
              <a:avLst/>
              <a:gdLst/>
              <a:ahLst/>
              <a:cxnLst/>
              <a:rect l="l" t="t" r="r" b="b"/>
              <a:pathLst>
                <a:path w="55151" h="560" extrusionOk="0">
                  <a:moveTo>
                    <a:pt x="0" y="0"/>
                  </a:moveTo>
                  <a:lnTo>
                    <a:pt x="0" y="560"/>
                  </a:lnTo>
                  <a:lnTo>
                    <a:pt x="55150" y="560"/>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27"/>
          <p:cNvGrpSpPr/>
          <p:nvPr/>
        </p:nvGrpSpPr>
        <p:grpSpPr>
          <a:xfrm rot="-10474289" flipH="1">
            <a:off x="-327108" y="1234474"/>
            <a:ext cx="3490513" cy="2207237"/>
            <a:chOff x="2600325" y="3927100"/>
            <a:chExt cx="1196000" cy="691475"/>
          </a:xfrm>
        </p:grpSpPr>
        <p:sp>
          <p:nvSpPr>
            <p:cNvPr id="243" name="Google Shape;243;p27"/>
            <p:cNvSpPr/>
            <p:nvPr/>
          </p:nvSpPr>
          <p:spPr>
            <a:xfrm>
              <a:off x="2600325" y="3927100"/>
              <a:ext cx="1196000" cy="691475"/>
            </a:xfrm>
            <a:custGeom>
              <a:avLst/>
              <a:gdLst/>
              <a:ahLst/>
              <a:cxnLst/>
              <a:rect l="l" t="t" r="r" b="b"/>
              <a:pathLst>
                <a:path w="47840" h="27659" extrusionOk="0">
                  <a:moveTo>
                    <a:pt x="4393" y="7621"/>
                  </a:moveTo>
                  <a:lnTo>
                    <a:pt x="31468" y="23265"/>
                  </a:lnTo>
                  <a:lnTo>
                    <a:pt x="4393" y="23265"/>
                  </a:lnTo>
                  <a:lnTo>
                    <a:pt x="4393" y="7621"/>
                  </a:lnTo>
                  <a:close/>
                  <a:moveTo>
                    <a:pt x="0" y="1"/>
                  </a:moveTo>
                  <a:lnTo>
                    <a:pt x="0" y="27659"/>
                  </a:lnTo>
                  <a:lnTo>
                    <a:pt x="47839" y="2765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7"/>
            <p:cNvSpPr/>
            <p:nvPr/>
          </p:nvSpPr>
          <p:spPr>
            <a:xfrm>
              <a:off x="2663425" y="4553375"/>
              <a:ext cx="14000" cy="50025"/>
            </a:xfrm>
            <a:custGeom>
              <a:avLst/>
              <a:gdLst/>
              <a:ahLst/>
              <a:cxnLst/>
              <a:rect l="l" t="t" r="r" b="b"/>
              <a:pathLst>
                <a:path w="560" h="2001" extrusionOk="0">
                  <a:moveTo>
                    <a:pt x="274" y="0"/>
                  </a:moveTo>
                  <a:cubicBezTo>
                    <a:pt x="238" y="0"/>
                    <a:pt x="191" y="12"/>
                    <a:pt x="155" y="36"/>
                  </a:cubicBezTo>
                  <a:cubicBezTo>
                    <a:pt x="60" y="72"/>
                    <a:pt x="0" y="167"/>
                    <a:pt x="0" y="274"/>
                  </a:cubicBezTo>
                  <a:lnTo>
                    <a:pt x="0" y="1727"/>
                  </a:lnTo>
                  <a:cubicBezTo>
                    <a:pt x="0" y="1869"/>
                    <a:pt x="131"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7"/>
            <p:cNvSpPr/>
            <p:nvPr/>
          </p:nvSpPr>
          <p:spPr>
            <a:xfrm>
              <a:off x="2712075"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7"/>
            <p:cNvSpPr/>
            <p:nvPr/>
          </p:nvSpPr>
          <p:spPr>
            <a:xfrm>
              <a:off x="2761650" y="4553375"/>
              <a:ext cx="13700" cy="49425"/>
            </a:xfrm>
            <a:custGeom>
              <a:avLst/>
              <a:gdLst/>
              <a:ahLst/>
              <a:cxnLst/>
              <a:rect l="l" t="t" r="r" b="b"/>
              <a:pathLst>
                <a:path w="548" h="1977" extrusionOk="0">
                  <a:moveTo>
                    <a:pt x="274" y="0"/>
                  </a:moveTo>
                  <a:cubicBezTo>
                    <a:pt x="226" y="0"/>
                    <a:pt x="191" y="12"/>
                    <a:pt x="143" y="24"/>
                  </a:cubicBezTo>
                  <a:cubicBezTo>
                    <a:pt x="60" y="72"/>
                    <a:pt x="0" y="167"/>
                    <a:pt x="0" y="274"/>
                  </a:cubicBezTo>
                  <a:lnTo>
                    <a:pt x="0" y="1727"/>
                  </a:lnTo>
                  <a:cubicBezTo>
                    <a:pt x="12" y="1893"/>
                    <a:pt x="143" y="1977"/>
                    <a:pt x="274" y="1977"/>
                  </a:cubicBezTo>
                  <a:cubicBezTo>
                    <a:pt x="405" y="1977"/>
                    <a:pt x="536" y="1893"/>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7"/>
            <p:cNvSpPr/>
            <p:nvPr/>
          </p:nvSpPr>
          <p:spPr>
            <a:xfrm>
              <a:off x="2810750" y="4553375"/>
              <a:ext cx="13725" cy="50025"/>
            </a:xfrm>
            <a:custGeom>
              <a:avLst/>
              <a:gdLst/>
              <a:ahLst/>
              <a:cxnLst/>
              <a:rect l="l" t="t" r="r" b="b"/>
              <a:pathLst>
                <a:path w="549" h="2001" extrusionOk="0">
                  <a:moveTo>
                    <a:pt x="275" y="0"/>
                  </a:moveTo>
                  <a:cubicBezTo>
                    <a:pt x="227" y="0"/>
                    <a:pt x="179" y="12"/>
                    <a:pt x="144" y="36"/>
                  </a:cubicBezTo>
                  <a:cubicBezTo>
                    <a:pt x="48" y="72"/>
                    <a:pt x="1" y="167"/>
                    <a:pt x="1" y="274"/>
                  </a:cubicBezTo>
                  <a:lnTo>
                    <a:pt x="1" y="1727"/>
                  </a:lnTo>
                  <a:cubicBezTo>
                    <a:pt x="1" y="1869"/>
                    <a:pt x="120" y="2000"/>
                    <a:pt x="275" y="2000"/>
                  </a:cubicBezTo>
                  <a:cubicBezTo>
                    <a:pt x="417" y="1989"/>
                    <a:pt x="548" y="1869"/>
                    <a:pt x="548" y="1727"/>
                  </a:cubicBezTo>
                  <a:lnTo>
                    <a:pt x="548" y="274"/>
                  </a:lnTo>
                  <a:cubicBezTo>
                    <a:pt x="548" y="119"/>
                    <a:pt x="429"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7"/>
            <p:cNvSpPr/>
            <p:nvPr/>
          </p:nvSpPr>
          <p:spPr>
            <a:xfrm>
              <a:off x="2859425"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7"/>
            <p:cNvSpPr/>
            <p:nvPr/>
          </p:nvSpPr>
          <p:spPr>
            <a:xfrm>
              <a:off x="2908675" y="4553375"/>
              <a:ext cx="14025" cy="50025"/>
            </a:xfrm>
            <a:custGeom>
              <a:avLst/>
              <a:gdLst/>
              <a:ahLst/>
              <a:cxnLst/>
              <a:rect l="l" t="t" r="r" b="b"/>
              <a:pathLst>
                <a:path w="561" h="2001" extrusionOk="0">
                  <a:moveTo>
                    <a:pt x="275" y="0"/>
                  </a:moveTo>
                  <a:cubicBezTo>
                    <a:pt x="239" y="0"/>
                    <a:pt x="191" y="12"/>
                    <a:pt x="156" y="36"/>
                  </a:cubicBezTo>
                  <a:cubicBezTo>
                    <a:pt x="60" y="72"/>
                    <a:pt x="1" y="167"/>
                    <a:pt x="1" y="274"/>
                  </a:cubicBezTo>
                  <a:lnTo>
                    <a:pt x="1" y="1727"/>
                  </a:lnTo>
                  <a:cubicBezTo>
                    <a:pt x="1" y="1869"/>
                    <a:pt x="132" y="2000"/>
                    <a:pt x="275" y="2000"/>
                  </a:cubicBezTo>
                  <a:cubicBezTo>
                    <a:pt x="430" y="1989"/>
                    <a:pt x="549" y="1869"/>
                    <a:pt x="560" y="1727"/>
                  </a:cubicBezTo>
                  <a:lnTo>
                    <a:pt x="560" y="274"/>
                  </a:lnTo>
                  <a:cubicBezTo>
                    <a:pt x="560"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7"/>
            <p:cNvSpPr/>
            <p:nvPr/>
          </p:nvSpPr>
          <p:spPr>
            <a:xfrm>
              <a:off x="2957650" y="4553375"/>
              <a:ext cx="14450" cy="50550"/>
            </a:xfrm>
            <a:custGeom>
              <a:avLst/>
              <a:gdLst/>
              <a:ahLst/>
              <a:cxnLst/>
              <a:rect l="l" t="t" r="r" b="b"/>
              <a:pathLst>
                <a:path w="578" h="2022" extrusionOk="0">
                  <a:moveTo>
                    <a:pt x="292" y="0"/>
                  </a:moveTo>
                  <a:cubicBezTo>
                    <a:pt x="245" y="0"/>
                    <a:pt x="197" y="12"/>
                    <a:pt x="161" y="36"/>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7"/>
            <p:cNvSpPr/>
            <p:nvPr/>
          </p:nvSpPr>
          <p:spPr>
            <a:xfrm>
              <a:off x="3006900" y="4553375"/>
              <a:ext cx="13725" cy="49875"/>
            </a:xfrm>
            <a:custGeom>
              <a:avLst/>
              <a:gdLst/>
              <a:ahLst/>
              <a:cxnLst/>
              <a:rect l="l" t="t" r="r" b="b"/>
              <a:pathLst>
                <a:path w="549" h="1995" extrusionOk="0">
                  <a:moveTo>
                    <a:pt x="275" y="0"/>
                  </a:moveTo>
                  <a:cubicBezTo>
                    <a:pt x="227" y="0"/>
                    <a:pt x="191" y="12"/>
                    <a:pt x="144" y="24"/>
                  </a:cubicBezTo>
                  <a:cubicBezTo>
                    <a:pt x="60" y="72"/>
                    <a:pt x="1" y="167"/>
                    <a:pt x="1" y="274"/>
                  </a:cubicBezTo>
                  <a:lnTo>
                    <a:pt x="1" y="1727"/>
                  </a:lnTo>
                  <a:cubicBezTo>
                    <a:pt x="1" y="1905"/>
                    <a:pt x="138" y="1995"/>
                    <a:pt x="275" y="1995"/>
                  </a:cubicBezTo>
                  <a:cubicBezTo>
                    <a:pt x="412" y="1995"/>
                    <a:pt x="549" y="1905"/>
                    <a:pt x="549" y="1727"/>
                  </a:cubicBezTo>
                  <a:lnTo>
                    <a:pt x="549" y="274"/>
                  </a:lnTo>
                  <a:cubicBezTo>
                    <a:pt x="549"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7"/>
            <p:cNvSpPr/>
            <p:nvPr/>
          </p:nvSpPr>
          <p:spPr>
            <a:xfrm>
              <a:off x="3055575" y="4553375"/>
              <a:ext cx="14475" cy="50550"/>
            </a:xfrm>
            <a:custGeom>
              <a:avLst/>
              <a:gdLst/>
              <a:ahLst/>
              <a:cxnLst/>
              <a:rect l="l" t="t" r="r" b="b"/>
              <a:pathLst>
                <a:path w="579" h="2022" extrusionOk="0">
                  <a:moveTo>
                    <a:pt x="292" y="0"/>
                  </a:moveTo>
                  <a:cubicBezTo>
                    <a:pt x="245" y="0"/>
                    <a:pt x="197" y="12"/>
                    <a:pt x="161" y="36"/>
                  </a:cubicBezTo>
                  <a:cubicBezTo>
                    <a:pt x="66" y="72"/>
                    <a:pt x="18" y="167"/>
                    <a:pt x="18" y="274"/>
                  </a:cubicBezTo>
                  <a:lnTo>
                    <a:pt x="18" y="1727"/>
                  </a:lnTo>
                  <a:cubicBezTo>
                    <a:pt x="1" y="1923"/>
                    <a:pt x="143" y="2021"/>
                    <a:pt x="288"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7"/>
            <p:cNvSpPr/>
            <p:nvPr/>
          </p:nvSpPr>
          <p:spPr>
            <a:xfrm>
              <a:off x="3104700"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7"/>
            <p:cNvSpPr/>
            <p:nvPr/>
          </p:nvSpPr>
          <p:spPr>
            <a:xfrm>
              <a:off x="3153950" y="4553375"/>
              <a:ext cx="14025" cy="50025"/>
            </a:xfrm>
            <a:custGeom>
              <a:avLst/>
              <a:gdLst/>
              <a:ahLst/>
              <a:cxnLst/>
              <a:rect l="l" t="t" r="r" b="b"/>
              <a:pathLst>
                <a:path w="561" h="2001" extrusionOk="0">
                  <a:moveTo>
                    <a:pt x="274" y="0"/>
                  </a:moveTo>
                  <a:cubicBezTo>
                    <a:pt x="239" y="0"/>
                    <a:pt x="191" y="12"/>
                    <a:pt x="155" y="36"/>
                  </a:cubicBezTo>
                  <a:cubicBezTo>
                    <a:pt x="60" y="72"/>
                    <a:pt x="1" y="167"/>
                    <a:pt x="1" y="274"/>
                  </a:cubicBezTo>
                  <a:lnTo>
                    <a:pt x="1" y="1727"/>
                  </a:lnTo>
                  <a:cubicBezTo>
                    <a:pt x="1" y="1869"/>
                    <a:pt x="132"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7"/>
            <p:cNvSpPr/>
            <p:nvPr/>
          </p:nvSpPr>
          <p:spPr>
            <a:xfrm>
              <a:off x="3202775" y="4553375"/>
              <a:ext cx="14450" cy="50550"/>
            </a:xfrm>
            <a:custGeom>
              <a:avLst/>
              <a:gdLst/>
              <a:ahLst/>
              <a:cxnLst/>
              <a:rect l="l" t="t" r="r" b="b"/>
              <a:pathLst>
                <a:path w="578" h="2022" extrusionOk="0">
                  <a:moveTo>
                    <a:pt x="286" y="0"/>
                  </a:moveTo>
                  <a:cubicBezTo>
                    <a:pt x="238" y="0"/>
                    <a:pt x="203" y="12"/>
                    <a:pt x="167" y="36"/>
                  </a:cubicBezTo>
                  <a:cubicBezTo>
                    <a:pt x="72" y="72"/>
                    <a:pt x="12" y="167"/>
                    <a:pt x="12" y="274"/>
                  </a:cubicBezTo>
                  <a:lnTo>
                    <a:pt x="12" y="1727"/>
                  </a:lnTo>
                  <a:cubicBezTo>
                    <a:pt x="0" y="1923"/>
                    <a:pt x="146" y="2021"/>
                    <a:pt x="290"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7"/>
            <p:cNvSpPr/>
            <p:nvPr/>
          </p:nvSpPr>
          <p:spPr>
            <a:xfrm>
              <a:off x="3251725" y="4553375"/>
              <a:ext cx="14475" cy="50550"/>
            </a:xfrm>
            <a:custGeom>
              <a:avLst/>
              <a:gdLst/>
              <a:ahLst/>
              <a:cxnLst/>
              <a:rect l="l" t="t" r="r" b="b"/>
              <a:pathLst>
                <a:path w="579" h="2022" extrusionOk="0">
                  <a:moveTo>
                    <a:pt x="293" y="0"/>
                  </a:moveTo>
                  <a:cubicBezTo>
                    <a:pt x="245" y="0"/>
                    <a:pt x="209" y="12"/>
                    <a:pt x="162" y="24"/>
                  </a:cubicBezTo>
                  <a:cubicBezTo>
                    <a:pt x="78"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7"/>
            <p:cNvSpPr/>
            <p:nvPr/>
          </p:nvSpPr>
          <p:spPr>
            <a:xfrm>
              <a:off x="3301300" y="4553375"/>
              <a:ext cx="13700" cy="50025"/>
            </a:xfrm>
            <a:custGeom>
              <a:avLst/>
              <a:gdLst/>
              <a:ahLst/>
              <a:cxnLst/>
              <a:rect l="l" t="t" r="r" b="b"/>
              <a:pathLst>
                <a:path w="548" h="2001" extrusionOk="0">
                  <a:moveTo>
                    <a:pt x="274" y="0"/>
                  </a:moveTo>
                  <a:cubicBezTo>
                    <a:pt x="226" y="0"/>
                    <a:pt x="179" y="12"/>
                    <a:pt x="143" y="36"/>
                  </a:cubicBezTo>
                  <a:cubicBezTo>
                    <a:pt x="48" y="72"/>
                    <a:pt x="0" y="167"/>
                    <a:pt x="0" y="274"/>
                  </a:cubicBezTo>
                  <a:lnTo>
                    <a:pt x="0" y="1727"/>
                  </a:lnTo>
                  <a:cubicBezTo>
                    <a:pt x="0" y="1869"/>
                    <a:pt x="119" y="2000"/>
                    <a:pt x="274" y="2000"/>
                  </a:cubicBezTo>
                  <a:cubicBezTo>
                    <a:pt x="417" y="1989"/>
                    <a:pt x="548" y="1869"/>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7"/>
            <p:cNvSpPr/>
            <p:nvPr/>
          </p:nvSpPr>
          <p:spPr>
            <a:xfrm>
              <a:off x="3349950"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3" y="2021"/>
                    <a:pt x="578" y="1923"/>
                    <a:pt x="566" y="1727"/>
                  </a:cubicBezTo>
                  <a:lnTo>
                    <a:pt x="566" y="274"/>
                  </a:lnTo>
                  <a:cubicBezTo>
                    <a:pt x="566" y="119"/>
                    <a:pt x="435"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7"/>
            <p:cNvSpPr/>
            <p:nvPr/>
          </p:nvSpPr>
          <p:spPr>
            <a:xfrm>
              <a:off x="3399225" y="4553375"/>
              <a:ext cx="14000" cy="50025"/>
            </a:xfrm>
            <a:custGeom>
              <a:avLst/>
              <a:gdLst/>
              <a:ahLst/>
              <a:cxnLst/>
              <a:rect l="l" t="t" r="r" b="b"/>
              <a:pathLst>
                <a:path w="560" h="2001" extrusionOk="0">
                  <a:moveTo>
                    <a:pt x="274" y="0"/>
                  </a:moveTo>
                  <a:cubicBezTo>
                    <a:pt x="239" y="0"/>
                    <a:pt x="191" y="12"/>
                    <a:pt x="155" y="36"/>
                  </a:cubicBezTo>
                  <a:cubicBezTo>
                    <a:pt x="60" y="72"/>
                    <a:pt x="0" y="167"/>
                    <a:pt x="12" y="274"/>
                  </a:cubicBezTo>
                  <a:lnTo>
                    <a:pt x="12" y="1727"/>
                  </a:lnTo>
                  <a:cubicBezTo>
                    <a:pt x="0" y="1869"/>
                    <a:pt x="131" y="2000"/>
                    <a:pt x="286" y="2000"/>
                  </a:cubicBezTo>
                  <a:cubicBezTo>
                    <a:pt x="429" y="2000"/>
                    <a:pt x="560"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7"/>
            <p:cNvSpPr/>
            <p:nvPr/>
          </p:nvSpPr>
          <p:spPr>
            <a:xfrm>
              <a:off x="3448050" y="4553375"/>
              <a:ext cx="14450" cy="50550"/>
            </a:xfrm>
            <a:custGeom>
              <a:avLst/>
              <a:gdLst/>
              <a:ahLst/>
              <a:cxnLst/>
              <a:rect l="l" t="t" r="r" b="b"/>
              <a:pathLst>
                <a:path w="578" h="2022" extrusionOk="0">
                  <a:moveTo>
                    <a:pt x="286" y="0"/>
                  </a:moveTo>
                  <a:cubicBezTo>
                    <a:pt x="238" y="0"/>
                    <a:pt x="202" y="12"/>
                    <a:pt x="167" y="36"/>
                  </a:cubicBezTo>
                  <a:cubicBezTo>
                    <a:pt x="71" y="72"/>
                    <a:pt x="12" y="167"/>
                    <a:pt x="12" y="274"/>
                  </a:cubicBezTo>
                  <a:lnTo>
                    <a:pt x="12" y="1727"/>
                  </a:lnTo>
                  <a:cubicBezTo>
                    <a:pt x="0" y="1923"/>
                    <a:pt x="146" y="2021"/>
                    <a:pt x="290" y="2021"/>
                  </a:cubicBezTo>
                  <a:cubicBezTo>
                    <a:pt x="435" y="2021"/>
                    <a:pt x="577"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7"/>
            <p:cNvSpPr/>
            <p:nvPr/>
          </p:nvSpPr>
          <p:spPr>
            <a:xfrm>
              <a:off x="3497150" y="4553375"/>
              <a:ext cx="14450" cy="50550"/>
            </a:xfrm>
            <a:custGeom>
              <a:avLst/>
              <a:gdLst/>
              <a:ahLst/>
              <a:cxnLst/>
              <a:rect l="l" t="t" r="r" b="b"/>
              <a:pathLst>
                <a:path w="578" h="2022" extrusionOk="0">
                  <a:moveTo>
                    <a:pt x="286" y="0"/>
                  </a:moveTo>
                  <a:cubicBezTo>
                    <a:pt x="239" y="0"/>
                    <a:pt x="203" y="12"/>
                    <a:pt x="167" y="24"/>
                  </a:cubicBezTo>
                  <a:cubicBezTo>
                    <a:pt x="72" y="72"/>
                    <a:pt x="12" y="167"/>
                    <a:pt x="12" y="274"/>
                  </a:cubicBezTo>
                  <a:lnTo>
                    <a:pt x="12" y="1727"/>
                  </a:lnTo>
                  <a:cubicBezTo>
                    <a:pt x="1" y="1923"/>
                    <a:pt x="146" y="2021"/>
                    <a:pt x="291"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7"/>
            <p:cNvSpPr/>
            <p:nvPr/>
          </p:nvSpPr>
          <p:spPr>
            <a:xfrm>
              <a:off x="3546125" y="4553375"/>
              <a:ext cx="14450" cy="50550"/>
            </a:xfrm>
            <a:custGeom>
              <a:avLst/>
              <a:gdLst/>
              <a:ahLst/>
              <a:cxnLst/>
              <a:rect l="l" t="t" r="r" b="b"/>
              <a:pathLst>
                <a:path w="578" h="2022" extrusionOk="0">
                  <a:moveTo>
                    <a:pt x="292" y="0"/>
                  </a:moveTo>
                  <a:cubicBezTo>
                    <a:pt x="244" y="0"/>
                    <a:pt x="197" y="12"/>
                    <a:pt x="161" y="36"/>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7"/>
            <p:cNvSpPr/>
            <p:nvPr/>
          </p:nvSpPr>
          <p:spPr>
            <a:xfrm>
              <a:off x="3595225" y="4553375"/>
              <a:ext cx="14475" cy="50550"/>
            </a:xfrm>
            <a:custGeom>
              <a:avLst/>
              <a:gdLst/>
              <a:ahLst/>
              <a:cxnLst/>
              <a:rect l="l" t="t" r="r" b="b"/>
              <a:pathLst>
                <a:path w="579" h="2022" extrusionOk="0">
                  <a:moveTo>
                    <a:pt x="292" y="0"/>
                  </a:moveTo>
                  <a:cubicBezTo>
                    <a:pt x="245" y="0"/>
                    <a:pt x="197" y="12"/>
                    <a:pt x="161"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 name="Google Shape;264;p27"/>
          <p:cNvGrpSpPr/>
          <p:nvPr/>
        </p:nvGrpSpPr>
        <p:grpSpPr>
          <a:xfrm rot="10588659">
            <a:off x="-142889" y="2740031"/>
            <a:ext cx="3122058" cy="641906"/>
            <a:chOff x="4341300" y="4367325"/>
            <a:chExt cx="1511525" cy="310775"/>
          </a:xfrm>
        </p:grpSpPr>
        <p:sp>
          <p:nvSpPr>
            <p:cNvPr id="265" name="Google Shape;265;p27"/>
            <p:cNvSpPr/>
            <p:nvPr/>
          </p:nvSpPr>
          <p:spPr>
            <a:xfrm>
              <a:off x="4341300" y="4473600"/>
              <a:ext cx="118800" cy="96450"/>
            </a:xfrm>
            <a:custGeom>
              <a:avLst/>
              <a:gdLst/>
              <a:ahLst/>
              <a:cxnLst/>
              <a:rect l="l" t="t" r="r" b="b"/>
              <a:pathLst>
                <a:path w="4752" h="3858" extrusionOk="0">
                  <a:moveTo>
                    <a:pt x="4751" y="0"/>
                  </a:moveTo>
                  <a:lnTo>
                    <a:pt x="1096" y="893"/>
                  </a:lnTo>
                  <a:cubicBezTo>
                    <a:pt x="1" y="1155"/>
                    <a:pt x="1" y="2703"/>
                    <a:pt x="1096" y="2965"/>
                  </a:cubicBezTo>
                  <a:lnTo>
                    <a:pt x="4751" y="3858"/>
                  </a:lnTo>
                  <a:lnTo>
                    <a:pt x="47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7"/>
            <p:cNvSpPr/>
            <p:nvPr/>
          </p:nvSpPr>
          <p:spPr>
            <a:xfrm>
              <a:off x="4547575" y="4395325"/>
              <a:ext cx="141125" cy="254500"/>
            </a:xfrm>
            <a:custGeom>
              <a:avLst/>
              <a:gdLst/>
              <a:ahLst/>
              <a:cxnLst/>
              <a:rect l="l" t="t" r="r" b="b"/>
              <a:pathLst>
                <a:path w="5645" h="10180" extrusionOk="0">
                  <a:moveTo>
                    <a:pt x="2501" y="0"/>
                  </a:moveTo>
                  <a:cubicBezTo>
                    <a:pt x="1120" y="0"/>
                    <a:pt x="1" y="1119"/>
                    <a:pt x="1" y="2500"/>
                  </a:cubicBezTo>
                  <a:lnTo>
                    <a:pt x="1" y="7680"/>
                  </a:lnTo>
                  <a:cubicBezTo>
                    <a:pt x="1" y="9061"/>
                    <a:pt x="1120" y="10180"/>
                    <a:pt x="2501" y="10180"/>
                  </a:cubicBezTo>
                  <a:lnTo>
                    <a:pt x="5644" y="10180"/>
                  </a:lnTo>
                  <a:lnTo>
                    <a:pt x="564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7"/>
            <p:cNvSpPr/>
            <p:nvPr/>
          </p:nvSpPr>
          <p:spPr>
            <a:xfrm>
              <a:off x="4438350" y="4442650"/>
              <a:ext cx="109250" cy="159550"/>
            </a:xfrm>
            <a:custGeom>
              <a:avLst/>
              <a:gdLst/>
              <a:ahLst/>
              <a:cxnLst/>
              <a:rect l="l" t="t" r="r" b="b"/>
              <a:pathLst>
                <a:path w="4370" h="6382" extrusionOk="0">
                  <a:moveTo>
                    <a:pt x="2917" y="0"/>
                  </a:moveTo>
                  <a:cubicBezTo>
                    <a:pt x="1310" y="0"/>
                    <a:pt x="0" y="1310"/>
                    <a:pt x="0" y="2929"/>
                  </a:cubicBezTo>
                  <a:lnTo>
                    <a:pt x="0" y="3465"/>
                  </a:lnTo>
                  <a:cubicBezTo>
                    <a:pt x="0" y="5084"/>
                    <a:pt x="1310" y="6382"/>
                    <a:pt x="2917" y="6382"/>
                  </a:cubicBezTo>
                  <a:lnTo>
                    <a:pt x="4370" y="6382"/>
                  </a:lnTo>
                  <a:lnTo>
                    <a:pt x="437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7"/>
            <p:cNvSpPr/>
            <p:nvPr/>
          </p:nvSpPr>
          <p:spPr>
            <a:xfrm>
              <a:off x="4544300" y="4439800"/>
              <a:ext cx="6875" cy="165975"/>
            </a:xfrm>
            <a:custGeom>
              <a:avLst/>
              <a:gdLst/>
              <a:ahLst/>
              <a:cxnLst/>
              <a:rect l="l" t="t" r="r" b="b"/>
              <a:pathLst>
                <a:path w="275" h="6639" extrusionOk="0">
                  <a:moveTo>
                    <a:pt x="133" y="1"/>
                  </a:moveTo>
                  <a:cubicBezTo>
                    <a:pt x="69" y="1"/>
                    <a:pt x="7" y="43"/>
                    <a:pt x="1" y="126"/>
                  </a:cubicBezTo>
                  <a:lnTo>
                    <a:pt x="1" y="6496"/>
                  </a:lnTo>
                  <a:cubicBezTo>
                    <a:pt x="1" y="6579"/>
                    <a:pt x="60" y="6639"/>
                    <a:pt x="132" y="6639"/>
                  </a:cubicBezTo>
                  <a:cubicBezTo>
                    <a:pt x="167" y="6639"/>
                    <a:pt x="191" y="6627"/>
                    <a:pt x="215" y="6615"/>
                  </a:cubicBezTo>
                  <a:cubicBezTo>
                    <a:pt x="251" y="6579"/>
                    <a:pt x="275" y="6543"/>
                    <a:pt x="275" y="6496"/>
                  </a:cubicBezTo>
                  <a:lnTo>
                    <a:pt x="275" y="126"/>
                  </a:lnTo>
                  <a:cubicBezTo>
                    <a:pt x="263" y="43"/>
                    <a:pt x="197" y="1"/>
                    <a:pt x="13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7"/>
            <p:cNvSpPr/>
            <p:nvPr/>
          </p:nvSpPr>
          <p:spPr>
            <a:xfrm>
              <a:off x="4664550" y="4367325"/>
              <a:ext cx="1188275" cy="310775"/>
            </a:xfrm>
            <a:custGeom>
              <a:avLst/>
              <a:gdLst/>
              <a:ahLst/>
              <a:cxnLst/>
              <a:rect l="l" t="t" r="r" b="b"/>
              <a:pathLst>
                <a:path w="47531" h="12431" extrusionOk="0">
                  <a:moveTo>
                    <a:pt x="2311" y="1"/>
                  </a:moveTo>
                  <a:cubicBezTo>
                    <a:pt x="1037" y="1"/>
                    <a:pt x="1" y="1037"/>
                    <a:pt x="1" y="2323"/>
                  </a:cubicBezTo>
                  <a:lnTo>
                    <a:pt x="1" y="10121"/>
                  </a:lnTo>
                  <a:cubicBezTo>
                    <a:pt x="1" y="11395"/>
                    <a:pt x="1037" y="12431"/>
                    <a:pt x="2311" y="12431"/>
                  </a:cubicBezTo>
                  <a:lnTo>
                    <a:pt x="45209" y="12431"/>
                  </a:lnTo>
                  <a:cubicBezTo>
                    <a:pt x="46495" y="12431"/>
                    <a:pt x="47531" y="11395"/>
                    <a:pt x="47531" y="10121"/>
                  </a:cubicBezTo>
                  <a:lnTo>
                    <a:pt x="47531" y="2323"/>
                  </a:lnTo>
                  <a:cubicBezTo>
                    <a:pt x="47531" y="1037"/>
                    <a:pt x="46483" y="1"/>
                    <a:pt x="45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7"/>
            <p:cNvSpPr/>
            <p:nvPr/>
          </p:nvSpPr>
          <p:spPr>
            <a:xfrm>
              <a:off x="5734925" y="4367325"/>
              <a:ext cx="46175" cy="310775"/>
            </a:xfrm>
            <a:custGeom>
              <a:avLst/>
              <a:gdLst/>
              <a:ahLst/>
              <a:cxnLst/>
              <a:rect l="l" t="t" r="r" b="b"/>
              <a:pathLst>
                <a:path w="1847" h="12431" extrusionOk="0">
                  <a:moveTo>
                    <a:pt x="1" y="1"/>
                  </a:moveTo>
                  <a:lnTo>
                    <a:pt x="1"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7"/>
            <p:cNvSpPr/>
            <p:nvPr/>
          </p:nvSpPr>
          <p:spPr>
            <a:xfrm>
              <a:off x="4740175" y="4367325"/>
              <a:ext cx="46150" cy="310775"/>
            </a:xfrm>
            <a:custGeom>
              <a:avLst/>
              <a:gdLst/>
              <a:ahLst/>
              <a:cxnLst/>
              <a:rect l="l" t="t" r="r" b="b"/>
              <a:pathLst>
                <a:path w="1846" h="12431" extrusionOk="0">
                  <a:moveTo>
                    <a:pt x="0" y="1"/>
                  </a:moveTo>
                  <a:lnTo>
                    <a:pt x="0"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 name="Google Shape;272;p27"/>
          <p:cNvGrpSpPr/>
          <p:nvPr/>
        </p:nvGrpSpPr>
        <p:grpSpPr>
          <a:xfrm rot="-5400000" flipH="1">
            <a:off x="1023064" y="1059749"/>
            <a:ext cx="1160981" cy="2376464"/>
            <a:chOff x="6404350" y="3138600"/>
            <a:chExt cx="658750" cy="1348425"/>
          </a:xfrm>
        </p:grpSpPr>
        <p:sp>
          <p:nvSpPr>
            <p:cNvPr id="273" name="Google Shape;273;p27"/>
            <p:cNvSpPr/>
            <p:nvPr/>
          </p:nvSpPr>
          <p:spPr>
            <a:xfrm>
              <a:off x="6404350" y="3138600"/>
              <a:ext cx="658750" cy="1348425"/>
            </a:xfrm>
            <a:custGeom>
              <a:avLst/>
              <a:gdLst/>
              <a:ahLst/>
              <a:cxnLst/>
              <a:rect l="l" t="t" r="r" b="b"/>
              <a:pathLst>
                <a:path w="26350" h="53937" extrusionOk="0">
                  <a:moveTo>
                    <a:pt x="19218" y="8502"/>
                  </a:moveTo>
                  <a:lnTo>
                    <a:pt x="19218" y="45435"/>
                  </a:lnTo>
                  <a:cubicBezTo>
                    <a:pt x="11931" y="42518"/>
                    <a:pt x="7145" y="35446"/>
                    <a:pt x="7145" y="27600"/>
                  </a:cubicBezTo>
                  <a:lnTo>
                    <a:pt x="7145" y="26349"/>
                  </a:lnTo>
                  <a:cubicBezTo>
                    <a:pt x="7145" y="18491"/>
                    <a:pt x="11931" y="11431"/>
                    <a:pt x="19218" y="8502"/>
                  </a:cubicBezTo>
                  <a:close/>
                  <a:moveTo>
                    <a:pt x="26349" y="1"/>
                  </a:moveTo>
                  <a:cubicBezTo>
                    <a:pt x="11800" y="1"/>
                    <a:pt x="1" y="11800"/>
                    <a:pt x="1" y="26349"/>
                  </a:cubicBezTo>
                  <a:lnTo>
                    <a:pt x="1" y="27600"/>
                  </a:lnTo>
                  <a:cubicBezTo>
                    <a:pt x="1" y="42149"/>
                    <a:pt x="11800" y="53936"/>
                    <a:pt x="26349" y="53936"/>
                  </a:cubicBezTo>
                  <a:lnTo>
                    <a:pt x="26349" y="1"/>
                  </a:ln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7"/>
            <p:cNvSpPr/>
            <p:nvPr/>
          </p:nvSpPr>
          <p:spPr>
            <a:xfrm>
              <a:off x="6977050" y="4388775"/>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2"/>
                    <a:pt x="2572" y="131"/>
                    <a:pt x="2525" y="83"/>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7"/>
            <p:cNvSpPr/>
            <p:nvPr/>
          </p:nvSpPr>
          <p:spPr>
            <a:xfrm>
              <a:off x="6976350" y="4327125"/>
              <a:ext cx="65625" cy="13775"/>
            </a:xfrm>
            <a:custGeom>
              <a:avLst/>
              <a:gdLst/>
              <a:ahLst/>
              <a:cxnLst/>
              <a:rect l="l" t="t" r="r" b="b"/>
              <a:pathLst>
                <a:path w="2625" h="551" extrusionOk="0">
                  <a:moveTo>
                    <a:pt x="375" y="1"/>
                  </a:moveTo>
                  <a:cubicBezTo>
                    <a:pt x="4" y="1"/>
                    <a:pt x="0" y="551"/>
                    <a:pt x="364" y="551"/>
                  </a:cubicBezTo>
                  <a:cubicBezTo>
                    <a:pt x="375" y="551"/>
                    <a:pt x="386" y="550"/>
                    <a:pt x="398" y="549"/>
                  </a:cubicBezTo>
                  <a:lnTo>
                    <a:pt x="2350" y="549"/>
                  </a:lnTo>
                  <a:cubicBezTo>
                    <a:pt x="2505" y="549"/>
                    <a:pt x="2624" y="430"/>
                    <a:pt x="2624" y="275"/>
                  </a:cubicBezTo>
                  <a:cubicBezTo>
                    <a:pt x="2624" y="204"/>
                    <a:pt x="2600" y="132"/>
                    <a:pt x="2553" y="85"/>
                  </a:cubicBezTo>
                  <a:cubicBezTo>
                    <a:pt x="2493" y="37"/>
                    <a:pt x="2434" y="1"/>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7"/>
            <p:cNvSpPr/>
            <p:nvPr/>
          </p:nvSpPr>
          <p:spPr>
            <a:xfrm>
              <a:off x="6976350" y="4265825"/>
              <a:ext cx="65625" cy="14050"/>
            </a:xfrm>
            <a:custGeom>
              <a:avLst/>
              <a:gdLst/>
              <a:ahLst/>
              <a:cxnLst/>
              <a:rect l="l" t="t" r="r" b="b"/>
              <a:pathLst>
                <a:path w="2625" h="562" extrusionOk="0">
                  <a:moveTo>
                    <a:pt x="375" y="0"/>
                  </a:moveTo>
                  <a:cubicBezTo>
                    <a:pt x="0" y="0"/>
                    <a:pt x="0" y="561"/>
                    <a:pt x="375" y="561"/>
                  </a:cubicBezTo>
                  <a:cubicBezTo>
                    <a:pt x="382" y="561"/>
                    <a:pt x="390" y="561"/>
                    <a:pt x="398" y="560"/>
                  </a:cubicBezTo>
                  <a:lnTo>
                    <a:pt x="2350" y="560"/>
                  </a:lnTo>
                  <a:cubicBezTo>
                    <a:pt x="2505" y="560"/>
                    <a:pt x="2624" y="429"/>
                    <a:pt x="2624" y="287"/>
                  </a:cubicBezTo>
                  <a:cubicBezTo>
                    <a:pt x="2624" y="215"/>
                    <a:pt x="2600" y="144"/>
                    <a:pt x="2553" y="96"/>
                  </a:cubicBezTo>
                  <a:cubicBezTo>
                    <a:pt x="2493" y="37"/>
                    <a:pt x="2434" y="13"/>
                    <a:pt x="2350" y="1"/>
                  </a:cubicBezTo>
                  <a:lnTo>
                    <a:pt x="398" y="1"/>
                  </a:lnTo>
                  <a:cubicBezTo>
                    <a:pt x="390" y="0"/>
                    <a:pt x="382" y="0"/>
                    <a:pt x="3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7"/>
            <p:cNvSpPr/>
            <p:nvPr/>
          </p:nvSpPr>
          <p:spPr>
            <a:xfrm>
              <a:off x="6976350" y="4204775"/>
              <a:ext cx="65625" cy="13775"/>
            </a:xfrm>
            <a:custGeom>
              <a:avLst/>
              <a:gdLst/>
              <a:ahLst/>
              <a:cxnLst/>
              <a:rect l="l" t="t" r="r" b="b"/>
              <a:pathLst>
                <a:path w="2625" h="551" extrusionOk="0">
                  <a:moveTo>
                    <a:pt x="364" y="1"/>
                  </a:moveTo>
                  <a:cubicBezTo>
                    <a:pt x="0" y="1"/>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7"/>
            <p:cNvSpPr/>
            <p:nvPr/>
          </p:nvSpPr>
          <p:spPr>
            <a:xfrm>
              <a:off x="6976350" y="4143450"/>
              <a:ext cx="68000" cy="13775"/>
            </a:xfrm>
            <a:custGeom>
              <a:avLst/>
              <a:gdLst/>
              <a:ahLst/>
              <a:cxnLst/>
              <a:rect l="l" t="t" r="r" b="b"/>
              <a:pathLst>
                <a:path w="2720" h="551" extrusionOk="0">
                  <a:moveTo>
                    <a:pt x="364" y="1"/>
                  </a:moveTo>
                  <a:cubicBezTo>
                    <a:pt x="0" y="1"/>
                    <a:pt x="4" y="551"/>
                    <a:pt x="375" y="551"/>
                  </a:cubicBezTo>
                  <a:cubicBezTo>
                    <a:pt x="382" y="551"/>
                    <a:pt x="390" y="550"/>
                    <a:pt x="398" y="550"/>
                  </a:cubicBezTo>
                  <a:lnTo>
                    <a:pt x="2350" y="550"/>
                  </a:lnTo>
                  <a:cubicBezTo>
                    <a:pt x="2600" y="538"/>
                    <a:pt x="2719" y="252"/>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7"/>
            <p:cNvSpPr/>
            <p:nvPr/>
          </p:nvSpPr>
          <p:spPr>
            <a:xfrm>
              <a:off x="6976350" y="4082150"/>
              <a:ext cx="65625" cy="13775"/>
            </a:xfrm>
            <a:custGeom>
              <a:avLst/>
              <a:gdLst/>
              <a:ahLst/>
              <a:cxnLst/>
              <a:rect l="l" t="t" r="r" b="b"/>
              <a:pathLst>
                <a:path w="2625" h="551" extrusionOk="0">
                  <a:moveTo>
                    <a:pt x="364" y="0"/>
                  </a:moveTo>
                  <a:cubicBezTo>
                    <a:pt x="0" y="0"/>
                    <a:pt x="4" y="550"/>
                    <a:pt x="375" y="550"/>
                  </a:cubicBezTo>
                  <a:cubicBezTo>
                    <a:pt x="382" y="550"/>
                    <a:pt x="390" y="550"/>
                    <a:pt x="398" y="549"/>
                  </a:cubicBezTo>
                  <a:lnTo>
                    <a:pt x="2350" y="549"/>
                  </a:lnTo>
                  <a:cubicBezTo>
                    <a:pt x="2505" y="549"/>
                    <a:pt x="2624" y="418"/>
                    <a:pt x="2624" y="276"/>
                  </a:cubicBezTo>
                  <a:cubicBezTo>
                    <a:pt x="2624" y="204"/>
                    <a:pt x="2600" y="133"/>
                    <a:pt x="2553" y="85"/>
                  </a:cubicBezTo>
                  <a:cubicBezTo>
                    <a:pt x="2493" y="25"/>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7"/>
            <p:cNvSpPr/>
            <p:nvPr/>
          </p:nvSpPr>
          <p:spPr>
            <a:xfrm>
              <a:off x="6976350" y="40208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7"/>
            <p:cNvSpPr/>
            <p:nvPr/>
          </p:nvSpPr>
          <p:spPr>
            <a:xfrm>
              <a:off x="6976350" y="3959225"/>
              <a:ext cx="65625" cy="14050"/>
            </a:xfrm>
            <a:custGeom>
              <a:avLst/>
              <a:gdLst/>
              <a:ahLst/>
              <a:cxnLst/>
              <a:rect l="l" t="t" r="r" b="b"/>
              <a:pathLst>
                <a:path w="2625" h="562" extrusionOk="0">
                  <a:moveTo>
                    <a:pt x="375" y="1"/>
                  </a:moveTo>
                  <a:cubicBezTo>
                    <a:pt x="0" y="1"/>
                    <a:pt x="0" y="562"/>
                    <a:pt x="375" y="562"/>
                  </a:cubicBezTo>
                  <a:cubicBezTo>
                    <a:pt x="382" y="562"/>
                    <a:pt x="390" y="561"/>
                    <a:pt x="398" y="561"/>
                  </a:cubicBezTo>
                  <a:lnTo>
                    <a:pt x="2350" y="561"/>
                  </a:lnTo>
                  <a:cubicBezTo>
                    <a:pt x="2505" y="561"/>
                    <a:pt x="2624" y="430"/>
                    <a:pt x="2624" y="287"/>
                  </a:cubicBezTo>
                  <a:cubicBezTo>
                    <a:pt x="2624" y="216"/>
                    <a:pt x="2600" y="144"/>
                    <a:pt x="2553" y="97"/>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7"/>
            <p:cNvSpPr/>
            <p:nvPr/>
          </p:nvSpPr>
          <p:spPr>
            <a:xfrm>
              <a:off x="6977650" y="3897925"/>
              <a:ext cx="66700" cy="14025"/>
            </a:xfrm>
            <a:custGeom>
              <a:avLst/>
              <a:gdLst/>
              <a:ahLst/>
              <a:cxnLst/>
              <a:rect l="l" t="t" r="r" b="b"/>
              <a:pathLst>
                <a:path w="2668" h="561" extrusionOk="0">
                  <a:moveTo>
                    <a:pt x="334" y="1"/>
                  </a:moveTo>
                  <a:cubicBezTo>
                    <a:pt x="0" y="36"/>
                    <a:pt x="0" y="536"/>
                    <a:pt x="334" y="560"/>
                  </a:cubicBezTo>
                  <a:lnTo>
                    <a:pt x="2298" y="560"/>
                  </a:lnTo>
                  <a:cubicBezTo>
                    <a:pt x="2548" y="548"/>
                    <a:pt x="2667" y="263"/>
                    <a:pt x="2501" y="96"/>
                  </a:cubicBezTo>
                  <a:cubicBezTo>
                    <a:pt x="2441" y="36"/>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7"/>
            <p:cNvSpPr/>
            <p:nvPr/>
          </p:nvSpPr>
          <p:spPr>
            <a:xfrm>
              <a:off x="6976350" y="3836850"/>
              <a:ext cx="68000" cy="13800"/>
            </a:xfrm>
            <a:custGeom>
              <a:avLst/>
              <a:gdLst/>
              <a:ahLst/>
              <a:cxnLst/>
              <a:rect l="l" t="t" r="r" b="b"/>
              <a:pathLst>
                <a:path w="2720" h="552" extrusionOk="0">
                  <a:moveTo>
                    <a:pt x="2378" y="1"/>
                  </a:moveTo>
                  <a:cubicBezTo>
                    <a:pt x="2369" y="1"/>
                    <a:pt x="2359" y="1"/>
                    <a:pt x="2350" y="3"/>
                  </a:cubicBezTo>
                  <a:lnTo>
                    <a:pt x="398" y="3"/>
                  </a:lnTo>
                  <a:cubicBezTo>
                    <a:pt x="386" y="2"/>
                    <a:pt x="375" y="1"/>
                    <a:pt x="364" y="1"/>
                  </a:cubicBezTo>
                  <a:cubicBezTo>
                    <a:pt x="0" y="1"/>
                    <a:pt x="4" y="551"/>
                    <a:pt x="375" y="551"/>
                  </a:cubicBezTo>
                  <a:cubicBezTo>
                    <a:pt x="382" y="551"/>
                    <a:pt x="390" y="551"/>
                    <a:pt x="398" y="551"/>
                  </a:cubicBezTo>
                  <a:lnTo>
                    <a:pt x="2350" y="551"/>
                  </a:lnTo>
                  <a:cubicBezTo>
                    <a:pt x="2600" y="539"/>
                    <a:pt x="2719" y="253"/>
                    <a:pt x="2553" y="86"/>
                  </a:cubicBezTo>
                  <a:cubicBezTo>
                    <a:pt x="2501" y="34"/>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7"/>
            <p:cNvSpPr/>
            <p:nvPr/>
          </p:nvSpPr>
          <p:spPr>
            <a:xfrm>
              <a:off x="6976350" y="3775525"/>
              <a:ext cx="68000" cy="13800"/>
            </a:xfrm>
            <a:custGeom>
              <a:avLst/>
              <a:gdLst/>
              <a:ahLst/>
              <a:cxnLst/>
              <a:rect l="l" t="t" r="r" b="b"/>
              <a:pathLst>
                <a:path w="2720" h="552" extrusionOk="0">
                  <a:moveTo>
                    <a:pt x="2378" y="1"/>
                  </a:moveTo>
                  <a:cubicBezTo>
                    <a:pt x="2369" y="1"/>
                    <a:pt x="2359" y="2"/>
                    <a:pt x="2350" y="3"/>
                  </a:cubicBezTo>
                  <a:lnTo>
                    <a:pt x="398" y="3"/>
                  </a:lnTo>
                  <a:cubicBezTo>
                    <a:pt x="386" y="2"/>
                    <a:pt x="375" y="2"/>
                    <a:pt x="364" y="2"/>
                  </a:cubicBezTo>
                  <a:cubicBezTo>
                    <a:pt x="0" y="2"/>
                    <a:pt x="4" y="552"/>
                    <a:pt x="375" y="552"/>
                  </a:cubicBezTo>
                  <a:cubicBezTo>
                    <a:pt x="382" y="552"/>
                    <a:pt x="390" y="551"/>
                    <a:pt x="398" y="551"/>
                  </a:cubicBezTo>
                  <a:lnTo>
                    <a:pt x="2350" y="551"/>
                  </a:lnTo>
                  <a:cubicBezTo>
                    <a:pt x="2600" y="539"/>
                    <a:pt x="2719" y="253"/>
                    <a:pt x="2553" y="87"/>
                  </a:cubicBezTo>
                  <a:cubicBezTo>
                    <a:pt x="2501" y="35"/>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7"/>
            <p:cNvSpPr/>
            <p:nvPr/>
          </p:nvSpPr>
          <p:spPr>
            <a:xfrm>
              <a:off x="6976350" y="3714225"/>
              <a:ext cx="65625" cy="13775"/>
            </a:xfrm>
            <a:custGeom>
              <a:avLst/>
              <a:gdLst/>
              <a:ahLst/>
              <a:cxnLst/>
              <a:rect l="l" t="t" r="r" b="b"/>
              <a:pathLst>
                <a:path w="2625" h="551" extrusionOk="0">
                  <a:moveTo>
                    <a:pt x="2381" y="0"/>
                  </a:moveTo>
                  <a:cubicBezTo>
                    <a:pt x="2371" y="0"/>
                    <a:pt x="2361" y="1"/>
                    <a:pt x="2350" y="3"/>
                  </a:cubicBezTo>
                  <a:lnTo>
                    <a:pt x="398" y="3"/>
                  </a:lnTo>
                  <a:cubicBezTo>
                    <a:pt x="386" y="2"/>
                    <a:pt x="375" y="1"/>
                    <a:pt x="364" y="1"/>
                  </a:cubicBezTo>
                  <a:cubicBezTo>
                    <a:pt x="0" y="1"/>
                    <a:pt x="4" y="551"/>
                    <a:pt x="375" y="551"/>
                  </a:cubicBezTo>
                  <a:cubicBezTo>
                    <a:pt x="382" y="551"/>
                    <a:pt x="390" y="551"/>
                    <a:pt x="398" y="550"/>
                  </a:cubicBezTo>
                  <a:lnTo>
                    <a:pt x="2350" y="550"/>
                  </a:lnTo>
                  <a:cubicBezTo>
                    <a:pt x="2505" y="550"/>
                    <a:pt x="2624" y="419"/>
                    <a:pt x="2624" y="276"/>
                  </a:cubicBezTo>
                  <a:cubicBezTo>
                    <a:pt x="2624" y="205"/>
                    <a:pt x="2600" y="134"/>
                    <a:pt x="2553" y="86"/>
                  </a:cubicBezTo>
                  <a:cubicBezTo>
                    <a:pt x="2501" y="34"/>
                    <a:pt x="2449" y="0"/>
                    <a:pt x="238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7"/>
            <p:cNvSpPr/>
            <p:nvPr/>
          </p:nvSpPr>
          <p:spPr>
            <a:xfrm>
              <a:off x="6976350" y="36529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192"/>
                    <a:pt x="2600" y="133"/>
                    <a:pt x="2553" y="73"/>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7"/>
            <p:cNvSpPr/>
            <p:nvPr/>
          </p:nvSpPr>
          <p:spPr>
            <a:xfrm>
              <a:off x="6977050" y="3591650"/>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3"/>
                    <a:pt x="2572" y="131"/>
                    <a:pt x="2525" y="84"/>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7"/>
            <p:cNvSpPr/>
            <p:nvPr/>
          </p:nvSpPr>
          <p:spPr>
            <a:xfrm>
              <a:off x="6976350" y="3530000"/>
              <a:ext cx="65625" cy="14050"/>
            </a:xfrm>
            <a:custGeom>
              <a:avLst/>
              <a:gdLst/>
              <a:ahLst/>
              <a:cxnLst/>
              <a:rect l="l" t="t" r="r" b="b"/>
              <a:pathLst>
                <a:path w="2625" h="562" extrusionOk="0">
                  <a:moveTo>
                    <a:pt x="375" y="1"/>
                  </a:moveTo>
                  <a:cubicBezTo>
                    <a:pt x="0" y="1"/>
                    <a:pt x="0" y="562"/>
                    <a:pt x="375" y="562"/>
                  </a:cubicBezTo>
                  <a:cubicBezTo>
                    <a:pt x="382" y="562"/>
                    <a:pt x="390" y="562"/>
                    <a:pt x="398" y="561"/>
                  </a:cubicBezTo>
                  <a:lnTo>
                    <a:pt x="2350" y="561"/>
                  </a:lnTo>
                  <a:cubicBezTo>
                    <a:pt x="2505" y="561"/>
                    <a:pt x="2624" y="430"/>
                    <a:pt x="2624" y="287"/>
                  </a:cubicBezTo>
                  <a:cubicBezTo>
                    <a:pt x="2624" y="216"/>
                    <a:pt x="2600" y="144"/>
                    <a:pt x="2553" y="97"/>
                  </a:cubicBezTo>
                  <a:cubicBezTo>
                    <a:pt x="2493" y="37"/>
                    <a:pt x="2434" y="14"/>
                    <a:pt x="2350" y="2"/>
                  </a:cubicBezTo>
                  <a:lnTo>
                    <a:pt x="398" y="2"/>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7"/>
            <p:cNvSpPr/>
            <p:nvPr/>
          </p:nvSpPr>
          <p:spPr>
            <a:xfrm>
              <a:off x="6976350" y="346897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7"/>
            <p:cNvSpPr/>
            <p:nvPr/>
          </p:nvSpPr>
          <p:spPr>
            <a:xfrm>
              <a:off x="6976350" y="3407650"/>
              <a:ext cx="65625" cy="13775"/>
            </a:xfrm>
            <a:custGeom>
              <a:avLst/>
              <a:gdLst/>
              <a:ahLst/>
              <a:cxnLst/>
              <a:rect l="l" t="t" r="r" b="b"/>
              <a:pathLst>
                <a:path w="2625" h="551" extrusionOk="0">
                  <a:moveTo>
                    <a:pt x="364" y="1"/>
                  </a:moveTo>
                  <a:cubicBezTo>
                    <a:pt x="0" y="1"/>
                    <a:pt x="4" y="551"/>
                    <a:pt x="375" y="551"/>
                  </a:cubicBezTo>
                  <a:cubicBezTo>
                    <a:pt x="382" y="551"/>
                    <a:pt x="390" y="550"/>
                    <a:pt x="398" y="550"/>
                  </a:cubicBezTo>
                  <a:lnTo>
                    <a:pt x="2350" y="550"/>
                  </a:lnTo>
                  <a:cubicBezTo>
                    <a:pt x="2505" y="550"/>
                    <a:pt x="2624" y="419"/>
                    <a:pt x="2624" y="276"/>
                  </a:cubicBezTo>
                  <a:cubicBezTo>
                    <a:pt x="2624" y="205"/>
                    <a:pt x="2600" y="13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7"/>
            <p:cNvSpPr/>
            <p:nvPr/>
          </p:nvSpPr>
          <p:spPr>
            <a:xfrm>
              <a:off x="6976350" y="3346325"/>
              <a:ext cx="68000" cy="13775"/>
            </a:xfrm>
            <a:custGeom>
              <a:avLst/>
              <a:gdLst/>
              <a:ahLst/>
              <a:cxnLst/>
              <a:rect l="l" t="t" r="r" b="b"/>
              <a:pathLst>
                <a:path w="2720" h="551" extrusionOk="0">
                  <a:moveTo>
                    <a:pt x="364" y="1"/>
                  </a:moveTo>
                  <a:cubicBezTo>
                    <a:pt x="0" y="1"/>
                    <a:pt x="4" y="551"/>
                    <a:pt x="375" y="551"/>
                  </a:cubicBezTo>
                  <a:cubicBezTo>
                    <a:pt x="382" y="551"/>
                    <a:pt x="390" y="551"/>
                    <a:pt x="398" y="550"/>
                  </a:cubicBezTo>
                  <a:lnTo>
                    <a:pt x="2350" y="550"/>
                  </a:lnTo>
                  <a:cubicBezTo>
                    <a:pt x="2600" y="538"/>
                    <a:pt x="2719" y="25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7"/>
            <p:cNvSpPr/>
            <p:nvPr/>
          </p:nvSpPr>
          <p:spPr>
            <a:xfrm>
              <a:off x="6977650" y="3284750"/>
              <a:ext cx="66700" cy="14025"/>
            </a:xfrm>
            <a:custGeom>
              <a:avLst/>
              <a:gdLst/>
              <a:ahLst/>
              <a:cxnLst/>
              <a:rect l="l" t="t" r="r" b="b"/>
              <a:pathLst>
                <a:path w="2668" h="561" extrusionOk="0">
                  <a:moveTo>
                    <a:pt x="334" y="1"/>
                  </a:moveTo>
                  <a:cubicBezTo>
                    <a:pt x="0" y="37"/>
                    <a:pt x="0" y="537"/>
                    <a:pt x="334" y="560"/>
                  </a:cubicBezTo>
                  <a:lnTo>
                    <a:pt x="2298" y="560"/>
                  </a:lnTo>
                  <a:cubicBezTo>
                    <a:pt x="2548" y="549"/>
                    <a:pt x="2667" y="263"/>
                    <a:pt x="2501" y="96"/>
                  </a:cubicBezTo>
                  <a:cubicBezTo>
                    <a:pt x="2441" y="37"/>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7"/>
            <p:cNvSpPr/>
            <p:nvPr/>
          </p:nvSpPr>
          <p:spPr>
            <a:xfrm>
              <a:off x="6976350" y="3223425"/>
              <a:ext cx="68000" cy="14050"/>
            </a:xfrm>
            <a:custGeom>
              <a:avLst/>
              <a:gdLst/>
              <a:ahLst/>
              <a:cxnLst/>
              <a:rect l="l" t="t" r="r" b="b"/>
              <a:pathLst>
                <a:path w="2720" h="562" extrusionOk="0">
                  <a:moveTo>
                    <a:pt x="375" y="1"/>
                  </a:moveTo>
                  <a:cubicBezTo>
                    <a:pt x="0" y="1"/>
                    <a:pt x="0" y="561"/>
                    <a:pt x="375" y="561"/>
                  </a:cubicBezTo>
                  <a:cubicBezTo>
                    <a:pt x="382" y="561"/>
                    <a:pt x="390" y="561"/>
                    <a:pt x="398" y="561"/>
                  </a:cubicBezTo>
                  <a:lnTo>
                    <a:pt x="2350" y="561"/>
                  </a:lnTo>
                  <a:cubicBezTo>
                    <a:pt x="2600" y="549"/>
                    <a:pt x="2719" y="263"/>
                    <a:pt x="2553" y="96"/>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 name="Google Shape;294;p27"/>
          <p:cNvGrpSpPr/>
          <p:nvPr/>
        </p:nvGrpSpPr>
        <p:grpSpPr>
          <a:xfrm rot="-2308923">
            <a:off x="391311" y="1083221"/>
            <a:ext cx="2564825" cy="1864088"/>
            <a:chOff x="7365331" y="3876744"/>
            <a:chExt cx="752588" cy="546995"/>
          </a:xfrm>
        </p:grpSpPr>
        <p:sp>
          <p:nvSpPr>
            <p:cNvPr id="295" name="Google Shape;295;p27"/>
            <p:cNvSpPr/>
            <p:nvPr/>
          </p:nvSpPr>
          <p:spPr>
            <a:xfrm>
              <a:off x="7365331" y="3876744"/>
              <a:ext cx="555487" cy="388974"/>
            </a:xfrm>
            <a:custGeom>
              <a:avLst/>
              <a:gdLst/>
              <a:ahLst/>
              <a:cxnLst/>
              <a:rect l="l" t="t" r="r" b="b"/>
              <a:pathLst>
                <a:path w="38791" h="27163" extrusionOk="0">
                  <a:moveTo>
                    <a:pt x="996" y="1"/>
                  </a:moveTo>
                  <a:cubicBezTo>
                    <a:pt x="847" y="1"/>
                    <a:pt x="744" y="36"/>
                    <a:pt x="691" y="110"/>
                  </a:cubicBezTo>
                  <a:cubicBezTo>
                    <a:pt x="0" y="1062"/>
                    <a:pt x="7823" y="7849"/>
                    <a:pt x="18157" y="15290"/>
                  </a:cubicBezTo>
                  <a:cubicBezTo>
                    <a:pt x="27688" y="22153"/>
                    <a:pt x="36024" y="27162"/>
                    <a:pt x="37795" y="27162"/>
                  </a:cubicBezTo>
                  <a:cubicBezTo>
                    <a:pt x="37945" y="27162"/>
                    <a:pt x="38047" y="27127"/>
                    <a:pt x="38100" y="27054"/>
                  </a:cubicBezTo>
                  <a:cubicBezTo>
                    <a:pt x="38791" y="26101"/>
                    <a:pt x="30956" y="19303"/>
                    <a:pt x="20634" y="11861"/>
                  </a:cubicBezTo>
                  <a:cubicBezTo>
                    <a:pt x="11104" y="5000"/>
                    <a:pt x="2770"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7"/>
            <p:cNvSpPr/>
            <p:nvPr/>
          </p:nvSpPr>
          <p:spPr>
            <a:xfrm>
              <a:off x="7867948" y="4226639"/>
              <a:ext cx="58154" cy="50306"/>
            </a:xfrm>
            <a:custGeom>
              <a:avLst/>
              <a:gdLst/>
              <a:ahLst/>
              <a:cxnLst/>
              <a:rect l="l" t="t" r="r" b="b"/>
              <a:pathLst>
                <a:path w="4061" h="3513" extrusionOk="0">
                  <a:moveTo>
                    <a:pt x="1239" y="0"/>
                  </a:moveTo>
                  <a:lnTo>
                    <a:pt x="620" y="893"/>
                  </a:lnTo>
                  <a:lnTo>
                    <a:pt x="1" y="1786"/>
                  </a:lnTo>
                  <a:lnTo>
                    <a:pt x="3442" y="3512"/>
                  </a:lnTo>
                  <a:lnTo>
                    <a:pt x="3751" y="3060"/>
                  </a:lnTo>
                  <a:lnTo>
                    <a:pt x="4061" y="2620"/>
                  </a:lnTo>
                  <a:lnTo>
                    <a:pt x="1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7"/>
            <p:cNvSpPr/>
            <p:nvPr/>
          </p:nvSpPr>
          <p:spPr>
            <a:xfrm>
              <a:off x="7914675" y="4262353"/>
              <a:ext cx="186017" cy="150131"/>
            </a:xfrm>
            <a:custGeom>
              <a:avLst/>
              <a:gdLst/>
              <a:ahLst/>
              <a:cxnLst/>
              <a:rect l="l" t="t" r="r" b="b"/>
              <a:pathLst>
                <a:path w="12990" h="10484" extrusionOk="0">
                  <a:moveTo>
                    <a:pt x="2415" y="0"/>
                  </a:moveTo>
                  <a:cubicBezTo>
                    <a:pt x="1470" y="0"/>
                    <a:pt x="798" y="126"/>
                    <a:pt x="798" y="126"/>
                  </a:cubicBezTo>
                  <a:lnTo>
                    <a:pt x="179" y="1018"/>
                  </a:lnTo>
                  <a:cubicBezTo>
                    <a:pt x="179" y="1018"/>
                    <a:pt x="0" y="3650"/>
                    <a:pt x="2643" y="5888"/>
                  </a:cubicBezTo>
                  <a:cubicBezTo>
                    <a:pt x="5286" y="8126"/>
                    <a:pt x="12990" y="10484"/>
                    <a:pt x="12990" y="10484"/>
                  </a:cubicBezTo>
                  <a:cubicBezTo>
                    <a:pt x="12990" y="10484"/>
                    <a:pt x="9597" y="5864"/>
                    <a:pt x="7751" y="2519"/>
                  </a:cubicBezTo>
                  <a:cubicBezTo>
                    <a:pt x="6575" y="387"/>
                    <a:pt x="4075" y="0"/>
                    <a:pt x="2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7"/>
            <p:cNvSpPr/>
            <p:nvPr/>
          </p:nvSpPr>
          <p:spPr>
            <a:xfrm>
              <a:off x="8011979" y="4321609"/>
              <a:ext cx="105939" cy="102130"/>
            </a:xfrm>
            <a:custGeom>
              <a:avLst/>
              <a:gdLst/>
              <a:ahLst/>
              <a:cxnLst/>
              <a:rect l="l" t="t" r="r" b="b"/>
              <a:pathLst>
                <a:path w="7398" h="7132" extrusionOk="0">
                  <a:moveTo>
                    <a:pt x="1934" y="0"/>
                  </a:moveTo>
                  <a:cubicBezTo>
                    <a:pt x="1765" y="0"/>
                    <a:pt x="1607" y="88"/>
                    <a:pt x="1516" y="357"/>
                  </a:cubicBezTo>
                  <a:cubicBezTo>
                    <a:pt x="1277" y="1074"/>
                    <a:pt x="3335" y="3255"/>
                    <a:pt x="2390" y="3255"/>
                  </a:cubicBezTo>
                  <a:cubicBezTo>
                    <a:pt x="2299" y="3255"/>
                    <a:pt x="2180" y="3235"/>
                    <a:pt x="2028" y="3191"/>
                  </a:cubicBezTo>
                  <a:cubicBezTo>
                    <a:pt x="1606" y="3069"/>
                    <a:pt x="1264" y="3015"/>
                    <a:pt x="993" y="3015"/>
                  </a:cubicBezTo>
                  <a:cubicBezTo>
                    <a:pt x="149" y="3015"/>
                    <a:pt x="1" y="3542"/>
                    <a:pt x="289" y="4191"/>
                  </a:cubicBezTo>
                  <a:cubicBezTo>
                    <a:pt x="682" y="5048"/>
                    <a:pt x="7397" y="7132"/>
                    <a:pt x="7397" y="7132"/>
                  </a:cubicBezTo>
                  <a:lnTo>
                    <a:pt x="2599" y="309"/>
                  </a:lnTo>
                  <a:cubicBezTo>
                    <a:pt x="2599" y="309"/>
                    <a:pt x="2249" y="0"/>
                    <a:pt x="1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27"/>
        <p:cNvGrpSpPr/>
        <p:nvPr/>
      </p:nvGrpSpPr>
      <p:grpSpPr>
        <a:xfrm>
          <a:off x="0" y="0"/>
          <a:ext cx="0" cy="0"/>
          <a:chOff x="0" y="0"/>
          <a:chExt cx="0" cy="0"/>
        </a:xfrm>
      </p:grpSpPr>
      <p:sp>
        <p:nvSpPr>
          <p:cNvPr id="928" name="Google Shape;928;p37"/>
          <p:cNvSpPr/>
          <p:nvPr/>
        </p:nvSpPr>
        <p:spPr>
          <a:xfrm>
            <a:off x="1787500" y="2073575"/>
            <a:ext cx="1246200" cy="1246200"/>
          </a:xfrm>
          <a:prstGeom prst="pie">
            <a:avLst>
              <a:gd name="adj1" fmla="val 16205734"/>
              <a:gd name="adj2" fmla="val 634"/>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7"/>
          <p:cNvSpPr/>
          <p:nvPr/>
        </p:nvSpPr>
        <p:spPr>
          <a:xfrm>
            <a:off x="1870750" y="2156825"/>
            <a:ext cx="1079700" cy="10797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7"/>
          <p:cNvSpPr/>
          <p:nvPr/>
        </p:nvSpPr>
        <p:spPr>
          <a:xfrm>
            <a:off x="3923550" y="2072613"/>
            <a:ext cx="1246200" cy="1246200"/>
          </a:xfrm>
          <a:prstGeom prst="pie">
            <a:avLst>
              <a:gd name="adj1" fmla="val 5394610"/>
              <a:gd name="adj2" fmla="val 1619657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7"/>
          <p:cNvSpPr/>
          <p:nvPr/>
        </p:nvSpPr>
        <p:spPr>
          <a:xfrm>
            <a:off x="6081500" y="2073575"/>
            <a:ext cx="1246200" cy="1246200"/>
          </a:xfrm>
          <a:prstGeom prst="pie">
            <a:avLst>
              <a:gd name="adj1" fmla="val 10796290"/>
              <a:gd name="adj2" fmla="val 540430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7"/>
          <p:cNvSpPr txBox="1"/>
          <p:nvPr/>
        </p:nvSpPr>
        <p:spPr>
          <a:xfrm>
            <a:off x="1636950" y="3712672"/>
            <a:ext cx="1503900" cy="42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solidFill>
                  <a:schemeClr val="dk1"/>
                </a:solidFill>
                <a:latin typeface="KoHo"/>
                <a:ea typeface="KoHo"/>
                <a:cs typeface="KoHo"/>
                <a:sym typeface="KoHo"/>
              </a:rPr>
              <a:t>Mars is a cold place</a:t>
            </a:r>
            <a:endParaRPr sz="1800">
              <a:solidFill>
                <a:schemeClr val="dk1"/>
              </a:solidFill>
              <a:latin typeface="KoHo"/>
              <a:ea typeface="KoHo"/>
              <a:cs typeface="KoHo"/>
              <a:sym typeface="KoHo"/>
            </a:endParaRPr>
          </a:p>
        </p:txBody>
      </p:sp>
      <p:sp>
        <p:nvSpPr>
          <p:cNvPr id="933" name="Google Shape;933;p37"/>
          <p:cNvSpPr txBox="1"/>
          <p:nvPr/>
        </p:nvSpPr>
        <p:spPr>
          <a:xfrm>
            <a:off x="3811663" y="3712672"/>
            <a:ext cx="1503900" cy="42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solidFill>
                  <a:schemeClr val="dk1"/>
                </a:solidFill>
                <a:latin typeface="KoHo"/>
                <a:ea typeface="KoHo"/>
                <a:cs typeface="KoHo"/>
                <a:sym typeface="KoHo"/>
              </a:rPr>
              <a:t>Venus is terribly hot</a:t>
            </a:r>
            <a:endParaRPr sz="1800">
              <a:solidFill>
                <a:schemeClr val="dk1"/>
              </a:solidFill>
              <a:latin typeface="KoHo"/>
              <a:ea typeface="KoHo"/>
              <a:cs typeface="KoHo"/>
              <a:sym typeface="KoHo"/>
            </a:endParaRPr>
          </a:p>
        </p:txBody>
      </p:sp>
      <p:sp>
        <p:nvSpPr>
          <p:cNvPr id="934" name="Google Shape;934;p37"/>
          <p:cNvSpPr txBox="1"/>
          <p:nvPr/>
        </p:nvSpPr>
        <p:spPr>
          <a:xfrm>
            <a:off x="5986388" y="3712672"/>
            <a:ext cx="1503900" cy="426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a:solidFill>
                  <a:schemeClr val="dk1"/>
                </a:solidFill>
                <a:latin typeface="KoHo"/>
                <a:ea typeface="KoHo"/>
                <a:cs typeface="KoHo"/>
                <a:sym typeface="KoHo"/>
              </a:rPr>
              <a:t>Saturn is the ringed one</a:t>
            </a:r>
            <a:endParaRPr sz="1800">
              <a:solidFill>
                <a:schemeClr val="dk1"/>
              </a:solidFill>
              <a:latin typeface="KoHo"/>
              <a:ea typeface="KoHo"/>
              <a:cs typeface="KoHo"/>
              <a:sym typeface="KoHo"/>
            </a:endParaRPr>
          </a:p>
        </p:txBody>
      </p:sp>
      <p:sp>
        <p:nvSpPr>
          <p:cNvPr id="935" name="Google Shape;935;p37"/>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USES OF THE SUBJECT</a:t>
            </a:r>
            <a:endParaRPr/>
          </a:p>
        </p:txBody>
      </p:sp>
      <p:sp>
        <p:nvSpPr>
          <p:cNvPr id="936" name="Google Shape;936;p37"/>
          <p:cNvSpPr/>
          <p:nvPr/>
        </p:nvSpPr>
        <p:spPr>
          <a:xfrm>
            <a:off x="4017750" y="2156825"/>
            <a:ext cx="1079700" cy="10797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7"/>
          <p:cNvSpPr/>
          <p:nvPr/>
        </p:nvSpPr>
        <p:spPr>
          <a:xfrm>
            <a:off x="6164750" y="2155875"/>
            <a:ext cx="1079700" cy="10797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41"/>
        <p:cNvGrpSpPr/>
        <p:nvPr/>
      </p:nvGrpSpPr>
      <p:grpSpPr>
        <a:xfrm>
          <a:off x="0" y="0"/>
          <a:ext cx="0" cy="0"/>
          <a:chOff x="0" y="0"/>
          <a:chExt cx="0" cy="0"/>
        </a:xfrm>
      </p:grpSpPr>
      <p:grpSp>
        <p:nvGrpSpPr>
          <p:cNvPr id="942" name="Google Shape;942;p38"/>
          <p:cNvGrpSpPr/>
          <p:nvPr/>
        </p:nvGrpSpPr>
        <p:grpSpPr>
          <a:xfrm>
            <a:off x="713222" y="1544621"/>
            <a:ext cx="2928671" cy="2054277"/>
            <a:chOff x="238125" y="336125"/>
            <a:chExt cx="7106700" cy="4984900"/>
          </a:xfrm>
        </p:grpSpPr>
        <p:sp>
          <p:nvSpPr>
            <p:cNvPr id="943" name="Google Shape;943;p38"/>
            <p:cNvSpPr/>
            <p:nvPr/>
          </p:nvSpPr>
          <p:spPr>
            <a:xfrm>
              <a:off x="238125" y="382075"/>
              <a:ext cx="7106700" cy="4938950"/>
            </a:xfrm>
            <a:custGeom>
              <a:avLst/>
              <a:gdLst/>
              <a:ahLst/>
              <a:cxnLst/>
              <a:rect l="l" t="t" r="r" b="b"/>
              <a:pathLst>
                <a:path w="284268" h="197558" extrusionOk="0">
                  <a:moveTo>
                    <a:pt x="4863" y="1"/>
                  </a:moveTo>
                  <a:cubicBezTo>
                    <a:pt x="2194" y="1"/>
                    <a:pt x="0" y="2195"/>
                    <a:pt x="0" y="4864"/>
                  </a:cubicBezTo>
                  <a:lnTo>
                    <a:pt x="0" y="192457"/>
                  </a:lnTo>
                  <a:cubicBezTo>
                    <a:pt x="0" y="195186"/>
                    <a:pt x="2135" y="197439"/>
                    <a:pt x="4863" y="197558"/>
                  </a:cubicBezTo>
                  <a:lnTo>
                    <a:pt x="279878" y="197558"/>
                  </a:lnTo>
                  <a:cubicBezTo>
                    <a:pt x="282429" y="197558"/>
                    <a:pt x="284267" y="195245"/>
                    <a:pt x="284267" y="192457"/>
                  </a:cubicBezTo>
                  <a:lnTo>
                    <a:pt x="284267" y="4864"/>
                  </a:lnTo>
                  <a:cubicBezTo>
                    <a:pt x="284267" y="2076"/>
                    <a:pt x="282429" y="1"/>
                    <a:pt x="2798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8"/>
            <p:cNvSpPr/>
            <p:nvPr/>
          </p:nvSpPr>
          <p:spPr>
            <a:xfrm>
              <a:off x="341900" y="408775"/>
              <a:ext cx="6899125" cy="4793650"/>
            </a:xfrm>
            <a:custGeom>
              <a:avLst/>
              <a:gdLst/>
              <a:ahLst/>
              <a:cxnLst/>
              <a:rect l="l" t="t" r="r" b="b"/>
              <a:pathLst>
                <a:path w="275965" h="191746" extrusionOk="0">
                  <a:moveTo>
                    <a:pt x="4745" y="0"/>
                  </a:moveTo>
                  <a:cubicBezTo>
                    <a:pt x="2136" y="0"/>
                    <a:pt x="1" y="2135"/>
                    <a:pt x="1" y="4745"/>
                  </a:cubicBezTo>
                  <a:lnTo>
                    <a:pt x="1" y="186763"/>
                  </a:lnTo>
                  <a:cubicBezTo>
                    <a:pt x="1" y="189432"/>
                    <a:pt x="2076" y="191627"/>
                    <a:pt x="4745" y="191745"/>
                  </a:cubicBezTo>
                  <a:lnTo>
                    <a:pt x="271694" y="191745"/>
                  </a:lnTo>
                  <a:cubicBezTo>
                    <a:pt x="274185" y="191745"/>
                    <a:pt x="275965" y="189492"/>
                    <a:pt x="275965" y="186763"/>
                  </a:cubicBezTo>
                  <a:lnTo>
                    <a:pt x="275965" y="4745"/>
                  </a:lnTo>
                  <a:cubicBezTo>
                    <a:pt x="275965" y="2017"/>
                    <a:pt x="274185" y="0"/>
                    <a:pt x="2716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8"/>
            <p:cNvSpPr/>
            <p:nvPr/>
          </p:nvSpPr>
          <p:spPr>
            <a:xfrm>
              <a:off x="238125" y="336125"/>
              <a:ext cx="7106700" cy="518975"/>
            </a:xfrm>
            <a:custGeom>
              <a:avLst/>
              <a:gdLst/>
              <a:ahLst/>
              <a:cxnLst/>
              <a:rect l="l" t="t" r="r" b="b"/>
              <a:pathLst>
                <a:path w="284268" h="20759" extrusionOk="0">
                  <a:moveTo>
                    <a:pt x="4863" y="0"/>
                  </a:moveTo>
                  <a:cubicBezTo>
                    <a:pt x="2194" y="0"/>
                    <a:pt x="0" y="2194"/>
                    <a:pt x="0" y="4863"/>
                  </a:cubicBezTo>
                  <a:lnTo>
                    <a:pt x="0" y="20758"/>
                  </a:lnTo>
                  <a:lnTo>
                    <a:pt x="284267" y="20758"/>
                  </a:lnTo>
                  <a:lnTo>
                    <a:pt x="284267" y="4863"/>
                  </a:lnTo>
                  <a:cubicBezTo>
                    <a:pt x="284267" y="2076"/>
                    <a:pt x="282429" y="0"/>
                    <a:pt x="27987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8"/>
            <p:cNvSpPr/>
            <p:nvPr/>
          </p:nvSpPr>
          <p:spPr>
            <a:xfrm>
              <a:off x="2416226" y="1462956"/>
              <a:ext cx="2627561" cy="2529169"/>
            </a:xfrm>
            <a:custGeom>
              <a:avLst/>
              <a:gdLst/>
              <a:ahLst/>
              <a:cxnLst/>
              <a:rect l="l" t="t" r="r" b="b"/>
              <a:pathLst>
                <a:path w="130481" h="125595" extrusionOk="0">
                  <a:moveTo>
                    <a:pt x="67700" y="13228"/>
                  </a:moveTo>
                  <a:cubicBezTo>
                    <a:pt x="74084" y="13228"/>
                    <a:pt x="80521" y="14467"/>
                    <a:pt x="86651" y="17022"/>
                  </a:cubicBezTo>
                  <a:cubicBezTo>
                    <a:pt x="105214" y="24672"/>
                    <a:pt x="117254" y="42762"/>
                    <a:pt x="117313" y="62808"/>
                  </a:cubicBezTo>
                  <a:cubicBezTo>
                    <a:pt x="117313" y="90209"/>
                    <a:pt x="95073" y="112390"/>
                    <a:pt x="67731" y="112390"/>
                  </a:cubicBezTo>
                  <a:cubicBezTo>
                    <a:pt x="47626" y="112390"/>
                    <a:pt x="29596" y="100291"/>
                    <a:pt x="21886" y="81787"/>
                  </a:cubicBezTo>
                  <a:cubicBezTo>
                    <a:pt x="14235" y="63282"/>
                    <a:pt x="18446" y="41931"/>
                    <a:pt x="32620" y="27757"/>
                  </a:cubicBezTo>
                  <a:cubicBezTo>
                    <a:pt x="42139" y="18278"/>
                    <a:pt x="54813" y="13228"/>
                    <a:pt x="67700" y="13228"/>
                  </a:cubicBezTo>
                  <a:close/>
                  <a:moveTo>
                    <a:pt x="67731" y="0"/>
                  </a:moveTo>
                  <a:cubicBezTo>
                    <a:pt x="42288" y="0"/>
                    <a:pt x="19395" y="15302"/>
                    <a:pt x="9668" y="38788"/>
                  </a:cubicBezTo>
                  <a:cubicBezTo>
                    <a:pt x="1" y="62274"/>
                    <a:pt x="5338" y="89260"/>
                    <a:pt x="23309" y="107230"/>
                  </a:cubicBezTo>
                  <a:cubicBezTo>
                    <a:pt x="35331" y="119212"/>
                    <a:pt x="51387" y="125594"/>
                    <a:pt x="67732" y="125594"/>
                  </a:cubicBezTo>
                  <a:cubicBezTo>
                    <a:pt x="75819" y="125594"/>
                    <a:pt x="83977" y="124032"/>
                    <a:pt x="91751" y="120812"/>
                  </a:cubicBezTo>
                  <a:cubicBezTo>
                    <a:pt x="115178" y="111085"/>
                    <a:pt x="130480" y="88192"/>
                    <a:pt x="130480" y="62808"/>
                  </a:cubicBezTo>
                  <a:cubicBezTo>
                    <a:pt x="130480" y="28112"/>
                    <a:pt x="102368" y="0"/>
                    <a:pt x="67731" y="0"/>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8"/>
            <p:cNvSpPr/>
            <p:nvPr/>
          </p:nvSpPr>
          <p:spPr>
            <a:xfrm>
              <a:off x="3430153" y="2195042"/>
              <a:ext cx="980575" cy="1223011"/>
            </a:xfrm>
            <a:custGeom>
              <a:avLst/>
              <a:gdLst/>
              <a:ahLst/>
              <a:cxnLst/>
              <a:rect l="l" t="t" r="r" b="b"/>
              <a:pathLst>
                <a:path w="48694" h="60733" extrusionOk="0">
                  <a:moveTo>
                    <a:pt x="1" y="0"/>
                  </a:moveTo>
                  <a:lnTo>
                    <a:pt x="297" y="60732"/>
                  </a:lnTo>
                  <a:lnTo>
                    <a:pt x="48693" y="30485"/>
                  </a:lnTo>
                  <a:lnTo>
                    <a:pt x="1" y="0"/>
                  </a:ln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8"/>
            <p:cNvSpPr/>
            <p:nvPr/>
          </p:nvSpPr>
          <p:spPr>
            <a:xfrm>
              <a:off x="327075" y="4492175"/>
              <a:ext cx="6913950" cy="784375"/>
            </a:xfrm>
            <a:custGeom>
              <a:avLst/>
              <a:gdLst/>
              <a:ahLst/>
              <a:cxnLst/>
              <a:rect l="l" t="t" r="r" b="b"/>
              <a:pathLst>
                <a:path w="276558" h="31375" extrusionOk="0">
                  <a:moveTo>
                    <a:pt x="1" y="0"/>
                  </a:moveTo>
                  <a:lnTo>
                    <a:pt x="1" y="31375"/>
                  </a:lnTo>
                  <a:lnTo>
                    <a:pt x="276558" y="31375"/>
                  </a:lnTo>
                  <a:lnTo>
                    <a:pt x="276558"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8"/>
            <p:cNvSpPr/>
            <p:nvPr/>
          </p:nvSpPr>
          <p:spPr>
            <a:xfrm>
              <a:off x="550975" y="4616725"/>
              <a:ext cx="6435025" cy="35600"/>
            </a:xfrm>
            <a:custGeom>
              <a:avLst/>
              <a:gdLst/>
              <a:ahLst/>
              <a:cxnLst/>
              <a:rect l="l" t="t" r="r" b="b"/>
              <a:pathLst>
                <a:path w="257401" h="1424" extrusionOk="0">
                  <a:moveTo>
                    <a:pt x="0" y="0"/>
                  </a:moveTo>
                  <a:lnTo>
                    <a:pt x="0" y="1424"/>
                  </a:lnTo>
                  <a:lnTo>
                    <a:pt x="257401" y="1424"/>
                  </a:lnTo>
                  <a:lnTo>
                    <a:pt x="257401"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8"/>
            <p:cNvSpPr/>
            <p:nvPr/>
          </p:nvSpPr>
          <p:spPr>
            <a:xfrm>
              <a:off x="550975" y="4616725"/>
              <a:ext cx="2627400" cy="35600"/>
            </a:xfrm>
            <a:custGeom>
              <a:avLst/>
              <a:gdLst/>
              <a:ahLst/>
              <a:cxnLst/>
              <a:rect l="l" t="t" r="r" b="b"/>
              <a:pathLst>
                <a:path w="105096" h="1424" extrusionOk="0">
                  <a:moveTo>
                    <a:pt x="0" y="0"/>
                  </a:moveTo>
                  <a:lnTo>
                    <a:pt x="0" y="1424"/>
                  </a:lnTo>
                  <a:lnTo>
                    <a:pt x="105095" y="1424"/>
                  </a:lnTo>
                  <a:lnTo>
                    <a:pt x="105095" y="0"/>
                  </a:ln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8"/>
            <p:cNvSpPr/>
            <p:nvPr/>
          </p:nvSpPr>
          <p:spPr>
            <a:xfrm>
              <a:off x="1783100" y="4816875"/>
              <a:ext cx="170550" cy="238750"/>
            </a:xfrm>
            <a:custGeom>
              <a:avLst/>
              <a:gdLst/>
              <a:ahLst/>
              <a:cxnLst/>
              <a:rect l="l" t="t" r="r" b="b"/>
              <a:pathLst>
                <a:path w="6822" h="9550" extrusionOk="0">
                  <a:moveTo>
                    <a:pt x="1" y="1"/>
                  </a:moveTo>
                  <a:lnTo>
                    <a:pt x="1" y="9550"/>
                  </a:lnTo>
                  <a:lnTo>
                    <a:pt x="6821" y="4746"/>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8"/>
            <p:cNvSpPr/>
            <p:nvPr/>
          </p:nvSpPr>
          <p:spPr>
            <a:xfrm>
              <a:off x="1983275" y="4816875"/>
              <a:ext cx="40050" cy="238750"/>
            </a:xfrm>
            <a:custGeom>
              <a:avLst/>
              <a:gdLst/>
              <a:ahLst/>
              <a:cxnLst/>
              <a:rect l="l" t="t" r="r" b="b"/>
              <a:pathLst>
                <a:path w="1602" h="9550" extrusionOk="0">
                  <a:moveTo>
                    <a:pt x="1" y="1"/>
                  </a:moveTo>
                  <a:lnTo>
                    <a:pt x="1" y="9550"/>
                  </a:lnTo>
                  <a:lnTo>
                    <a:pt x="1602" y="9550"/>
                  </a:lnTo>
                  <a:lnTo>
                    <a:pt x="16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8"/>
            <p:cNvSpPr/>
            <p:nvPr/>
          </p:nvSpPr>
          <p:spPr>
            <a:xfrm>
              <a:off x="1299750" y="4816875"/>
              <a:ext cx="170525" cy="238750"/>
            </a:xfrm>
            <a:custGeom>
              <a:avLst/>
              <a:gdLst/>
              <a:ahLst/>
              <a:cxnLst/>
              <a:rect l="l" t="t" r="r" b="b"/>
              <a:pathLst>
                <a:path w="6821" h="9550" extrusionOk="0">
                  <a:moveTo>
                    <a:pt x="0" y="1"/>
                  </a:moveTo>
                  <a:lnTo>
                    <a:pt x="0" y="9550"/>
                  </a:lnTo>
                  <a:lnTo>
                    <a:pt x="6821" y="474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8"/>
            <p:cNvSpPr/>
            <p:nvPr/>
          </p:nvSpPr>
          <p:spPr>
            <a:xfrm>
              <a:off x="816375" y="4816875"/>
              <a:ext cx="170525" cy="238750"/>
            </a:xfrm>
            <a:custGeom>
              <a:avLst/>
              <a:gdLst/>
              <a:ahLst/>
              <a:cxnLst/>
              <a:rect l="l" t="t" r="r" b="b"/>
              <a:pathLst>
                <a:path w="6821" h="9550" extrusionOk="0">
                  <a:moveTo>
                    <a:pt x="6821" y="1"/>
                  </a:moveTo>
                  <a:lnTo>
                    <a:pt x="0" y="4746"/>
                  </a:lnTo>
                  <a:lnTo>
                    <a:pt x="6821" y="9550"/>
                  </a:lnTo>
                  <a:lnTo>
                    <a:pt x="68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8"/>
            <p:cNvSpPr/>
            <p:nvPr/>
          </p:nvSpPr>
          <p:spPr>
            <a:xfrm>
              <a:off x="746675" y="4816875"/>
              <a:ext cx="40075" cy="238750"/>
            </a:xfrm>
            <a:custGeom>
              <a:avLst/>
              <a:gdLst/>
              <a:ahLst/>
              <a:cxnLst/>
              <a:rect l="l" t="t" r="r" b="b"/>
              <a:pathLst>
                <a:path w="1603" h="9550" extrusionOk="0">
                  <a:moveTo>
                    <a:pt x="1" y="1"/>
                  </a:moveTo>
                  <a:lnTo>
                    <a:pt x="1" y="9550"/>
                  </a:lnTo>
                  <a:lnTo>
                    <a:pt x="1602" y="9550"/>
                  </a:lnTo>
                  <a:lnTo>
                    <a:pt x="16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8"/>
            <p:cNvSpPr/>
            <p:nvPr/>
          </p:nvSpPr>
          <p:spPr>
            <a:xfrm>
              <a:off x="5504750" y="4773900"/>
              <a:ext cx="312875" cy="305450"/>
            </a:xfrm>
            <a:custGeom>
              <a:avLst/>
              <a:gdLst/>
              <a:ahLst/>
              <a:cxnLst/>
              <a:rect l="l" t="t" r="r" b="b"/>
              <a:pathLst>
                <a:path w="12515" h="12218" extrusionOk="0">
                  <a:moveTo>
                    <a:pt x="6227" y="4152"/>
                  </a:moveTo>
                  <a:cubicBezTo>
                    <a:pt x="7354" y="4152"/>
                    <a:pt x="8244" y="5041"/>
                    <a:pt x="8244" y="6109"/>
                  </a:cubicBezTo>
                  <a:cubicBezTo>
                    <a:pt x="8285" y="7328"/>
                    <a:pt x="7266" y="8158"/>
                    <a:pt x="6221" y="8158"/>
                  </a:cubicBezTo>
                  <a:cubicBezTo>
                    <a:pt x="5741" y="8158"/>
                    <a:pt x="5255" y="7983"/>
                    <a:pt x="4863" y="7592"/>
                  </a:cubicBezTo>
                  <a:cubicBezTo>
                    <a:pt x="3559" y="6346"/>
                    <a:pt x="4448" y="4152"/>
                    <a:pt x="6227" y="4152"/>
                  </a:cubicBezTo>
                  <a:close/>
                  <a:moveTo>
                    <a:pt x="5516" y="0"/>
                  </a:moveTo>
                  <a:cubicBezTo>
                    <a:pt x="5279" y="593"/>
                    <a:pt x="5041" y="1127"/>
                    <a:pt x="4804" y="1720"/>
                  </a:cubicBezTo>
                  <a:lnTo>
                    <a:pt x="4092" y="2017"/>
                  </a:lnTo>
                  <a:cubicBezTo>
                    <a:pt x="3499" y="1779"/>
                    <a:pt x="2906" y="1542"/>
                    <a:pt x="2313" y="1364"/>
                  </a:cubicBezTo>
                  <a:lnTo>
                    <a:pt x="1364" y="2313"/>
                  </a:lnTo>
                  <a:cubicBezTo>
                    <a:pt x="1542" y="2906"/>
                    <a:pt x="1779" y="3440"/>
                    <a:pt x="2076" y="3974"/>
                  </a:cubicBezTo>
                  <a:lnTo>
                    <a:pt x="1720" y="4745"/>
                  </a:lnTo>
                  <a:cubicBezTo>
                    <a:pt x="1127" y="4923"/>
                    <a:pt x="593" y="5219"/>
                    <a:pt x="0" y="5456"/>
                  </a:cubicBezTo>
                  <a:lnTo>
                    <a:pt x="0" y="6821"/>
                  </a:lnTo>
                  <a:cubicBezTo>
                    <a:pt x="593" y="7117"/>
                    <a:pt x="1127" y="7354"/>
                    <a:pt x="1720" y="7532"/>
                  </a:cubicBezTo>
                  <a:lnTo>
                    <a:pt x="2076" y="8244"/>
                  </a:lnTo>
                  <a:cubicBezTo>
                    <a:pt x="1779" y="8837"/>
                    <a:pt x="1601" y="9371"/>
                    <a:pt x="1364" y="9964"/>
                  </a:cubicBezTo>
                  <a:lnTo>
                    <a:pt x="2372" y="10913"/>
                  </a:lnTo>
                  <a:cubicBezTo>
                    <a:pt x="2965" y="10735"/>
                    <a:pt x="3499" y="10498"/>
                    <a:pt x="4092" y="10260"/>
                  </a:cubicBezTo>
                  <a:lnTo>
                    <a:pt x="4863" y="10557"/>
                  </a:lnTo>
                  <a:cubicBezTo>
                    <a:pt x="5041" y="11150"/>
                    <a:pt x="5338" y="11684"/>
                    <a:pt x="5575" y="12218"/>
                  </a:cubicBezTo>
                  <a:lnTo>
                    <a:pt x="6998" y="12218"/>
                  </a:lnTo>
                  <a:cubicBezTo>
                    <a:pt x="7236" y="11684"/>
                    <a:pt x="7473" y="11091"/>
                    <a:pt x="7710" y="10557"/>
                  </a:cubicBezTo>
                  <a:lnTo>
                    <a:pt x="8422" y="10260"/>
                  </a:lnTo>
                  <a:cubicBezTo>
                    <a:pt x="9015" y="10498"/>
                    <a:pt x="9608" y="10735"/>
                    <a:pt x="10201" y="10913"/>
                  </a:cubicBezTo>
                  <a:lnTo>
                    <a:pt x="11150" y="9964"/>
                  </a:lnTo>
                  <a:cubicBezTo>
                    <a:pt x="10972" y="9371"/>
                    <a:pt x="10735" y="8778"/>
                    <a:pt x="10438" y="8244"/>
                  </a:cubicBezTo>
                  <a:lnTo>
                    <a:pt x="10794" y="7532"/>
                  </a:lnTo>
                  <a:cubicBezTo>
                    <a:pt x="11387" y="7295"/>
                    <a:pt x="11921" y="7058"/>
                    <a:pt x="12514" y="6761"/>
                  </a:cubicBezTo>
                  <a:lnTo>
                    <a:pt x="12514" y="5397"/>
                  </a:lnTo>
                  <a:cubicBezTo>
                    <a:pt x="11921" y="5160"/>
                    <a:pt x="11387" y="4923"/>
                    <a:pt x="10794" y="4745"/>
                  </a:cubicBezTo>
                  <a:lnTo>
                    <a:pt x="10438" y="3974"/>
                  </a:lnTo>
                  <a:cubicBezTo>
                    <a:pt x="10735" y="3440"/>
                    <a:pt x="10913" y="2847"/>
                    <a:pt x="11150" y="2254"/>
                  </a:cubicBezTo>
                  <a:lnTo>
                    <a:pt x="10142" y="1305"/>
                  </a:lnTo>
                  <a:cubicBezTo>
                    <a:pt x="9549" y="1483"/>
                    <a:pt x="9015" y="1720"/>
                    <a:pt x="8422" y="2017"/>
                  </a:cubicBezTo>
                  <a:lnTo>
                    <a:pt x="7651" y="1720"/>
                  </a:lnTo>
                  <a:cubicBezTo>
                    <a:pt x="7473" y="1127"/>
                    <a:pt x="7176" y="593"/>
                    <a:pt x="69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8"/>
            <p:cNvSpPr/>
            <p:nvPr/>
          </p:nvSpPr>
          <p:spPr>
            <a:xfrm>
              <a:off x="6037025" y="4808000"/>
              <a:ext cx="355875" cy="234275"/>
            </a:xfrm>
            <a:custGeom>
              <a:avLst/>
              <a:gdLst/>
              <a:ahLst/>
              <a:cxnLst/>
              <a:rect l="l" t="t" r="r" b="b"/>
              <a:pathLst>
                <a:path w="14235" h="9371" extrusionOk="0">
                  <a:moveTo>
                    <a:pt x="13167" y="1068"/>
                  </a:moveTo>
                  <a:lnTo>
                    <a:pt x="13167" y="8303"/>
                  </a:lnTo>
                  <a:lnTo>
                    <a:pt x="1068" y="8303"/>
                  </a:lnTo>
                  <a:lnTo>
                    <a:pt x="1068" y="1068"/>
                  </a:lnTo>
                  <a:close/>
                  <a:moveTo>
                    <a:pt x="1" y="0"/>
                  </a:moveTo>
                  <a:lnTo>
                    <a:pt x="1" y="9371"/>
                  </a:lnTo>
                  <a:lnTo>
                    <a:pt x="14235" y="9371"/>
                  </a:lnTo>
                  <a:lnTo>
                    <a:pt x="142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8"/>
            <p:cNvSpPr/>
            <p:nvPr/>
          </p:nvSpPr>
          <p:spPr>
            <a:xfrm>
              <a:off x="6773950" y="4782775"/>
              <a:ext cx="117150" cy="117175"/>
            </a:xfrm>
            <a:custGeom>
              <a:avLst/>
              <a:gdLst/>
              <a:ahLst/>
              <a:cxnLst/>
              <a:rect l="l" t="t" r="r" b="b"/>
              <a:pathLst>
                <a:path w="4686" h="4687" extrusionOk="0">
                  <a:moveTo>
                    <a:pt x="0" y="1"/>
                  </a:moveTo>
                  <a:lnTo>
                    <a:pt x="0" y="1068"/>
                  </a:lnTo>
                  <a:lnTo>
                    <a:pt x="3618" y="1068"/>
                  </a:lnTo>
                  <a:lnTo>
                    <a:pt x="3618" y="4686"/>
                  </a:lnTo>
                  <a:lnTo>
                    <a:pt x="4686" y="4686"/>
                  </a:lnTo>
                  <a:lnTo>
                    <a:pt x="46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8"/>
            <p:cNvSpPr/>
            <p:nvPr/>
          </p:nvSpPr>
          <p:spPr>
            <a:xfrm>
              <a:off x="6607875" y="4782775"/>
              <a:ext cx="115675" cy="117175"/>
            </a:xfrm>
            <a:custGeom>
              <a:avLst/>
              <a:gdLst/>
              <a:ahLst/>
              <a:cxnLst/>
              <a:rect l="l" t="t" r="r" b="b"/>
              <a:pathLst>
                <a:path w="4627" h="4687" extrusionOk="0">
                  <a:moveTo>
                    <a:pt x="1" y="1"/>
                  </a:moveTo>
                  <a:lnTo>
                    <a:pt x="1" y="4686"/>
                  </a:lnTo>
                  <a:lnTo>
                    <a:pt x="1009" y="4686"/>
                  </a:lnTo>
                  <a:lnTo>
                    <a:pt x="1009" y="1068"/>
                  </a:lnTo>
                  <a:lnTo>
                    <a:pt x="4627" y="1068"/>
                  </a:lnTo>
                  <a:lnTo>
                    <a:pt x="46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8"/>
            <p:cNvSpPr/>
            <p:nvPr/>
          </p:nvSpPr>
          <p:spPr>
            <a:xfrm>
              <a:off x="6773950" y="4950325"/>
              <a:ext cx="117150" cy="115675"/>
            </a:xfrm>
            <a:custGeom>
              <a:avLst/>
              <a:gdLst/>
              <a:ahLst/>
              <a:cxnLst/>
              <a:rect l="l" t="t" r="r" b="b"/>
              <a:pathLst>
                <a:path w="4686" h="4627" extrusionOk="0">
                  <a:moveTo>
                    <a:pt x="3618" y="1"/>
                  </a:moveTo>
                  <a:lnTo>
                    <a:pt x="3618" y="3619"/>
                  </a:lnTo>
                  <a:lnTo>
                    <a:pt x="0" y="3619"/>
                  </a:lnTo>
                  <a:lnTo>
                    <a:pt x="0" y="4627"/>
                  </a:lnTo>
                  <a:lnTo>
                    <a:pt x="4686" y="4627"/>
                  </a:lnTo>
                  <a:lnTo>
                    <a:pt x="46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8"/>
            <p:cNvSpPr/>
            <p:nvPr/>
          </p:nvSpPr>
          <p:spPr>
            <a:xfrm>
              <a:off x="6607875" y="4950325"/>
              <a:ext cx="115675" cy="115675"/>
            </a:xfrm>
            <a:custGeom>
              <a:avLst/>
              <a:gdLst/>
              <a:ahLst/>
              <a:cxnLst/>
              <a:rect l="l" t="t" r="r" b="b"/>
              <a:pathLst>
                <a:path w="4627" h="4627" extrusionOk="0">
                  <a:moveTo>
                    <a:pt x="1" y="1"/>
                  </a:moveTo>
                  <a:lnTo>
                    <a:pt x="1" y="4627"/>
                  </a:lnTo>
                  <a:lnTo>
                    <a:pt x="4627" y="4627"/>
                  </a:lnTo>
                  <a:lnTo>
                    <a:pt x="4627" y="3619"/>
                  </a:lnTo>
                  <a:lnTo>
                    <a:pt x="1009" y="3619"/>
                  </a:lnTo>
                  <a:lnTo>
                    <a:pt x="10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8"/>
            <p:cNvSpPr/>
            <p:nvPr/>
          </p:nvSpPr>
          <p:spPr>
            <a:xfrm>
              <a:off x="3098275" y="4572250"/>
              <a:ext cx="145350" cy="123100"/>
            </a:xfrm>
            <a:custGeom>
              <a:avLst/>
              <a:gdLst/>
              <a:ahLst/>
              <a:cxnLst/>
              <a:rect l="l" t="t" r="r" b="b"/>
              <a:pathLst>
                <a:path w="5814" h="4924" extrusionOk="0">
                  <a:moveTo>
                    <a:pt x="3322" y="0"/>
                  </a:moveTo>
                  <a:cubicBezTo>
                    <a:pt x="1128" y="0"/>
                    <a:pt x="1" y="2610"/>
                    <a:pt x="1602" y="4211"/>
                  </a:cubicBezTo>
                  <a:cubicBezTo>
                    <a:pt x="2095" y="4704"/>
                    <a:pt x="2703" y="4924"/>
                    <a:pt x="3302" y="4924"/>
                  </a:cubicBezTo>
                  <a:cubicBezTo>
                    <a:pt x="4577" y="4924"/>
                    <a:pt x="5813" y="3925"/>
                    <a:pt x="5813" y="2432"/>
                  </a:cubicBezTo>
                  <a:cubicBezTo>
                    <a:pt x="5813" y="1068"/>
                    <a:pt x="4686" y="0"/>
                    <a:pt x="3322" y="0"/>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 name="Google Shape;963;p38"/>
          <p:cNvSpPr txBox="1">
            <a:spLocks noGrp="1"/>
          </p:cNvSpPr>
          <p:nvPr>
            <p:ph type="title"/>
          </p:nvPr>
        </p:nvSpPr>
        <p:spPr>
          <a:xfrm flipH="1">
            <a:off x="5506075" y="1425700"/>
            <a:ext cx="2849700" cy="759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DEMO</a:t>
            </a:r>
            <a:endParaRPr/>
          </a:p>
        </p:txBody>
      </p:sp>
      <p:sp>
        <p:nvSpPr>
          <p:cNvPr id="964" name="Google Shape;964;p38"/>
          <p:cNvSpPr txBox="1">
            <a:spLocks noGrp="1"/>
          </p:cNvSpPr>
          <p:nvPr>
            <p:ph type="subTitle" idx="1"/>
          </p:nvPr>
        </p:nvSpPr>
        <p:spPr>
          <a:xfrm flipH="1">
            <a:off x="5506073" y="2510900"/>
            <a:ext cx="2849700" cy="1206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Despite being red, Mars is actually a cold place. It’s full of iron oxide dust, which gives the planet its reddish cast</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68"/>
        <p:cNvGrpSpPr/>
        <p:nvPr/>
      </p:nvGrpSpPr>
      <p:grpSpPr>
        <a:xfrm>
          <a:off x="0" y="0"/>
          <a:ext cx="0" cy="0"/>
          <a:chOff x="0" y="0"/>
          <a:chExt cx="0" cy="0"/>
        </a:xfrm>
      </p:grpSpPr>
      <p:sp>
        <p:nvSpPr>
          <p:cNvPr id="969" name="Google Shape;969;p39"/>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PROCESS</a:t>
            </a:r>
            <a:endParaRPr/>
          </a:p>
        </p:txBody>
      </p:sp>
      <p:sp>
        <p:nvSpPr>
          <p:cNvPr id="970" name="Google Shape;970;p39"/>
          <p:cNvSpPr txBox="1"/>
          <p:nvPr/>
        </p:nvSpPr>
        <p:spPr>
          <a:xfrm>
            <a:off x="6410466" y="3986000"/>
            <a:ext cx="1425300" cy="445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Day 3</a:t>
            </a:r>
            <a:endParaRPr sz="1800">
              <a:solidFill>
                <a:schemeClr val="dk1"/>
              </a:solidFill>
              <a:latin typeface="Fredoka One"/>
              <a:ea typeface="Fredoka One"/>
              <a:cs typeface="Fredoka One"/>
              <a:sym typeface="Fredoka One"/>
            </a:endParaRPr>
          </a:p>
        </p:txBody>
      </p:sp>
      <p:sp>
        <p:nvSpPr>
          <p:cNvPr id="971" name="Google Shape;971;p39"/>
          <p:cNvSpPr txBox="1"/>
          <p:nvPr/>
        </p:nvSpPr>
        <p:spPr>
          <a:xfrm>
            <a:off x="3859348" y="3986000"/>
            <a:ext cx="1425300" cy="445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Day 2</a:t>
            </a:r>
            <a:endParaRPr sz="1800">
              <a:solidFill>
                <a:schemeClr val="dk1"/>
              </a:solidFill>
              <a:latin typeface="Fredoka One"/>
              <a:ea typeface="Fredoka One"/>
              <a:cs typeface="Fredoka One"/>
              <a:sym typeface="Fredoka One"/>
            </a:endParaRPr>
          </a:p>
        </p:txBody>
      </p:sp>
      <p:sp>
        <p:nvSpPr>
          <p:cNvPr id="972" name="Google Shape;972;p39"/>
          <p:cNvSpPr txBox="1"/>
          <p:nvPr/>
        </p:nvSpPr>
        <p:spPr>
          <a:xfrm>
            <a:off x="1308234" y="3986000"/>
            <a:ext cx="1425300" cy="445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Day 1</a:t>
            </a:r>
            <a:endParaRPr sz="1800">
              <a:solidFill>
                <a:schemeClr val="dk1"/>
              </a:solidFill>
              <a:latin typeface="Fredoka One"/>
              <a:ea typeface="Fredoka One"/>
              <a:cs typeface="Fredoka One"/>
              <a:sym typeface="Fredoka One"/>
            </a:endParaRPr>
          </a:p>
        </p:txBody>
      </p:sp>
      <p:sp>
        <p:nvSpPr>
          <p:cNvPr id="973" name="Google Shape;973;p39"/>
          <p:cNvSpPr txBox="1"/>
          <p:nvPr/>
        </p:nvSpPr>
        <p:spPr>
          <a:xfrm>
            <a:off x="3859348" y="2062350"/>
            <a:ext cx="1425300" cy="6618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solidFill>
                  <a:schemeClr val="dk1"/>
                </a:solidFill>
                <a:latin typeface="KoHo"/>
                <a:ea typeface="KoHo"/>
                <a:cs typeface="KoHo"/>
                <a:sym typeface="KoHo"/>
              </a:rPr>
              <a:t>Mars is a cold place</a:t>
            </a:r>
            <a:endParaRPr sz="1600">
              <a:solidFill>
                <a:schemeClr val="dk1"/>
              </a:solidFill>
              <a:latin typeface="KoHo"/>
              <a:ea typeface="KoHo"/>
              <a:cs typeface="KoHo"/>
              <a:sym typeface="KoHo"/>
            </a:endParaRPr>
          </a:p>
        </p:txBody>
      </p:sp>
      <p:sp>
        <p:nvSpPr>
          <p:cNvPr id="974" name="Google Shape;974;p39"/>
          <p:cNvSpPr txBox="1"/>
          <p:nvPr/>
        </p:nvSpPr>
        <p:spPr>
          <a:xfrm>
            <a:off x="6410466" y="2062350"/>
            <a:ext cx="1425300" cy="6618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solidFill>
                  <a:schemeClr val="dk1"/>
                </a:solidFill>
                <a:latin typeface="KoHo"/>
                <a:ea typeface="KoHo"/>
                <a:cs typeface="KoHo"/>
                <a:sym typeface="KoHo"/>
              </a:rPr>
              <a:t>Venus has a nice name</a:t>
            </a:r>
            <a:endParaRPr sz="1600">
              <a:solidFill>
                <a:schemeClr val="dk1"/>
              </a:solidFill>
              <a:latin typeface="KoHo"/>
              <a:ea typeface="KoHo"/>
              <a:cs typeface="KoHo"/>
              <a:sym typeface="KoHo"/>
            </a:endParaRPr>
          </a:p>
        </p:txBody>
      </p:sp>
      <p:sp>
        <p:nvSpPr>
          <p:cNvPr id="975" name="Google Shape;975;p39"/>
          <p:cNvSpPr txBox="1"/>
          <p:nvPr/>
        </p:nvSpPr>
        <p:spPr>
          <a:xfrm>
            <a:off x="1308234" y="2062350"/>
            <a:ext cx="1425300" cy="6618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solidFill>
                  <a:schemeClr val="dk1"/>
                </a:solidFill>
                <a:latin typeface="KoHo"/>
                <a:ea typeface="KoHo"/>
                <a:cs typeface="KoHo"/>
                <a:sym typeface="KoHo"/>
              </a:rPr>
              <a:t>Saturn is the ringed one</a:t>
            </a:r>
            <a:endParaRPr sz="1600">
              <a:solidFill>
                <a:schemeClr val="dk1"/>
              </a:solidFill>
              <a:latin typeface="KoHo"/>
              <a:ea typeface="KoHo"/>
              <a:cs typeface="KoHo"/>
              <a:sym typeface="KoHo"/>
            </a:endParaRPr>
          </a:p>
        </p:txBody>
      </p:sp>
      <p:grpSp>
        <p:nvGrpSpPr>
          <p:cNvPr id="976" name="Google Shape;976;p39"/>
          <p:cNvGrpSpPr/>
          <p:nvPr/>
        </p:nvGrpSpPr>
        <p:grpSpPr>
          <a:xfrm rot="10800000">
            <a:off x="745313" y="3381100"/>
            <a:ext cx="2551142" cy="473057"/>
            <a:chOff x="4399950" y="2954075"/>
            <a:chExt cx="1287675" cy="238725"/>
          </a:xfrm>
        </p:grpSpPr>
        <p:sp>
          <p:nvSpPr>
            <p:cNvPr id="977" name="Google Shape;977;p39"/>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9"/>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9"/>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9"/>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9"/>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9"/>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9"/>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9"/>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9"/>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9"/>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9"/>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9"/>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9"/>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9"/>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9"/>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9"/>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9"/>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9"/>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9"/>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9"/>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9"/>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9"/>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9"/>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9"/>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9"/>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9"/>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9"/>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9"/>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9"/>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9"/>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9"/>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9"/>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9"/>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9"/>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9"/>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 name="Google Shape;1012;p39"/>
          <p:cNvGrpSpPr/>
          <p:nvPr/>
        </p:nvGrpSpPr>
        <p:grpSpPr>
          <a:xfrm rot="10800000">
            <a:off x="3296427" y="3381100"/>
            <a:ext cx="2551142" cy="473057"/>
            <a:chOff x="4399950" y="2954075"/>
            <a:chExt cx="1287675" cy="238725"/>
          </a:xfrm>
        </p:grpSpPr>
        <p:sp>
          <p:nvSpPr>
            <p:cNvPr id="1013" name="Google Shape;1013;p39"/>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9"/>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9"/>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9"/>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9"/>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9"/>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9"/>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9"/>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9"/>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9"/>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9"/>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9"/>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9"/>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9"/>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9"/>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9"/>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9"/>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9"/>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9"/>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9"/>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9"/>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9"/>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9"/>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9"/>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9"/>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9"/>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9"/>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9"/>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9"/>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9"/>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9"/>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9"/>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9"/>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9"/>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9"/>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39"/>
          <p:cNvGrpSpPr/>
          <p:nvPr/>
        </p:nvGrpSpPr>
        <p:grpSpPr>
          <a:xfrm rot="10800000">
            <a:off x="5847545" y="3381100"/>
            <a:ext cx="2551142" cy="473057"/>
            <a:chOff x="4399950" y="2954075"/>
            <a:chExt cx="1287675" cy="238725"/>
          </a:xfrm>
        </p:grpSpPr>
        <p:sp>
          <p:nvSpPr>
            <p:cNvPr id="1049" name="Google Shape;1049;p39"/>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9"/>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9"/>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9"/>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9"/>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9"/>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9"/>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9"/>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9"/>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9"/>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9"/>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9"/>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9"/>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9"/>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9"/>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9"/>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9"/>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9"/>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9"/>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9"/>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9"/>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9"/>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9"/>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9"/>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9"/>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9"/>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9"/>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9"/>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9"/>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9"/>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9"/>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9"/>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9"/>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9"/>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9"/>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84" name="Google Shape;1084;p39"/>
          <p:cNvCxnSpPr/>
          <p:nvPr/>
        </p:nvCxnSpPr>
        <p:spPr>
          <a:xfrm rot="10800000">
            <a:off x="2020884" y="2788950"/>
            <a:ext cx="0" cy="445200"/>
          </a:xfrm>
          <a:prstGeom prst="straightConnector1">
            <a:avLst/>
          </a:prstGeom>
          <a:noFill/>
          <a:ln w="19050" cap="flat" cmpd="sng">
            <a:solidFill>
              <a:schemeClr val="dk1"/>
            </a:solidFill>
            <a:prstDash val="solid"/>
            <a:round/>
            <a:headEnd type="none" w="med" len="med"/>
            <a:tailEnd type="none" w="med" len="med"/>
          </a:ln>
        </p:spPr>
      </p:cxnSp>
      <p:cxnSp>
        <p:nvCxnSpPr>
          <p:cNvPr id="1085" name="Google Shape;1085;p39"/>
          <p:cNvCxnSpPr/>
          <p:nvPr/>
        </p:nvCxnSpPr>
        <p:spPr>
          <a:xfrm rot="10800000">
            <a:off x="7123116" y="2788950"/>
            <a:ext cx="0" cy="445200"/>
          </a:xfrm>
          <a:prstGeom prst="straightConnector1">
            <a:avLst/>
          </a:prstGeom>
          <a:noFill/>
          <a:ln w="19050" cap="flat" cmpd="sng">
            <a:solidFill>
              <a:schemeClr val="dk1"/>
            </a:solidFill>
            <a:prstDash val="solid"/>
            <a:round/>
            <a:headEnd type="none" w="med" len="med"/>
            <a:tailEnd type="none" w="med" len="med"/>
          </a:ln>
        </p:spPr>
      </p:cxnSp>
      <p:cxnSp>
        <p:nvCxnSpPr>
          <p:cNvPr id="1086" name="Google Shape;1086;p39"/>
          <p:cNvCxnSpPr/>
          <p:nvPr/>
        </p:nvCxnSpPr>
        <p:spPr>
          <a:xfrm rot="10800000">
            <a:off x="4571998" y="2788950"/>
            <a:ext cx="0" cy="4452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90"/>
        <p:cNvGrpSpPr/>
        <p:nvPr/>
      </p:nvGrpSpPr>
      <p:grpSpPr>
        <a:xfrm>
          <a:off x="0" y="0"/>
          <a:ext cx="0" cy="0"/>
          <a:chOff x="0" y="0"/>
          <a:chExt cx="0" cy="0"/>
        </a:xfrm>
      </p:grpSpPr>
      <p:grpSp>
        <p:nvGrpSpPr>
          <p:cNvPr id="1091" name="Google Shape;1091;p40"/>
          <p:cNvGrpSpPr/>
          <p:nvPr/>
        </p:nvGrpSpPr>
        <p:grpSpPr>
          <a:xfrm rot="-9709357">
            <a:off x="3732200" y="2145449"/>
            <a:ext cx="1679599" cy="1679540"/>
            <a:chOff x="419475" y="2272029"/>
            <a:chExt cx="623400" cy="623400"/>
          </a:xfrm>
        </p:grpSpPr>
        <p:sp>
          <p:nvSpPr>
            <p:cNvPr id="1092" name="Google Shape;1092;p40"/>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0"/>
            <p:cNvSpPr/>
            <p:nvPr/>
          </p:nvSpPr>
          <p:spPr>
            <a:xfrm>
              <a:off x="426030" y="2278584"/>
              <a:ext cx="610500" cy="610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 name="Google Shape;1094;p40"/>
          <p:cNvSpPr txBox="1">
            <a:spLocks noGrp="1"/>
          </p:cNvSpPr>
          <p:nvPr>
            <p:ph type="subTitle" idx="1"/>
          </p:nvPr>
        </p:nvSpPr>
        <p:spPr>
          <a:xfrm>
            <a:off x="1170425" y="2339300"/>
            <a:ext cx="1956900" cy="57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Problem</a:t>
            </a:r>
            <a:endParaRPr/>
          </a:p>
        </p:txBody>
      </p:sp>
      <p:sp>
        <p:nvSpPr>
          <p:cNvPr id="1095" name="Google Shape;1095;p40"/>
          <p:cNvSpPr txBox="1">
            <a:spLocks noGrp="1"/>
          </p:cNvSpPr>
          <p:nvPr>
            <p:ph type="subTitle" idx="2"/>
          </p:nvPr>
        </p:nvSpPr>
        <p:spPr>
          <a:xfrm>
            <a:off x="1170413" y="2909925"/>
            <a:ext cx="1956900" cy="75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 is actually a cold place</a:t>
            </a:r>
            <a:endParaRPr/>
          </a:p>
        </p:txBody>
      </p:sp>
      <p:sp>
        <p:nvSpPr>
          <p:cNvPr id="1096" name="Google Shape;1096;p40"/>
          <p:cNvSpPr txBox="1">
            <a:spLocks noGrp="1"/>
          </p:cNvSpPr>
          <p:nvPr>
            <p:ph type="subTitle" idx="3"/>
          </p:nvPr>
        </p:nvSpPr>
        <p:spPr>
          <a:xfrm>
            <a:off x="6016625" y="2339300"/>
            <a:ext cx="1956900" cy="57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Solution</a:t>
            </a:r>
            <a:endParaRPr/>
          </a:p>
        </p:txBody>
      </p:sp>
      <p:sp>
        <p:nvSpPr>
          <p:cNvPr id="1097" name="Google Shape;1097;p40"/>
          <p:cNvSpPr txBox="1">
            <a:spLocks noGrp="1"/>
          </p:cNvSpPr>
          <p:nvPr>
            <p:ph type="subTitle" idx="4"/>
          </p:nvPr>
        </p:nvSpPr>
        <p:spPr>
          <a:xfrm>
            <a:off x="6016613" y="2909925"/>
            <a:ext cx="1956900" cy="755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a:t>
            </a:r>
            <a:endParaRPr/>
          </a:p>
        </p:txBody>
      </p:sp>
      <p:sp>
        <p:nvSpPr>
          <p:cNvPr id="1098" name="Google Shape;1098;p40"/>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PROBLEM VS. SOLUTION</a:t>
            </a:r>
            <a:endParaRPr/>
          </a:p>
        </p:txBody>
      </p:sp>
      <p:sp>
        <p:nvSpPr>
          <p:cNvPr id="1099" name="Google Shape;1099;p40"/>
          <p:cNvSpPr/>
          <p:nvPr/>
        </p:nvSpPr>
        <p:spPr>
          <a:xfrm rot="-5400000">
            <a:off x="3796617" y="2193650"/>
            <a:ext cx="1606500" cy="1590000"/>
          </a:xfrm>
          <a:prstGeom prst="chord">
            <a:avLst>
              <a:gd name="adj1" fmla="val 2700000"/>
              <a:gd name="adj2" fmla="val 8157581"/>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0" name="Google Shape;1100;p40"/>
          <p:cNvCxnSpPr/>
          <p:nvPr/>
        </p:nvCxnSpPr>
        <p:spPr>
          <a:xfrm flipH="1">
            <a:off x="5155464" y="2370353"/>
            <a:ext cx="4500" cy="1236600"/>
          </a:xfrm>
          <a:prstGeom prst="straightConnector1">
            <a:avLst/>
          </a:prstGeom>
          <a:noFill/>
          <a:ln w="19050" cap="flat" cmpd="sng">
            <a:solidFill>
              <a:schemeClr val="dk2"/>
            </a:solidFill>
            <a:prstDash val="solid"/>
            <a:round/>
            <a:headEnd type="none" w="med" len="med"/>
            <a:tailEnd type="none" w="med" len="med"/>
          </a:ln>
        </p:spPr>
      </p:cxnSp>
      <p:cxnSp>
        <p:nvCxnSpPr>
          <p:cNvPr id="1101" name="Google Shape;1101;p40"/>
          <p:cNvCxnSpPr/>
          <p:nvPr/>
        </p:nvCxnSpPr>
        <p:spPr>
          <a:xfrm rot="10800000">
            <a:off x="3245223" y="2766050"/>
            <a:ext cx="0" cy="445200"/>
          </a:xfrm>
          <a:prstGeom prst="straightConnector1">
            <a:avLst/>
          </a:prstGeom>
          <a:noFill/>
          <a:ln w="19050" cap="flat" cmpd="sng">
            <a:solidFill>
              <a:schemeClr val="dk1"/>
            </a:solidFill>
            <a:prstDash val="solid"/>
            <a:round/>
            <a:headEnd type="none" w="med" len="med"/>
            <a:tailEnd type="none" w="med" len="med"/>
          </a:ln>
        </p:spPr>
      </p:cxnSp>
      <p:cxnSp>
        <p:nvCxnSpPr>
          <p:cNvPr id="1102" name="Google Shape;1102;p40"/>
          <p:cNvCxnSpPr/>
          <p:nvPr/>
        </p:nvCxnSpPr>
        <p:spPr>
          <a:xfrm rot="10800000">
            <a:off x="5795348" y="2766050"/>
            <a:ext cx="0" cy="445200"/>
          </a:xfrm>
          <a:prstGeom prst="straightConnector1">
            <a:avLst/>
          </a:prstGeom>
          <a:noFill/>
          <a:ln w="19050" cap="flat" cmpd="sng">
            <a:solidFill>
              <a:schemeClr val="dk1"/>
            </a:solidFill>
            <a:prstDash val="solid"/>
            <a:round/>
            <a:headEnd type="none" w="med" len="med"/>
            <a:tailEnd type="none" w="med" len="med"/>
          </a:ln>
        </p:spPr>
      </p:cxnSp>
      <p:grpSp>
        <p:nvGrpSpPr>
          <p:cNvPr id="1103" name="Google Shape;1103;p40"/>
          <p:cNvGrpSpPr/>
          <p:nvPr/>
        </p:nvGrpSpPr>
        <p:grpSpPr>
          <a:xfrm rot="-4071618" flipH="1">
            <a:off x="-1419097" y="2457557"/>
            <a:ext cx="2753938" cy="510612"/>
            <a:chOff x="4399950" y="2954075"/>
            <a:chExt cx="1287675" cy="238725"/>
          </a:xfrm>
        </p:grpSpPr>
        <p:sp>
          <p:nvSpPr>
            <p:cNvPr id="1104" name="Google Shape;1104;p40"/>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0"/>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0"/>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0"/>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0"/>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0"/>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0"/>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0"/>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0"/>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0"/>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0"/>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0"/>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0"/>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0"/>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0"/>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0"/>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40"/>
          <p:cNvGrpSpPr/>
          <p:nvPr/>
        </p:nvGrpSpPr>
        <p:grpSpPr>
          <a:xfrm rot="4691530">
            <a:off x="7739638" y="2482149"/>
            <a:ext cx="2715725" cy="461406"/>
            <a:chOff x="4330300" y="3920250"/>
            <a:chExt cx="1682975" cy="210775"/>
          </a:xfrm>
        </p:grpSpPr>
        <p:sp>
          <p:nvSpPr>
            <p:cNvPr id="1140" name="Google Shape;1140;p40"/>
            <p:cNvSpPr/>
            <p:nvPr/>
          </p:nvSpPr>
          <p:spPr>
            <a:xfrm>
              <a:off x="4586275" y="3920250"/>
              <a:ext cx="1427000" cy="210775"/>
            </a:xfrm>
            <a:custGeom>
              <a:avLst/>
              <a:gdLst/>
              <a:ahLst/>
              <a:cxnLst/>
              <a:rect l="l" t="t" r="r" b="b"/>
              <a:pathLst>
                <a:path w="57080" h="8431" extrusionOk="0">
                  <a:moveTo>
                    <a:pt x="1" y="1"/>
                  </a:moveTo>
                  <a:lnTo>
                    <a:pt x="1" y="8430"/>
                  </a:lnTo>
                  <a:lnTo>
                    <a:pt x="57079" y="8430"/>
                  </a:lnTo>
                  <a:lnTo>
                    <a:pt x="570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4330300" y="3920250"/>
              <a:ext cx="304225" cy="210775"/>
            </a:xfrm>
            <a:custGeom>
              <a:avLst/>
              <a:gdLst/>
              <a:ahLst/>
              <a:cxnLst/>
              <a:rect l="l" t="t" r="r" b="b"/>
              <a:pathLst>
                <a:path w="12169" h="8431" extrusionOk="0">
                  <a:moveTo>
                    <a:pt x="10240" y="1"/>
                  </a:moveTo>
                  <a:lnTo>
                    <a:pt x="0" y="4215"/>
                  </a:lnTo>
                  <a:lnTo>
                    <a:pt x="10240" y="8430"/>
                  </a:lnTo>
                  <a:lnTo>
                    <a:pt x="12168" y="6299"/>
                  </a:lnTo>
                  <a:lnTo>
                    <a:pt x="10240" y="4215"/>
                  </a:lnTo>
                  <a:lnTo>
                    <a:pt x="12168" y="1751"/>
                  </a:lnTo>
                  <a:lnTo>
                    <a:pt x="1024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4330300" y="3978300"/>
              <a:ext cx="114625" cy="94675"/>
            </a:xfrm>
            <a:custGeom>
              <a:avLst/>
              <a:gdLst/>
              <a:ahLst/>
              <a:cxnLst/>
              <a:rect l="l" t="t" r="r" b="b"/>
              <a:pathLst>
                <a:path w="4585" h="3787" extrusionOk="0">
                  <a:moveTo>
                    <a:pt x="4584" y="0"/>
                  </a:moveTo>
                  <a:lnTo>
                    <a:pt x="0" y="1893"/>
                  </a:lnTo>
                  <a:lnTo>
                    <a:pt x="4584" y="3787"/>
                  </a:lnTo>
                  <a:lnTo>
                    <a:pt x="45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0"/>
            <p:cNvSpPr/>
            <p:nvPr/>
          </p:nvSpPr>
          <p:spPr>
            <a:xfrm>
              <a:off x="4634500" y="4070875"/>
              <a:ext cx="1378775" cy="13700"/>
            </a:xfrm>
            <a:custGeom>
              <a:avLst/>
              <a:gdLst/>
              <a:ahLst/>
              <a:cxnLst/>
              <a:rect l="l" t="t" r="r" b="b"/>
              <a:pathLst>
                <a:path w="55151" h="548" extrusionOk="0">
                  <a:moveTo>
                    <a:pt x="0" y="0"/>
                  </a:moveTo>
                  <a:lnTo>
                    <a:pt x="0" y="548"/>
                  </a:lnTo>
                  <a:lnTo>
                    <a:pt x="55150" y="548"/>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0"/>
            <p:cNvSpPr/>
            <p:nvPr/>
          </p:nvSpPr>
          <p:spPr>
            <a:xfrm>
              <a:off x="4634500" y="3960150"/>
              <a:ext cx="1378775" cy="14000"/>
            </a:xfrm>
            <a:custGeom>
              <a:avLst/>
              <a:gdLst/>
              <a:ahLst/>
              <a:cxnLst/>
              <a:rect l="l" t="t" r="r" b="b"/>
              <a:pathLst>
                <a:path w="55151" h="560" extrusionOk="0">
                  <a:moveTo>
                    <a:pt x="0" y="0"/>
                  </a:moveTo>
                  <a:lnTo>
                    <a:pt x="0" y="560"/>
                  </a:lnTo>
                  <a:lnTo>
                    <a:pt x="55150" y="560"/>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 name="Google Shape;1145;p40"/>
          <p:cNvGrpSpPr/>
          <p:nvPr/>
        </p:nvGrpSpPr>
        <p:grpSpPr>
          <a:xfrm rot="-6079491">
            <a:off x="-2108974" y="1953357"/>
            <a:ext cx="2792493" cy="1765778"/>
            <a:chOff x="2600325" y="3927100"/>
            <a:chExt cx="1196000" cy="691475"/>
          </a:xfrm>
        </p:grpSpPr>
        <p:sp>
          <p:nvSpPr>
            <p:cNvPr id="1146" name="Google Shape;1146;p40"/>
            <p:cNvSpPr/>
            <p:nvPr/>
          </p:nvSpPr>
          <p:spPr>
            <a:xfrm>
              <a:off x="2600325" y="3927100"/>
              <a:ext cx="1196000" cy="691475"/>
            </a:xfrm>
            <a:custGeom>
              <a:avLst/>
              <a:gdLst/>
              <a:ahLst/>
              <a:cxnLst/>
              <a:rect l="l" t="t" r="r" b="b"/>
              <a:pathLst>
                <a:path w="47840" h="27659" extrusionOk="0">
                  <a:moveTo>
                    <a:pt x="4393" y="7621"/>
                  </a:moveTo>
                  <a:lnTo>
                    <a:pt x="31468" y="23265"/>
                  </a:lnTo>
                  <a:lnTo>
                    <a:pt x="4393" y="23265"/>
                  </a:lnTo>
                  <a:lnTo>
                    <a:pt x="4393" y="7621"/>
                  </a:lnTo>
                  <a:close/>
                  <a:moveTo>
                    <a:pt x="0" y="1"/>
                  </a:moveTo>
                  <a:lnTo>
                    <a:pt x="0" y="27659"/>
                  </a:lnTo>
                  <a:lnTo>
                    <a:pt x="47839" y="2765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0"/>
            <p:cNvSpPr/>
            <p:nvPr/>
          </p:nvSpPr>
          <p:spPr>
            <a:xfrm>
              <a:off x="2663425" y="4553375"/>
              <a:ext cx="14000" cy="50025"/>
            </a:xfrm>
            <a:custGeom>
              <a:avLst/>
              <a:gdLst/>
              <a:ahLst/>
              <a:cxnLst/>
              <a:rect l="l" t="t" r="r" b="b"/>
              <a:pathLst>
                <a:path w="560" h="2001" extrusionOk="0">
                  <a:moveTo>
                    <a:pt x="274" y="0"/>
                  </a:moveTo>
                  <a:cubicBezTo>
                    <a:pt x="238" y="0"/>
                    <a:pt x="191" y="12"/>
                    <a:pt x="155" y="36"/>
                  </a:cubicBezTo>
                  <a:cubicBezTo>
                    <a:pt x="60" y="72"/>
                    <a:pt x="0" y="167"/>
                    <a:pt x="0" y="274"/>
                  </a:cubicBezTo>
                  <a:lnTo>
                    <a:pt x="0" y="1727"/>
                  </a:lnTo>
                  <a:cubicBezTo>
                    <a:pt x="0" y="1869"/>
                    <a:pt x="131"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0"/>
            <p:cNvSpPr/>
            <p:nvPr/>
          </p:nvSpPr>
          <p:spPr>
            <a:xfrm>
              <a:off x="2712075"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0"/>
            <p:cNvSpPr/>
            <p:nvPr/>
          </p:nvSpPr>
          <p:spPr>
            <a:xfrm>
              <a:off x="2761650" y="4553375"/>
              <a:ext cx="13700" cy="49425"/>
            </a:xfrm>
            <a:custGeom>
              <a:avLst/>
              <a:gdLst/>
              <a:ahLst/>
              <a:cxnLst/>
              <a:rect l="l" t="t" r="r" b="b"/>
              <a:pathLst>
                <a:path w="548" h="1977" extrusionOk="0">
                  <a:moveTo>
                    <a:pt x="274" y="0"/>
                  </a:moveTo>
                  <a:cubicBezTo>
                    <a:pt x="226" y="0"/>
                    <a:pt x="191" y="12"/>
                    <a:pt x="143" y="24"/>
                  </a:cubicBezTo>
                  <a:cubicBezTo>
                    <a:pt x="60" y="72"/>
                    <a:pt x="0" y="167"/>
                    <a:pt x="0" y="274"/>
                  </a:cubicBezTo>
                  <a:lnTo>
                    <a:pt x="0" y="1727"/>
                  </a:lnTo>
                  <a:cubicBezTo>
                    <a:pt x="12" y="1893"/>
                    <a:pt x="143" y="1977"/>
                    <a:pt x="274" y="1977"/>
                  </a:cubicBezTo>
                  <a:cubicBezTo>
                    <a:pt x="405" y="1977"/>
                    <a:pt x="536" y="1893"/>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0"/>
            <p:cNvSpPr/>
            <p:nvPr/>
          </p:nvSpPr>
          <p:spPr>
            <a:xfrm>
              <a:off x="2810750" y="4553375"/>
              <a:ext cx="13725" cy="50025"/>
            </a:xfrm>
            <a:custGeom>
              <a:avLst/>
              <a:gdLst/>
              <a:ahLst/>
              <a:cxnLst/>
              <a:rect l="l" t="t" r="r" b="b"/>
              <a:pathLst>
                <a:path w="549" h="2001" extrusionOk="0">
                  <a:moveTo>
                    <a:pt x="275" y="0"/>
                  </a:moveTo>
                  <a:cubicBezTo>
                    <a:pt x="227" y="0"/>
                    <a:pt x="179" y="12"/>
                    <a:pt x="144" y="36"/>
                  </a:cubicBezTo>
                  <a:cubicBezTo>
                    <a:pt x="48" y="72"/>
                    <a:pt x="1" y="167"/>
                    <a:pt x="1" y="274"/>
                  </a:cubicBezTo>
                  <a:lnTo>
                    <a:pt x="1" y="1727"/>
                  </a:lnTo>
                  <a:cubicBezTo>
                    <a:pt x="1" y="1869"/>
                    <a:pt x="120" y="2000"/>
                    <a:pt x="275" y="2000"/>
                  </a:cubicBezTo>
                  <a:cubicBezTo>
                    <a:pt x="417" y="1989"/>
                    <a:pt x="548" y="1869"/>
                    <a:pt x="548" y="1727"/>
                  </a:cubicBezTo>
                  <a:lnTo>
                    <a:pt x="548" y="274"/>
                  </a:lnTo>
                  <a:cubicBezTo>
                    <a:pt x="548" y="119"/>
                    <a:pt x="429"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0"/>
            <p:cNvSpPr/>
            <p:nvPr/>
          </p:nvSpPr>
          <p:spPr>
            <a:xfrm>
              <a:off x="2859425"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0"/>
            <p:cNvSpPr/>
            <p:nvPr/>
          </p:nvSpPr>
          <p:spPr>
            <a:xfrm>
              <a:off x="2908675" y="4553375"/>
              <a:ext cx="14025" cy="50025"/>
            </a:xfrm>
            <a:custGeom>
              <a:avLst/>
              <a:gdLst/>
              <a:ahLst/>
              <a:cxnLst/>
              <a:rect l="l" t="t" r="r" b="b"/>
              <a:pathLst>
                <a:path w="561" h="2001" extrusionOk="0">
                  <a:moveTo>
                    <a:pt x="275" y="0"/>
                  </a:moveTo>
                  <a:cubicBezTo>
                    <a:pt x="239" y="0"/>
                    <a:pt x="191" y="12"/>
                    <a:pt x="156" y="36"/>
                  </a:cubicBezTo>
                  <a:cubicBezTo>
                    <a:pt x="60" y="72"/>
                    <a:pt x="1" y="167"/>
                    <a:pt x="1" y="274"/>
                  </a:cubicBezTo>
                  <a:lnTo>
                    <a:pt x="1" y="1727"/>
                  </a:lnTo>
                  <a:cubicBezTo>
                    <a:pt x="1" y="1869"/>
                    <a:pt x="132" y="2000"/>
                    <a:pt x="275" y="2000"/>
                  </a:cubicBezTo>
                  <a:cubicBezTo>
                    <a:pt x="430" y="1989"/>
                    <a:pt x="549" y="1869"/>
                    <a:pt x="560" y="1727"/>
                  </a:cubicBezTo>
                  <a:lnTo>
                    <a:pt x="560" y="274"/>
                  </a:lnTo>
                  <a:cubicBezTo>
                    <a:pt x="560"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0"/>
            <p:cNvSpPr/>
            <p:nvPr/>
          </p:nvSpPr>
          <p:spPr>
            <a:xfrm>
              <a:off x="2957650" y="4553375"/>
              <a:ext cx="14450" cy="50550"/>
            </a:xfrm>
            <a:custGeom>
              <a:avLst/>
              <a:gdLst/>
              <a:ahLst/>
              <a:cxnLst/>
              <a:rect l="l" t="t" r="r" b="b"/>
              <a:pathLst>
                <a:path w="578" h="2022" extrusionOk="0">
                  <a:moveTo>
                    <a:pt x="292" y="0"/>
                  </a:moveTo>
                  <a:cubicBezTo>
                    <a:pt x="245" y="0"/>
                    <a:pt x="197" y="12"/>
                    <a:pt x="161" y="36"/>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0"/>
            <p:cNvSpPr/>
            <p:nvPr/>
          </p:nvSpPr>
          <p:spPr>
            <a:xfrm>
              <a:off x="3006900" y="4553375"/>
              <a:ext cx="13725" cy="49875"/>
            </a:xfrm>
            <a:custGeom>
              <a:avLst/>
              <a:gdLst/>
              <a:ahLst/>
              <a:cxnLst/>
              <a:rect l="l" t="t" r="r" b="b"/>
              <a:pathLst>
                <a:path w="549" h="1995" extrusionOk="0">
                  <a:moveTo>
                    <a:pt x="275" y="0"/>
                  </a:moveTo>
                  <a:cubicBezTo>
                    <a:pt x="227" y="0"/>
                    <a:pt x="191" y="12"/>
                    <a:pt x="144" y="24"/>
                  </a:cubicBezTo>
                  <a:cubicBezTo>
                    <a:pt x="60" y="72"/>
                    <a:pt x="1" y="167"/>
                    <a:pt x="1" y="274"/>
                  </a:cubicBezTo>
                  <a:lnTo>
                    <a:pt x="1" y="1727"/>
                  </a:lnTo>
                  <a:cubicBezTo>
                    <a:pt x="1" y="1905"/>
                    <a:pt x="138" y="1995"/>
                    <a:pt x="275" y="1995"/>
                  </a:cubicBezTo>
                  <a:cubicBezTo>
                    <a:pt x="412" y="1995"/>
                    <a:pt x="549" y="1905"/>
                    <a:pt x="549" y="1727"/>
                  </a:cubicBezTo>
                  <a:lnTo>
                    <a:pt x="549" y="274"/>
                  </a:lnTo>
                  <a:cubicBezTo>
                    <a:pt x="549"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0"/>
            <p:cNvSpPr/>
            <p:nvPr/>
          </p:nvSpPr>
          <p:spPr>
            <a:xfrm>
              <a:off x="3055575" y="4553375"/>
              <a:ext cx="14475" cy="50550"/>
            </a:xfrm>
            <a:custGeom>
              <a:avLst/>
              <a:gdLst/>
              <a:ahLst/>
              <a:cxnLst/>
              <a:rect l="l" t="t" r="r" b="b"/>
              <a:pathLst>
                <a:path w="579" h="2022" extrusionOk="0">
                  <a:moveTo>
                    <a:pt x="292" y="0"/>
                  </a:moveTo>
                  <a:cubicBezTo>
                    <a:pt x="245" y="0"/>
                    <a:pt x="197" y="12"/>
                    <a:pt x="161" y="36"/>
                  </a:cubicBezTo>
                  <a:cubicBezTo>
                    <a:pt x="66" y="72"/>
                    <a:pt x="18" y="167"/>
                    <a:pt x="18" y="274"/>
                  </a:cubicBezTo>
                  <a:lnTo>
                    <a:pt x="18" y="1727"/>
                  </a:lnTo>
                  <a:cubicBezTo>
                    <a:pt x="1" y="1923"/>
                    <a:pt x="143" y="2021"/>
                    <a:pt x="288"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a:off x="3104700"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a:off x="3153950" y="4553375"/>
              <a:ext cx="14025" cy="50025"/>
            </a:xfrm>
            <a:custGeom>
              <a:avLst/>
              <a:gdLst/>
              <a:ahLst/>
              <a:cxnLst/>
              <a:rect l="l" t="t" r="r" b="b"/>
              <a:pathLst>
                <a:path w="561" h="2001" extrusionOk="0">
                  <a:moveTo>
                    <a:pt x="274" y="0"/>
                  </a:moveTo>
                  <a:cubicBezTo>
                    <a:pt x="239" y="0"/>
                    <a:pt x="191" y="12"/>
                    <a:pt x="155" y="36"/>
                  </a:cubicBezTo>
                  <a:cubicBezTo>
                    <a:pt x="60" y="72"/>
                    <a:pt x="1" y="167"/>
                    <a:pt x="1" y="274"/>
                  </a:cubicBezTo>
                  <a:lnTo>
                    <a:pt x="1" y="1727"/>
                  </a:lnTo>
                  <a:cubicBezTo>
                    <a:pt x="1" y="1869"/>
                    <a:pt x="132"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a:off x="3202775" y="4553375"/>
              <a:ext cx="14450" cy="50550"/>
            </a:xfrm>
            <a:custGeom>
              <a:avLst/>
              <a:gdLst/>
              <a:ahLst/>
              <a:cxnLst/>
              <a:rect l="l" t="t" r="r" b="b"/>
              <a:pathLst>
                <a:path w="578" h="2022" extrusionOk="0">
                  <a:moveTo>
                    <a:pt x="286" y="0"/>
                  </a:moveTo>
                  <a:cubicBezTo>
                    <a:pt x="238" y="0"/>
                    <a:pt x="203" y="12"/>
                    <a:pt x="167" y="36"/>
                  </a:cubicBezTo>
                  <a:cubicBezTo>
                    <a:pt x="72" y="72"/>
                    <a:pt x="12" y="167"/>
                    <a:pt x="12" y="274"/>
                  </a:cubicBezTo>
                  <a:lnTo>
                    <a:pt x="12" y="1727"/>
                  </a:lnTo>
                  <a:cubicBezTo>
                    <a:pt x="0" y="1923"/>
                    <a:pt x="146" y="2021"/>
                    <a:pt x="290"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a:off x="3251725" y="4553375"/>
              <a:ext cx="14475" cy="50550"/>
            </a:xfrm>
            <a:custGeom>
              <a:avLst/>
              <a:gdLst/>
              <a:ahLst/>
              <a:cxnLst/>
              <a:rect l="l" t="t" r="r" b="b"/>
              <a:pathLst>
                <a:path w="579" h="2022" extrusionOk="0">
                  <a:moveTo>
                    <a:pt x="293" y="0"/>
                  </a:moveTo>
                  <a:cubicBezTo>
                    <a:pt x="245" y="0"/>
                    <a:pt x="209" y="12"/>
                    <a:pt x="162" y="24"/>
                  </a:cubicBezTo>
                  <a:cubicBezTo>
                    <a:pt x="78"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3301300" y="4553375"/>
              <a:ext cx="13700" cy="50025"/>
            </a:xfrm>
            <a:custGeom>
              <a:avLst/>
              <a:gdLst/>
              <a:ahLst/>
              <a:cxnLst/>
              <a:rect l="l" t="t" r="r" b="b"/>
              <a:pathLst>
                <a:path w="548" h="2001" extrusionOk="0">
                  <a:moveTo>
                    <a:pt x="274" y="0"/>
                  </a:moveTo>
                  <a:cubicBezTo>
                    <a:pt x="226" y="0"/>
                    <a:pt x="179" y="12"/>
                    <a:pt x="143" y="36"/>
                  </a:cubicBezTo>
                  <a:cubicBezTo>
                    <a:pt x="48" y="72"/>
                    <a:pt x="0" y="167"/>
                    <a:pt x="0" y="274"/>
                  </a:cubicBezTo>
                  <a:lnTo>
                    <a:pt x="0" y="1727"/>
                  </a:lnTo>
                  <a:cubicBezTo>
                    <a:pt x="0" y="1869"/>
                    <a:pt x="119" y="2000"/>
                    <a:pt x="274" y="2000"/>
                  </a:cubicBezTo>
                  <a:cubicBezTo>
                    <a:pt x="417" y="1989"/>
                    <a:pt x="548" y="1869"/>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3349950"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3" y="2021"/>
                    <a:pt x="578" y="1923"/>
                    <a:pt x="566" y="1727"/>
                  </a:cubicBezTo>
                  <a:lnTo>
                    <a:pt x="566" y="274"/>
                  </a:lnTo>
                  <a:cubicBezTo>
                    <a:pt x="566" y="119"/>
                    <a:pt x="435"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0"/>
            <p:cNvSpPr/>
            <p:nvPr/>
          </p:nvSpPr>
          <p:spPr>
            <a:xfrm>
              <a:off x="3399225" y="4553375"/>
              <a:ext cx="14000" cy="50025"/>
            </a:xfrm>
            <a:custGeom>
              <a:avLst/>
              <a:gdLst/>
              <a:ahLst/>
              <a:cxnLst/>
              <a:rect l="l" t="t" r="r" b="b"/>
              <a:pathLst>
                <a:path w="560" h="2001" extrusionOk="0">
                  <a:moveTo>
                    <a:pt x="274" y="0"/>
                  </a:moveTo>
                  <a:cubicBezTo>
                    <a:pt x="239" y="0"/>
                    <a:pt x="191" y="12"/>
                    <a:pt x="155" y="36"/>
                  </a:cubicBezTo>
                  <a:cubicBezTo>
                    <a:pt x="60" y="72"/>
                    <a:pt x="0" y="167"/>
                    <a:pt x="12" y="274"/>
                  </a:cubicBezTo>
                  <a:lnTo>
                    <a:pt x="12" y="1727"/>
                  </a:lnTo>
                  <a:cubicBezTo>
                    <a:pt x="0" y="1869"/>
                    <a:pt x="131" y="2000"/>
                    <a:pt x="286" y="2000"/>
                  </a:cubicBezTo>
                  <a:cubicBezTo>
                    <a:pt x="429" y="2000"/>
                    <a:pt x="560"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0"/>
            <p:cNvSpPr/>
            <p:nvPr/>
          </p:nvSpPr>
          <p:spPr>
            <a:xfrm>
              <a:off x="3448050" y="4553375"/>
              <a:ext cx="14450" cy="50550"/>
            </a:xfrm>
            <a:custGeom>
              <a:avLst/>
              <a:gdLst/>
              <a:ahLst/>
              <a:cxnLst/>
              <a:rect l="l" t="t" r="r" b="b"/>
              <a:pathLst>
                <a:path w="578" h="2022" extrusionOk="0">
                  <a:moveTo>
                    <a:pt x="286" y="0"/>
                  </a:moveTo>
                  <a:cubicBezTo>
                    <a:pt x="238" y="0"/>
                    <a:pt x="202" y="12"/>
                    <a:pt x="167" y="36"/>
                  </a:cubicBezTo>
                  <a:cubicBezTo>
                    <a:pt x="71" y="72"/>
                    <a:pt x="12" y="167"/>
                    <a:pt x="12" y="274"/>
                  </a:cubicBezTo>
                  <a:lnTo>
                    <a:pt x="12" y="1727"/>
                  </a:lnTo>
                  <a:cubicBezTo>
                    <a:pt x="0" y="1923"/>
                    <a:pt x="146" y="2021"/>
                    <a:pt x="290" y="2021"/>
                  </a:cubicBezTo>
                  <a:cubicBezTo>
                    <a:pt x="435" y="2021"/>
                    <a:pt x="577"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0"/>
            <p:cNvSpPr/>
            <p:nvPr/>
          </p:nvSpPr>
          <p:spPr>
            <a:xfrm>
              <a:off x="3497150" y="4553375"/>
              <a:ext cx="14450" cy="50550"/>
            </a:xfrm>
            <a:custGeom>
              <a:avLst/>
              <a:gdLst/>
              <a:ahLst/>
              <a:cxnLst/>
              <a:rect l="l" t="t" r="r" b="b"/>
              <a:pathLst>
                <a:path w="578" h="2022" extrusionOk="0">
                  <a:moveTo>
                    <a:pt x="286" y="0"/>
                  </a:moveTo>
                  <a:cubicBezTo>
                    <a:pt x="239" y="0"/>
                    <a:pt x="203" y="12"/>
                    <a:pt x="167" y="24"/>
                  </a:cubicBezTo>
                  <a:cubicBezTo>
                    <a:pt x="72" y="72"/>
                    <a:pt x="12" y="167"/>
                    <a:pt x="12" y="274"/>
                  </a:cubicBezTo>
                  <a:lnTo>
                    <a:pt x="12" y="1727"/>
                  </a:lnTo>
                  <a:cubicBezTo>
                    <a:pt x="1" y="1923"/>
                    <a:pt x="146" y="2021"/>
                    <a:pt x="291"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3546125" y="4553375"/>
              <a:ext cx="14450" cy="50550"/>
            </a:xfrm>
            <a:custGeom>
              <a:avLst/>
              <a:gdLst/>
              <a:ahLst/>
              <a:cxnLst/>
              <a:rect l="l" t="t" r="r" b="b"/>
              <a:pathLst>
                <a:path w="578" h="2022" extrusionOk="0">
                  <a:moveTo>
                    <a:pt x="292" y="0"/>
                  </a:moveTo>
                  <a:cubicBezTo>
                    <a:pt x="244" y="0"/>
                    <a:pt x="197" y="12"/>
                    <a:pt x="161" y="36"/>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3595225" y="4553375"/>
              <a:ext cx="14475" cy="50550"/>
            </a:xfrm>
            <a:custGeom>
              <a:avLst/>
              <a:gdLst/>
              <a:ahLst/>
              <a:cxnLst/>
              <a:rect l="l" t="t" r="r" b="b"/>
              <a:pathLst>
                <a:path w="579" h="2022" extrusionOk="0">
                  <a:moveTo>
                    <a:pt x="292" y="0"/>
                  </a:moveTo>
                  <a:cubicBezTo>
                    <a:pt x="245" y="0"/>
                    <a:pt x="197" y="12"/>
                    <a:pt x="161"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 name="Google Shape;1167;p40"/>
          <p:cNvGrpSpPr/>
          <p:nvPr/>
        </p:nvGrpSpPr>
        <p:grpSpPr>
          <a:xfrm rot="4616323">
            <a:off x="8042017" y="1997357"/>
            <a:ext cx="2564872" cy="1864080"/>
            <a:chOff x="7365331" y="3876744"/>
            <a:chExt cx="752588" cy="546995"/>
          </a:xfrm>
        </p:grpSpPr>
        <p:sp>
          <p:nvSpPr>
            <p:cNvPr id="1168" name="Google Shape;1168;p40"/>
            <p:cNvSpPr/>
            <p:nvPr/>
          </p:nvSpPr>
          <p:spPr>
            <a:xfrm>
              <a:off x="7365331" y="3876744"/>
              <a:ext cx="555487" cy="388974"/>
            </a:xfrm>
            <a:custGeom>
              <a:avLst/>
              <a:gdLst/>
              <a:ahLst/>
              <a:cxnLst/>
              <a:rect l="l" t="t" r="r" b="b"/>
              <a:pathLst>
                <a:path w="38791" h="27163" extrusionOk="0">
                  <a:moveTo>
                    <a:pt x="996" y="1"/>
                  </a:moveTo>
                  <a:cubicBezTo>
                    <a:pt x="847" y="1"/>
                    <a:pt x="744" y="36"/>
                    <a:pt x="691" y="110"/>
                  </a:cubicBezTo>
                  <a:cubicBezTo>
                    <a:pt x="0" y="1062"/>
                    <a:pt x="7823" y="7849"/>
                    <a:pt x="18157" y="15290"/>
                  </a:cubicBezTo>
                  <a:cubicBezTo>
                    <a:pt x="27688" y="22153"/>
                    <a:pt x="36024" y="27162"/>
                    <a:pt x="37795" y="27162"/>
                  </a:cubicBezTo>
                  <a:cubicBezTo>
                    <a:pt x="37945" y="27162"/>
                    <a:pt x="38047" y="27127"/>
                    <a:pt x="38100" y="27054"/>
                  </a:cubicBezTo>
                  <a:cubicBezTo>
                    <a:pt x="38791" y="26101"/>
                    <a:pt x="30956" y="19303"/>
                    <a:pt x="20634" y="11861"/>
                  </a:cubicBezTo>
                  <a:cubicBezTo>
                    <a:pt x="11104" y="5000"/>
                    <a:pt x="2770"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7867948" y="4226639"/>
              <a:ext cx="58154" cy="50306"/>
            </a:xfrm>
            <a:custGeom>
              <a:avLst/>
              <a:gdLst/>
              <a:ahLst/>
              <a:cxnLst/>
              <a:rect l="l" t="t" r="r" b="b"/>
              <a:pathLst>
                <a:path w="4061" h="3513" extrusionOk="0">
                  <a:moveTo>
                    <a:pt x="1239" y="0"/>
                  </a:moveTo>
                  <a:lnTo>
                    <a:pt x="620" y="893"/>
                  </a:lnTo>
                  <a:lnTo>
                    <a:pt x="1" y="1786"/>
                  </a:lnTo>
                  <a:lnTo>
                    <a:pt x="3442" y="3512"/>
                  </a:lnTo>
                  <a:lnTo>
                    <a:pt x="3751" y="3060"/>
                  </a:lnTo>
                  <a:lnTo>
                    <a:pt x="4061" y="2620"/>
                  </a:lnTo>
                  <a:lnTo>
                    <a:pt x="1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7914675" y="4262353"/>
              <a:ext cx="186017" cy="150131"/>
            </a:xfrm>
            <a:custGeom>
              <a:avLst/>
              <a:gdLst/>
              <a:ahLst/>
              <a:cxnLst/>
              <a:rect l="l" t="t" r="r" b="b"/>
              <a:pathLst>
                <a:path w="12990" h="10484" extrusionOk="0">
                  <a:moveTo>
                    <a:pt x="2415" y="0"/>
                  </a:moveTo>
                  <a:cubicBezTo>
                    <a:pt x="1470" y="0"/>
                    <a:pt x="798" y="126"/>
                    <a:pt x="798" y="126"/>
                  </a:cubicBezTo>
                  <a:lnTo>
                    <a:pt x="179" y="1018"/>
                  </a:lnTo>
                  <a:cubicBezTo>
                    <a:pt x="179" y="1018"/>
                    <a:pt x="0" y="3650"/>
                    <a:pt x="2643" y="5888"/>
                  </a:cubicBezTo>
                  <a:cubicBezTo>
                    <a:pt x="5286" y="8126"/>
                    <a:pt x="12990" y="10484"/>
                    <a:pt x="12990" y="10484"/>
                  </a:cubicBezTo>
                  <a:cubicBezTo>
                    <a:pt x="12990" y="10484"/>
                    <a:pt x="9597" y="5864"/>
                    <a:pt x="7751" y="2519"/>
                  </a:cubicBezTo>
                  <a:cubicBezTo>
                    <a:pt x="6575" y="387"/>
                    <a:pt x="4075" y="0"/>
                    <a:pt x="2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8011979" y="4321609"/>
              <a:ext cx="105939" cy="102130"/>
            </a:xfrm>
            <a:custGeom>
              <a:avLst/>
              <a:gdLst/>
              <a:ahLst/>
              <a:cxnLst/>
              <a:rect l="l" t="t" r="r" b="b"/>
              <a:pathLst>
                <a:path w="7398" h="7132" extrusionOk="0">
                  <a:moveTo>
                    <a:pt x="1934" y="0"/>
                  </a:moveTo>
                  <a:cubicBezTo>
                    <a:pt x="1765" y="0"/>
                    <a:pt x="1607" y="88"/>
                    <a:pt x="1516" y="357"/>
                  </a:cubicBezTo>
                  <a:cubicBezTo>
                    <a:pt x="1277" y="1074"/>
                    <a:pt x="3335" y="3255"/>
                    <a:pt x="2390" y="3255"/>
                  </a:cubicBezTo>
                  <a:cubicBezTo>
                    <a:pt x="2299" y="3255"/>
                    <a:pt x="2180" y="3235"/>
                    <a:pt x="2028" y="3191"/>
                  </a:cubicBezTo>
                  <a:cubicBezTo>
                    <a:pt x="1606" y="3069"/>
                    <a:pt x="1264" y="3015"/>
                    <a:pt x="993" y="3015"/>
                  </a:cubicBezTo>
                  <a:cubicBezTo>
                    <a:pt x="149" y="3015"/>
                    <a:pt x="1" y="3542"/>
                    <a:pt x="289" y="4191"/>
                  </a:cubicBezTo>
                  <a:cubicBezTo>
                    <a:pt x="682" y="5048"/>
                    <a:pt x="7397" y="7132"/>
                    <a:pt x="7397" y="7132"/>
                  </a:cubicBezTo>
                  <a:lnTo>
                    <a:pt x="2599" y="309"/>
                  </a:lnTo>
                  <a:cubicBezTo>
                    <a:pt x="2599" y="309"/>
                    <a:pt x="2249" y="0"/>
                    <a:pt x="19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75"/>
        <p:cNvGrpSpPr/>
        <p:nvPr/>
      </p:nvGrpSpPr>
      <p:grpSpPr>
        <a:xfrm>
          <a:off x="0" y="0"/>
          <a:ext cx="0" cy="0"/>
          <a:chOff x="0" y="0"/>
          <a:chExt cx="0" cy="0"/>
        </a:xfrm>
      </p:grpSpPr>
      <p:sp>
        <p:nvSpPr>
          <p:cNvPr id="1176" name="Google Shape;1176;p41"/>
          <p:cNvSpPr txBox="1">
            <a:spLocks noGrp="1"/>
          </p:cNvSpPr>
          <p:nvPr>
            <p:ph type="title"/>
          </p:nvPr>
        </p:nvSpPr>
        <p:spPr>
          <a:xfrm>
            <a:off x="1687050" y="1029138"/>
            <a:ext cx="5769900" cy="136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56,446,654</a:t>
            </a:r>
            <a:endParaRPr/>
          </a:p>
        </p:txBody>
      </p:sp>
      <p:sp>
        <p:nvSpPr>
          <p:cNvPr id="1177" name="Google Shape;1177;p41"/>
          <p:cNvSpPr txBox="1">
            <a:spLocks noGrp="1"/>
          </p:cNvSpPr>
          <p:nvPr>
            <p:ph type="subTitle" idx="1"/>
          </p:nvPr>
        </p:nvSpPr>
        <p:spPr>
          <a:xfrm>
            <a:off x="1687050" y="2393550"/>
            <a:ext cx="5769900" cy="40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1178" name="Google Shape;1178;p41"/>
          <p:cNvGrpSpPr/>
          <p:nvPr/>
        </p:nvGrpSpPr>
        <p:grpSpPr>
          <a:xfrm rot="5400000">
            <a:off x="4011676" y="4648483"/>
            <a:ext cx="2753951" cy="510609"/>
            <a:chOff x="4399950" y="2954075"/>
            <a:chExt cx="1287675" cy="238725"/>
          </a:xfrm>
        </p:grpSpPr>
        <p:sp>
          <p:nvSpPr>
            <p:cNvPr id="1179" name="Google Shape;1179;p41"/>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1"/>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1"/>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1"/>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1"/>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1"/>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1"/>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1"/>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1"/>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1"/>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1"/>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1"/>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1"/>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1"/>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1"/>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1"/>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1"/>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1"/>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1"/>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1"/>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1"/>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1"/>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1"/>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1"/>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1"/>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1"/>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1"/>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 name="Google Shape;1214;p41"/>
          <p:cNvGrpSpPr/>
          <p:nvPr/>
        </p:nvGrpSpPr>
        <p:grpSpPr>
          <a:xfrm rot="-5613178" flipH="1">
            <a:off x="4077065" y="4759331"/>
            <a:ext cx="3397388" cy="576771"/>
            <a:chOff x="4330300" y="3920250"/>
            <a:chExt cx="1682975" cy="210775"/>
          </a:xfrm>
        </p:grpSpPr>
        <p:sp>
          <p:nvSpPr>
            <p:cNvPr id="1215" name="Google Shape;1215;p41"/>
            <p:cNvSpPr/>
            <p:nvPr/>
          </p:nvSpPr>
          <p:spPr>
            <a:xfrm>
              <a:off x="4586275" y="3920250"/>
              <a:ext cx="1427000" cy="210775"/>
            </a:xfrm>
            <a:custGeom>
              <a:avLst/>
              <a:gdLst/>
              <a:ahLst/>
              <a:cxnLst/>
              <a:rect l="l" t="t" r="r" b="b"/>
              <a:pathLst>
                <a:path w="57080" h="8431" extrusionOk="0">
                  <a:moveTo>
                    <a:pt x="1" y="1"/>
                  </a:moveTo>
                  <a:lnTo>
                    <a:pt x="1" y="8430"/>
                  </a:lnTo>
                  <a:lnTo>
                    <a:pt x="57079" y="8430"/>
                  </a:lnTo>
                  <a:lnTo>
                    <a:pt x="570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1"/>
            <p:cNvSpPr/>
            <p:nvPr/>
          </p:nvSpPr>
          <p:spPr>
            <a:xfrm>
              <a:off x="4330300" y="3920250"/>
              <a:ext cx="304225" cy="210775"/>
            </a:xfrm>
            <a:custGeom>
              <a:avLst/>
              <a:gdLst/>
              <a:ahLst/>
              <a:cxnLst/>
              <a:rect l="l" t="t" r="r" b="b"/>
              <a:pathLst>
                <a:path w="12169" h="8431" extrusionOk="0">
                  <a:moveTo>
                    <a:pt x="10240" y="1"/>
                  </a:moveTo>
                  <a:lnTo>
                    <a:pt x="0" y="4215"/>
                  </a:lnTo>
                  <a:lnTo>
                    <a:pt x="10240" y="8430"/>
                  </a:lnTo>
                  <a:lnTo>
                    <a:pt x="12168" y="6299"/>
                  </a:lnTo>
                  <a:lnTo>
                    <a:pt x="10240" y="4215"/>
                  </a:lnTo>
                  <a:lnTo>
                    <a:pt x="12168" y="1751"/>
                  </a:lnTo>
                  <a:lnTo>
                    <a:pt x="1024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1"/>
            <p:cNvSpPr/>
            <p:nvPr/>
          </p:nvSpPr>
          <p:spPr>
            <a:xfrm>
              <a:off x="4330300" y="3978300"/>
              <a:ext cx="114625" cy="94675"/>
            </a:xfrm>
            <a:custGeom>
              <a:avLst/>
              <a:gdLst/>
              <a:ahLst/>
              <a:cxnLst/>
              <a:rect l="l" t="t" r="r" b="b"/>
              <a:pathLst>
                <a:path w="4585" h="3787" extrusionOk="0">
                  <a:moveTo>
                    <a:pt x="4584" y="0"/>
                  </a:moveTo>
                  <a:lnTo>
                    <a:pt x="0" y="1893"/>
                  </a:lnTo>
                  <a:lnTo>
                    <a:pt x="4584" y="3787"/>
                  </a:lnTo>
                  <a:lnTo>
                    <a:pt x="45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4634500" y="4070875"/>
              <a:ext cx="1378775" cy="13700"/>
            </a:xfrm>
            <a:custGeom>
              <a:avLst/>
              <a:gdLst/>
              <a:ahLst/>
              <a:cxnLst/>
              <a:rect l="l" t="t" r="r" b="b"/>
              <a:pathLst>
                <a:path w="55151" h="548" extrusionOk="0">
                  <a:moveTo>
                    <a:pt x="0" y="0"/>
                  </a:moveTo>
                  <a:lnTo>
                    <a:pt x="0" y="548"/>
                  </a:lnTo>
                  <a:lnTo>
                    <a:pt x="55150" y="548"/>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4634500" y="3960150"/>
              <a:ext cx="1378775" cy="14000"/>
            </a:xfrm>
            <a:custGeom>
              <a:avLst/>
              <a:gdLst/>
              <a:ahLst/>
              <a:cxnLst/>
              <a:rect l="l" t="t" r="r" b="b"/>
              <a:pathLst>
                <a:path w="55151" h="560" extrusionOk="0">
                  <a:moveTo>
                    <a:pt x="0" y="0"/>
                  </a:moveTo>
                  <a:lnTo>
                    <a:pt x="0" y="560"/>
                  </a:lnTo>
                  <a:lnTo>
                    <a:pt x="55150" y="560"/>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41"/>
          <p:cNvGrpSpPr/>
          <p:nvPr/>
        </p:nvGrpSpPr>
        <p:grpSpPr>
          <a:xfrm rot="5725711" flipH="1">
            <a:off x="2432233" y="3985580"/>
            <a:ext cx="3490513" cy="2207237"/>
            <a:chOff x="2600325" y="3927100"/>
            <a:chExt cx="1196000" cy="691475"/>
          </a:xfrm>
        </p:grpSpPr>
        <p:sp>
          <p:nvSpPr>
            <p:cNvPr id="1221" name="Google Shape;1221;p41"/>
            <p:cNvSpPr/>
            <p:nvPr/>
          </p:nvSpPr>
          <p:spPr>
            <a:xfrm>
              <a:off x="2600325" y="3927100"/>
              <a:ext cx="1196000" cy="691475"/>
            </a:xfrm>
            <a:custGeom>
              <a:avLst/>
              <a:gdLst/>
              <a:ahLst/>
              <a:cxnLst/>
              <a:rect l="l" t="t" r="r" b="b"/>
              <a:pathLst>
                <a:path w="47840" h="27659" extrusionOk="0">
                  <a:moveTo>
                    <a:pt x="4393" y="7621"/>
                  </a:moveTo>
                  <a:lnTo>
                    <a:pt x="31468" y="23265"/>
                  </a:lnTo>
                  <a:lnTo>
                    <a:pt x="4393" y="23265"/>
                  </a:lnTo>
                  <a:lnTo>
                    <a:pt x="4393" y="7621"/>
                  </a:lnTo>
                  <a:close/>
                  <a:moveTo>
                    <a:pt x="0" y="1"/>
                  </a:moveTo>
                  <a:lnTo>
                    <a:pt x="0" y="27659"/>
                  </a:lnTo>
                  <a:lnTo>
                    <a:pt x="47839" y="27659"/>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2663425" y="4553375"/>
              <a:ext cx="14000" cy="50025"/>
            </a:xfrm>
            <a:custGeom>
              <a:avLst/>
              <a:gdLst/>
              <a:ahLst/>
              <a:cxnLst/>
              <a:rect l="l" t="t" r="r" b="b"/>
              <a:pathLst>
                <a:path w="560" h="2001" extrusionOk="0">
                  <a:moveTo>
                    <a:pt x="274" y="0"/>
                  </a:moveTo>
                  <a:cubicBezTo>
                    <a:pt x="238" y="0"/>
                    <a:pt x="191" y="12"/>
                    <a:pt x="155" y="36"/>
                  </a:cubicBezTo>
                  <a:cubicBezTo>
                    <a:pt x="60" y="72"/>
                    <a:pt x="0" y="167"/>
                    <a:pt x="0" y="274"/>
                  </a:cubicBezTo>
                  <a:lnTo>
                    <a:pt x="0" y="1727"/>
                  </a:lnTo>
                  <a:cubicBezTo>
                    <a:pt x="0" y="1869"/>
                    <a:pt x="131"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p:nvPr/>
          </p:nvSpPr>
          <p:spPr>
            <a:xfrm>
              <a:off x="2712075"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1"/>
            <p:cNvSpPr/>
            <p:nvPr/>
          </p:nvSpPr>
          <p:spPr>
            <a:xfrm>
              <a:off x="2761650" y="4553375"/>
              <a:ext cx="13700" cy="49425"/>
            </a:xfrm>
            <a:custGeom>
              <a:avLst/>
              <a:gdLst/>
              <a:ahLst/>
              <a:cxnLst/>
              <a:rect l="l" t="t" r="r" b="b"/>
              <a:pathLst>
                <a:path w="548" h="1977" extrusionOk="0">
                  <a:moveTo>
                    <a:pt x="274" y="0"/>
                  </a:moveTo>
                  <a:cubicBezTo>
                    <a:pt x="226" y="0"/>
                    <a:pt x="191" y="12"/>
                    <a:pt x="143" y="24"/>
                  </a:cubicBezTo>
                  <a:cubicBezTo>
                    <a:pt x="60" y="72"/>
                    <a:pt x="0" y="167"/>
                    <a:pt x="0" y="274"/>
                  </a:cubicBezTo>
                  <a:lnTo>
                    <a:pt x="0" y="1727"/>
                  </a:lnTo>
                  <a:cubicBezTo>
                    <a:pt x="12" y="1893"/>
                    <a:pt x="143" y="1977"/>
                    <a:pt x="274" y="1977"/>
                  </a:cubicBezTo>
                  <a:cubicBezTo>
                    <a:pt x="405" y="1977"/>
                    <a:pt x="536" y="1893"/>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1"/>
            <p:cNvSpPr/>
            <p:nvPr/>
          </p:nvSpPr>
          <p:spPr>
            <a:xfrm>
              <a:off x="2810750" y="4553375"/>
              <a:ext cx="13725" cy="50025"/>
            </a:xfrm>
            <a:custGeom>
              <a:avLst/>
              <a:gdLst/>
              <a:ahLst/>
              <a:cxnLst/>
              <a:rect l="l" t="t" r="r" b="b"/>
              <a:pathLst>
                <a:path w="549" h="2001" extrusionOk="0">
                  <a:moveTo>
                    <a:pt x="275" y="0"/>
                  </a:moveTo>
                  <a:cubicBezTo>
                    <a:pt x="227" y="0"/>
                    <a:pt x="179" y="12"/>
                    <a:pt x="144" y="36"/>
                  </a:cubicBezTo>
                  <a:cubicBezTo>
                    <a:pt x="48" y="72"/>
                    <a:pt x="1" y="167"/>
                    <a:pt x="1" y="274"/>
                  </a:cubicBezTo>
                  <a:lnTo>
                    <a:pt x="1" y="1727"/>
                  </a:lnTo>
                  <a:cubicBezTo>
                    <a:pt x="1" y="1869"/>
                    <a:pt x="120" y="2000"/>
                    <a:pt x="275" y="2000"/>
                  </a:cubicBezTo>
                  <a:cubicBezTo>
                    <a:pt x="417" y="1989"/>
                    <a:pt x="548" y="1869"/>
                    <a:pt x="548" y="1727"/>
                  </a:cubicBezTo>
                  <a:lnTo>
                    <a:pt x="548" y="274"/>
                  </a:lnTo>
                  <a:cubicBezTo>
                    <a:pt x="548" y="119"/>
                    <a:pt x="429"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1"/>
            <p:cNvSpPr/>
            <p:nvPr/>
          </p:nvSpPr>
          <p:spPr>
            <a:xfrm>
              <a:off x="2859425"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1"/>
            <p:cNvSpPr/>
            <p:nvPr/>
          </p:nvSpPr>
          <p:spPr>
            <a:xfrm>
              <a:off x="2908675" y="4553375"/>
              <a:ext cx="14025" cy="50025"/>
            </a:xfrm>
            <a:custGeom>
              <a:avLst/>
              <a:gdLst/>
              <a:ahLst/>
              <a:cxnLst/>
              <a:rect l="l" t="t" r="r" b="b"/>
              <a:pathLst>
                <a:path w="561" h="2001" extrusionOk="0">
                  <a:moveTo>
                    <a:pt x="275" y="0"/>
                  </a:moveTo>
                  <a:cubicBezTo>
                    <a:pt x="239" y="0"/>
                    <a:pt x="191" y="12"/>
                    <a:pt x="156" y="36"/>
                  </a:cubicBezTo>
                  <a:cubicBezTo>
                    <a:pt x="60" y="72"/>
                    <a:pt x="1" y="167"/>
                    <a:pt x="1" y="274"/>
                  </a:cubicBezTo>
                  <a:lnTo>
                    <a:pt x="1" y="1727"/>
                  </a:lnTo>
                  <a:cubicBezTo>
                    <a:pt x="1" y="1869"/>
                    <a:pt x="132" y="2000"/>
                    <a:pt x="275" y="2000"/>
                  </a:cubicBezTo>
                  <a:cubicBezTo>
                    <a:pt x="430" y="1989"/>
                    <a:pt x="549" y="1869"/>
                    <a:pt x="560" y="1727"/>
                  </a:cubicBezTo>
                  <a:lnTo>
                    <a:pt x="560" y="274"/>
                  </a:lnTo>
                  <a:cubicBezTo>
                    <a:pt x="560"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1"/>
            <p:cNvSpPr/>
            <p:nvPr/>
          </p:nvSpPr>
          <p:spPr>
            <a:xfrm>
              <a:off x="2957650" y="4553375"/>
              <a:ext cx="14450" cy="50550"/>
            </a:xfrm>
            <a:custGeom>
              <a:avLst/>
              <a:gdLst/>
              <a:ahLst/>
              <a:cxnLst/>
              <a:rect l="l" t="t" r="r" b="b"/>
              <a:pathLst>
                <a:path w="578" h="2022" extrusionOk="0">
                  <a:moveTo>
                    <a:pt x="292" y="0"/>
                  </a:moveTo>
                  <a:cubicBezTo>
                    <a:pt x="245" y="0"/>
                    <a:pt x="197" y="12"/>
                    <a:pt x="161" y="36"/>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1"/>
            <p:cNvSpPr/>
            <p:nvPr/>
          </p:nvSpPr>
          <p:spPr>
            <a:xfrm>
              <a:off x="3006900" y="4553375"/>
              <a:ext cx="13725" cy="49875"/>
            </a:xfrm>
            <a:custGeom>
              <a:avLst/>
              <a:gdLst/>
              <a:ahLst/>
              <a:cxnLst/>
              <a:rect l="l" t="t" r="r" b="b"/>
              <a:pathLst>
                <a:path w="549" h="1995" extrusionOk="0">
                  <a:moveTo>
                    <a:pt x="275" y="0"/>
                  </a:moveTo>
                  <a:cubicBezTo>
                    <a:pt x="227" y="0"/>
                    <a:pt x="191" y="12"/>
                    <a:pt x="144" y="24"/>
                  </a:cubicBezTo>
                  <a:cubicBezTo>
                    <a:pt x="60" y="72"/>
                    <a:pt x="1" y="167"/>
                    <a:pt x="1" y="274"/>
                  </a:cubicBezTo>
                  <a:lnTo>
                    <a:pt x="1" y="1727"/>
                  </a:lnTo>
                  <a:cubicBezTo>
                    <a:pt x="1" y="1905"/>
                    <a:pt x="138" y="1995"/>
                    <a:pt x="275" y="1995"/>
                  </a:cubicBezTo>
                  <a:cubicBezTo>
                    <a:pt x="412" y="1995"/>
                    <a:pt x="549" y="1905"/>
                    <a:pt x="549" y="1727"/>
                  </a:cubicBezTo>
                  <a:lnTo>
                    <a:pt x="549" y="274"/>
                  </a:lnTo>
                  <a:cubicBezTo>
                    <a:pt x="549"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1"/>
            <p:cNvSpPr/>
            <p:nvPr/>
          </p:nvSpPr>
          <p:spPr>
            <a:xfrm>
              <a:off x="3055575" y="4553375"/>
              <a:ext cx="14475" cy="50550"/>
            </a:xfrm>
            <a:custGeom>
              <a:avLst/>
              <a:gdLst/>
              <a:ahLst/>
              <a:cxnLst/>
              <a:rect l="l" t="t" r="r" b="b"/>
              <a:pathLst>
                <a:path w="579" h="2022" extrusionOk="0">
                  <a:moveTo>
                    <a:pt x="292" y="0"/>
                  </a:moveTo>
                  <a:cubicBezTo>
                    <a:pt x="245" y="0"/>
                    <a:pt x="197" y="12"/>
                    <a:pt x="161" y="36"/>
                  </a:cubicBezTo>
                  <a:cubicBezTo>
                    <a:pt x="66" y="72"/>
                    <a:pt x="18" y="167"/>
                    <a:pt x="18" y="274"/>
                  </a:cubicBezTo>
                  <a:lnTo>
                    <a:pt x="18" y="1727"/>
                  </a:lnTo>
                  <a:cubicBezTo>
                    <a:pt x="1" y="1923"/>
                    <a:pt x="143" y="2021"/>
                    <a:pt x="288"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1"/>
            <p:cNvSpPr/>
            <p:nvPr/>
          </p:nvSpPr>
          <p:spPr>
            <a:xfrm>
              <a:off x="3104700"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1"/>
            <p:cNvSpPr/>
            <p:nvPr/>
          </p:nvSpPr>
          <p:spPr>
            <a:xfrm>
              <a:off x="3153950" y="4553375"/>
              <a:ext cx="14025" cy="50025"/>
            </a:xfrm>
            <a:custGeom>
              <a:avLst/>
              <a:gdLst/>
              <a:ahLst/>
              <a:cxnLst/>
              <a:rect l="l" t="t" r="r" b="b"/>
              <a:pathLst>
                <a:path w="561" h="2001" extrusionOk="0">
                  <a:moveTo>
                    <a:pt x="274" y="0"/>
                  </a:moveTo>
                  <a:cubicBezTo>
                    <a:pt x="239" y="0"/>
                    <a:pt x="191" y="12"/>
                    <a:pt x="155" y="36"/>
                  </a:cubicBezTo>
                  <a:cubicBezTo>
                    <a:pt x="60" y="72"/>
                    <a:pt x="1" y="167"/>
                    <a:pt x="1" y="274"/>
                  </a:cubicBezTo>
                  <a:lnTo>
                    <a:pt x="1" y="1727"/>
                  </a:lnTo>
                  <a:cubicBezTo>
                    <a:pt x="1" y="1869"/>
                    <a:pt x="132"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1"/>
            <p:cNvSpPr/>
            <p:nvPr/>
          </p:nvSpPr>
          <p:spPr>
            <a:xfrm>
              <a:off x="3202775" y="4553375"/>
              <a:ext cx="14450" cy="50550"/>
            </a:xfrm>
            <a:custGeom>
              <a:avLst/>
              <a:gdLst/>
              <a:ahLst/>
              <a:cxnLst/>
              <a:rect l="l" t="t" r="r" b="b"/>
              <a:pathLst>
                <a:path w="578" h="2022" extrusionOk="0">
                  <a:moveTo>
                    <a:pt x="286" y="0"/>
                  </a:moveTo>
                  <a:cubicBezTo>
                    <a:pt x="238" y="0"/>
                    <a:pt x="203" y="12"/>
                    <a:pt x="167" y="36"/>
                  </a:cubicBezTo>
                  <a:cubicBezTo>
                    <a:pt x="72" y="72"/>
                    <a:pt x="12" y="167"/>
                    <a:pt x="12" y="274"/>
                  </a:cubicBezTo>
                  <a:lnTo>
                    <a:pt x="12" y="1727"/>
                  </a:lnTo>
                  <a:cubicBezTo>
                    <a:pt x="0" y="1923"/>
                    <a:pt x="146" y="2021"/>
                    <a:pt x="290"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1"/>
            <p:cNvSpPr/>
            <p:nvPr/>
          </p:nvSpPr>
          <p:spPr>
            <a:xfrm>
              <a:off x="3251725" y="4553375"/>
              <a:ext cx="14475" cy="50550"/>
            </a:xfrm>
            <a:custGeom>
              <a:avLst/>
              <a:gdLst/>
              <a:ahLst/>
              <a:cxnLst/>
              <a:rect l="l" t="t" r="r" b="b"/>
              <a:pathLst>
                <a:path w="579" h="2022" extrusionOk="0">
                  <a:moveTo>
                    <a:pt x="293" y="0"/>
                  </a:moveTo>
                  <a:cubicBezTo>
                    <a:pt x="245" y="0"/>
                    <a:pt x="209" y="12"/>
                    <a:pt x="162" y="24"/>
                  </a:cubicBezTo>
                  <a:cubicBezTo>
                    <a:pt x="78"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1"/>
            <p:cNvSpPr/>
            <p:nvPr/>
          </p:nvSpPr>
          <p:spPr>
            <a:xfrm>
              <a:off x="3301300" y="4553375"/>
              <a:ext cx="13700" cy="50025"/>
            </a:xfrm>
            <a:custGeom>
              <a:avLst/>
              <a:gdLst/>
              <a:ahLst/>
              <a:cxnLst/>
              <a:rect l="l" t="t" r="r" b="b"/>
              <a:pathLst>
                <a:path w="548" h="2001" extrusionOk="0">
                  <a:moveTo>
                    <a:pt x="274" y="0"/>
                  </a:moveTo>
                  <a:cubicBezTo>
                    <a:pt x="226" y="0"/>
                    <a:pt x="179" y="12"/>
                    <a:pt x="143" y="36"/>
                  </a:cubicBezTo>
                  <a:cubicBezTo>
                    <a:pt x="48" y="72"/>
                    <a:pt x="0" y="167"/>
                    <a:pt x="0" y="274"/>
                  </a:cubicBezTo>
                  <a:lnTo>
                    <a:pt x="0" y="1727"/>
                  </a:lnTo>
                  <a:cubicBezTo>
                    <a:pt x="0" y="1869"/>
                    <a:pt x="119" y="2000"/>
                    <a:pt x="274" y="2000"/>
                  </a:cubicBezTo>
                  <a:cubicBezTo>
                    <a:pt x="417" y="1989"/>
                    <a:pt x="548" y="1869"/>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1"/>
            <p:cNvSpPr/>
            <p:nvPr/>
          </p:nvSpPr>
          <p:spPr>
            <a:xfrm>
              <a:off x="3349950"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3" y="2021"/>
                    <a:pt x="578" y="1923"/>
                    <a:pt x="566" y="1727"/>
                  </a:cubicBezTo>
                  <a:lnTo>
                    <a:pt x="566" y="274"/>
                  </a:lnTo>
                  <a:cubicBezTo>
                    <a:pt x="566" y="119"/>
                    <a:pt x="435"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1"/>
            <p:cNvSpPr/>
            <p:nvPr/>
          </p:nvSpPr>
          <p:spPr>
            <a:xfrm>
              <a:off x="3399225" y="4553375"/>
              <a:ext cx="14000" cy="50025"/>
            </a:xfrm>
            <a:custGeom>
              <a:avLst/>
              <a:gdLst/>
              <a:ahLst/>
              <a:cxnLst/>
              <a:rect l="l" t="t" r="r" b="b"/>
              <a:pathLst>
                <a:path w="560" h="2001" extrusionOk="0">
                  <a:moveTo>
                    <a:pt x="274" y="0"/>
                  </a:moveTo>
                  <a:cubicBezTo>
                    <a:pt x="239" y="0"/>
                    <a:pt x="191" y="12"/>
                    <a:pt x="155" y="36"/>
                  </a:cubicBezTo>
                  <a:cubicBezTo>
                    <a:pt x="60" y="72"/>
                    <a:pt x="0" y="167"/>
                    <a:pt x="12" y="274"/>
                  </a:cubicBezTo>
                  <a:lnTo>
                    <a:pt x="12" y="1727"/>
                  </a:lnTo>
                  <a:cubicBezTo>
                    <a:pt x="0" y="1869"/>
                    <a:pt x="131" y="2000"/>
                    <a:pt x="286" y="2000"/>
                  </a:cubicBezTo>
                  <a:cubicBezTo>
                    <a:pt x="429" y="2000"/>
                    <a:pt x="560"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1"/>
            <p:cNvSpPr/>
            <p:nvPr/>
          </p:nvSpPr>
          <p:spPr>
            <a:xfrm>
              <a:off x="3448050" y="4553375"/>
              <a:ext cx="14450" cy="50550"/>
            </a:xfrm>
            <a:custGeom>
              <a:avLst/>
              <a:gdLst/>
              <a:ahLst/>
              <a:cxnLst/>
              <a:rect l="l" t="t" r="r" b="b"/>
              <a:pathLst>
                <a:path w="578" h="2022" extrusionOk="0">
                  <a:moveTo>
                    <a:pt x="286" y="0"/>
                  </a:moveTo>
                  <a:cubicBezTo>
                    <a:pt x="238" y="0"/>
                    <a:pt x="202" y="12"/>
                    <a:pt x="167" y="36"/>
                  </a:cubicBezTo>
                  <a:cubicBezTo>
                    <a:pt x="71" y="72"/>
                    <a:pt x="12" y="167"/>
                    <a:pt x="12" y="274"/>
                  </a:cubicBezTo>
                  <a:lnTo>
                    <a:pt x="12" y="1727"/>
                  </a:lnTo>
                  <a:cubicBezTo>
                    <a:pt x="0" y="1923"/>
                    <a:pt x="146" y="2021"/>
                    <a:pt x="290" y="2021"/>
                  </a:cubicBezTo>
                  <a:cubicBezTo>
                    <a:pt x="435" y="2021"/>
                    <a:pt x="577"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1"/>
            <p:cNvSpPr/>
            <p:nvPr/>
          </p:nvSpPr>
          <p:spPr>
            <a:xfrm>
              <a:off x="3497150" y="4553375"/>
              <a:ext cx="14450" cy="50550"/>
            </a:xfrm>
            <a:custGeom>
              <a:avLst/>
              <a:gdLst/>
              <a:ahLst/>
              <a:cxnLst/>
              <a:rect l="l" t="t" r="r" b="b"/>
              <a:pathLst>
                <a:path w="578" h="2022" extrusionOk="0">
                  <a:moveTo>
                    <a:pt x="286" y="0"/>
                  </a:moveTo>
                  <a:cubicBezTo>
                    <a:pt x="239" y="0"/>
                    <a:pt x="203" y="12"/>
                    <a:pt x="167" y="24"/>
                  </a:cubicBezTo>
                  <a:cubicBezTo>
                    <a:pt x="72" y="72"/>
                    <a:pt x="12" y="167"/>
                    <a:pt x="12" y="274"/>
                  </a:cubicBezTo>
                  <a:lnTo>
                    <a:pt x="12" y="1727"/>
                  </a:lnTo>
                  <a:cubicBezTo>
                    <a:pt x="1" y="1923"/>
                    <a:pt x="146" y="2021"/>
                    <a:pt x="291"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1"/>
            <p:cNvSpPr/>
            <p:nvPr/>
          </p:nvSpPr>
          <p:spPr>
            <a:xfrm>
              <a:off x="3546125" y="4553375"/>
              <a:ext cx="14450" cy="50550"/>
            </a:xfrm>
            <a:custGeom>
              <a:avLst/>
              <a:gdLst/>
              <a:ahLst/>
              <a:cxnLst/>
              <a:rect l="l" t="t" r="r" b="b"/>
              <a:pathLst>
                <a:path w="578" h="2022" extrusionOk="0">
                  <a:moveTo>
                    <a:pt x="292" y="0"/>
                  </a:moveTo>
                  <a:cubicBezTo>
                    <a:pt x="244" y="0"/>
                    <a:pt x="197" y="12"/>
                    <a:pt x="161" y="36"/>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3595225" y="4553375"/>
              <a:ext cx="14475" cy="50550"/>
            </a:xfrm>
            <a:custGeom>
              <a:avLst/>
              <a:gdLst/>
              <a:ahLst/>
              <a:cxnLst/>
              <a:rect l="l" t="t" r="r" b="b"/>
              <a:pathLst>
                <a:path w="579" h="2022" extrusionOk="0">
                  <a:moveTo>
                    <a:pt x="292" y="0"/>
                  </a:moveTo>
                  <a:cubicBezTo>
                    <a:pt x="245" y="0"/>
                    <a:pt x="197" y="12"/>
                    <a:pt x="161"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41"/>
          <p:cNvGrpSpPr/>
          <p:nvPr/>
        </p:nvGrpSpPr>
        <p:grpSpPr>
          <a:xfrm rot="-10439837" flipH="1">
            <a:off x="3450117" y="3900992"/>
            <a:ext cx="1160957" cy="2376414"/>
            <a:chOff x="6404350" y="3138600"/>
            <a:chExt cx="658750" cy="1348425"/>
          </a:xfrm>
        </p:grpSpPr>
        <p:sp>
          <p:nvSpPr>
            <p:cNvPr id="1243" name="Google Shape;1243;p41"/>
            <p:cNvSpPr/>
            <p:nvPr/>
          </p:nvSpPr>
          <p:spPr>
            <a:xfrm>
              <a:off x="6404350" y="3138600"/>
              <a:ext cx="658750" cy="1348425"/>
            </a:xfrm>
            <a:custGeom>
              <a:avLst/>
              <a:gdLst/>
              <a:ahLst/>
              <a:cxnLst/>
              <a:rect l="l" t="t" r="r" b="b"/>
              <a:pathLst>
                <a:path w="26350" h="53937" extrusionOk="0">
                  <a:moveTo>
                    <a:pt x="19218" y="8502"/>
                  </a:moveTo>
                  <a:lnTo>
                    <a:pt x="19218" y="45435"/>
                  </a:lnTo>
                  <a:cubicBezTo>
                    <a:pt x="11931" y="42518"/>
                    <a:pt x="7145" y="35446"/>
                    <a:pt x="7145" y="27600"/>
                  </a:cubicBezTo>
                  <a:lnTo>
                    <a:pt x="7145" y="26349"/>
                  </a:lnTo>
                  <a:cubicBezTo>
                    <a:pt x="7145" y="18491"/>
                    <a:pt x="11931" y="11431"/>
                    <a:pt x="19218" y="8502"/>
                  </a:cubicBezTo>
                  <a:close/>
                  <a:moveTo>
                    <a:pt x="26349" y="1"/>
                  </a:moveTo>
                  <a:cubicBezTo>
                    <a:pt x="11800" y="1"/>
                    <a:pt x="1" y="11800"/>
                    <a:pt x="1" y="26349"/>
                  </a:cubicBezTo>
                  <a:lnTo>
                    <a:pt x="1" y="27600"/>
                  </a:lnTo>
                  <a:cubicBezTo>
                    <a:pt x="1" y="42149"/>
                    <a:pt x="11800" y="53936"/>
                    <a:pt x="26349" y="53936"/>
                  </a:cubicBezTo>
                  <a:lnTo>
                    <a:pt x="2634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1"/>
            <p:cNvSpPr/>
            <p:nvPr/>
          </p:nvSpPr>
          <p:spPr>
            <a:xfrm>
              <a:off x="6977050" y="4388775"/>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2"/>
                    <a:pt x="2572" y="131"/>
                    <a:pt x="2525" y="83"/>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1"/>
            <p:cNvSpPr/>
            <p:nvPr/>
          </p:nvSpPr>
          <p:spPr>
            <a:xfrm>
              <a:off x="6976350" y="4327125"/>
              <a:ext cx="65625" cy="13775"/>
            </a:xfrm>
            <a:custGeom>
              <a:avLst/>
              <a:gdLst/>
              <a:ahLst/>
              <a:cxnLst/>
              <a:rect l="l" t="t" r="r" b="b"/>
              <a:pathLst>
                <a:path w="2625" h="551" extrusionOk="0">
                  <a:moveTo>
                    <a:pt x="375" y="1"/>
                  </a:moveTo>
                  <a:cubicBezTo>
                    <a:pt x="4" y="1"/>
                    <a:pt x="0" y="551"/>
                    <a:pt x="364" y="551"/>
                  </a:cubicBezTo>
                  <a:cubicBezTo>
                    <a:pt x="375" y="551"/>
                    <a:pt x="386" y="550"/>
                    <a:pt x="398" y="549"/>
                  </a:cubicBezTo>
                  <a:lnTo>
                    <a:pt x="2350" y="549"/>
                  </a:lnTo>
                  <a:cubicBezTo>
                    <a:pt x="2505" y="549"/>
                    <a:pt x="2624" y="430"/>
                    <a:pt x="2624" y="275"/>
                  </a:cubicBezTo>
                  <a:cubicBezTo>
                    <a:pt x="2624" y="204"/>
                    <a:pt x="2600" y="132"/>
                    <a:pt x="2553" y="85"/>
                  </a:cubicBezTo>
                  <a:cubicBezTo>
                    <a:pt x="2493" y="37"/>
                    <a:pt x="2434" y="1"/>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1"/>
            <p:cNvSpPr/>
            <p:nvPr/>
          </p:nvSpPr>
          <p:spPr>
            <a:xfrm>
              <a:off x="6976350" y="4265825"/>
              <a:ext cx="65625" cy="14050"/>
            </a:xfrm>
            <a:custGeom>
              <a:avLst/>
              <a:gdLst/>
              <a:ahLst/>
              <a:cxnLst/>
              <a:rect l="l" t="t" r="r" b="b"/>
              <a:pathLst>
                <a:path w="2625" h="562" extrusionOk="0">
                  <a:moveTo>
                    <a:pt x="375" y="0"/>
                  </a:moveTo>
                  <a:cubicBezTo>
                    <a:pt x="0" y="0"/>
                    <a:pt x="0" y="561"/>
                    <a:pt x="375" y="561"/>
                  </a:cubicBezTo>
                  <a:cubicBezTo>
                    <a:pt x="382" y="561"/>
                    <a:pt x="390" y="561"/>
                    <a:pt x="398" y="560"/>
                  </a:cubicBezTo>
                  <a:lnTo>
                    <a:pt x="2350" y="560"/>
                  </a:lnTo>
                  <a:cubicBezTo>
                    <a:pt x="2505" y="560"/>
                    <a:pt x="2624" y="429"/>
                    <a:pt x="2624" y="287"/>
                  </a:cubicBezTo>
                  <a:cubicBezTo>
                    <a:pt x="2624" y="215"/>
                    <a:pt x="2600" y="144"/>
                    <a:pt x="2553" y="96"/>
                  </a:cubicBezTo>
                  <a:cubicBezTo>
                    <a:pt x="2493" y="37"/>
                    <a:pt x="2434" y="13"/>
                    <a:pt x="2350" y="1"/>
                  </a:cubicBezTo>
                  <a:lnTo>
                    <a:pt x="398" y="1"/>
                  </a:lnTo>
                  <a:cubicBezTo>
                    <a:pt x="390" y="0"/>
                    <a:pt x="382" y="0"/>
                    <a:pt x="3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1"/>
            <p:cNvSpPr/>
            <p:nvPr/>
          </p:nvSpPr>
          <p:spPr>
            <a:xfrm>
              <a:off x="6976350" y="4204775"/>
              <a:ext cx="65625" cy="13775"/>
            </a:xfrm>
            <a:custGeom>
              <a:avLst/>
              <a:gdLst/>
              <a:ahLst/>
              <a:cxnLst/>
              <a:rect l="l" t="t" r="r" b="b"/>
              <a:pathLst>
                <a:path w="2625" h="551" extrusionOk="0">
                  <a:moveTo>
                    <a:pt x="364" y="1"/>
                  </a:moveTo>
                  <a:cubicBezTo>
                    <a:pt x="0" y="1"/>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1"/>
            <p:cNvSpPr/>
            <p:nvPr/>
          </p:nvSpPr>
          <p:spPr>
            <a:xfrm>
              <a:off x="6976350" y="4143450"/>
              <a:ext cx="68000" cy="13775"/>
            </a:xfrm>
            <a:custGeom>
              <a:avLst/>
              <a:gdLst/>
              <a:ahLst/>
              <a:cxnLst/>
              <a:rect l="l" t="t" r="r" b="b"/>
              <a:pathLst>
                <a:path w="2720" h="551" extrusionOk="0">
                  <a:moveTo>
                    <a:pt x="364" y="1"/>
                  </a:moveTo>
                  <a:cubicBezTo>
                    <a:pt x="0" y="1"/>
                    <a:pt x="4" y="551"/>
                    <a:pt x="375" y="551"/>
                  </a:cubicBezTo>
                  <a:cubicBezTo>
                    <a:pt x="382" y="551"/>
                    <a:pt x="390" y="550"/>
                    <a:pt x="398" y="550"/>
                  </a:cubicBezTo>
                  <a:lnTo>
                    <a:pt x="2350" y="550"/>
                  </a:lnTo>
                  <a:cubicBezTo>
                    <a:pt x="2600" y="538"/>
                    <a:pt x="2719" y="252"/>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6976350" y="4082150"/>
              <a:ext cx="65625" cy="13775"/>
            </a:xfrm>
            <a:custGeom>
              <a:avLst/>
              <a:gdLst/>
              <a:ahLst/>
              <a:cxnLst/>
              <a:rect l="l" t="t" r="r" b="b"/>
              <a:pathLst>
                <a:path w="2625" h="551" extrusionOk="0">
                  <a:moveTo>
                    <a:pt x="364" y="0"/>
                  </a:moveTo>
                  <a:cubicBezTo>
                    <a:pt x="0" y="0"/>
                    <a:pt x="4" y="550"/>
                    <a:pt x="375" y="550"/>
                  </a:cubicBezTo>
                  <a:cubicBezTo>
                    <a:pt x="382" y="550"/>
                    <a:pt x="390" y="550"/>
                    <a:pt x="398" y="549"/>
                  </a:cubicBezTo>
                  <a:lnTo>
                    <a:pt x="2350" y="549"/>
                  </a:lnTo>
                  <a:cubicBezTo>
                    <a:pt x="2505" y="549"/>
                    <a:pt x="2624" y="418"/>
                    <a:pt x="2624" y="276"/>
                  </a:cubicBezTo>
                  <a:cubicBezTo>
                    <a:pt x="2624" y="204"/>
                    <a:pt x="2600" y="133"/>
                    <a:pt x="2553" y="85"/>
                  </a:cubicBezTo>
                  <a:cubicBezTo>
                    <a:pt x="2493" y="25"/>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1"/>
            <p:cNvSpPr/>
            <p:nvPr/>
          </p:nvSpPr>
          <p:spPr>
            <a:xfrm>
              <a:off x="6976350" y="40208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1"/>
            <p:cNvSpPr/>
            <p:nvPr/>
          </p:nvSpPr>
          <p:spPr>
            <a:xfrm>
              <a:off x="6976350" y="3959225"/>
              <a:ext cx="65625" cy="14050"/>
            </a:xfrm>
            <a:custGeom>
              <a:avLst/>
              <a:gdLst/>
              <a:ahLst/>
              <a:cxnLst/>
              <a:rect l="l" t="t" r="r" b="b"/>
              <a:pathLst>
                <a:path w="2625" h="562" extrusionOk="0">
                  <a:moveTo>
                    <a:pt x="375" y="1"/>
                  </a:moveTo>
                  <a:cubicBezTo>
                    <a:pt x="0" y="1"/>
                    <a:pt x="0" y="562"/>
                    <a:pt x="375" y="562"/>
                  </a:cubicBezTo>
                  <a:cubicBezTo>
                    <a:pt x="382" y="562"/>
                    <a:pt x="390" y="561"/>
                    <a:pt x="398" y="561"/>
                  </a:cubicBezTo>
                  <a:lnTo>
                    <a:pt x="2350" y="561"/>
                  </a:lnTo>
                  <a:cubicBezTo>
                    <a:pt x="2505" y="561"/>
                    <a:pt x="2624" y="430"/>
                    <a:pt x="2624" y="287"/>
                  </a:cubicBezTo>
                  <a:cubicBezTo>
                    <a:pt x="2624" y="216"/>
                    <a:pt x="2600" y="144"/>
                    <a:pt x="2553" y="97"/>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a:off x="6977650" y="3897925"/>
              <a:ext cx="66700" cy="14025"/>
            </a:xfrm>
            <a:custGeom>
              <a:avLst/>
              <a:gdLst/>
              <a:ahLst/>
              <a:cxnLst/>
              <a:rect l="l" t="t" r="r" b="b"/>
              <a:pathLst>
                <a:path w="2668" h="561" extrusionOk="0">
                  <a:moveTo>
                    <a:pt x="334" y="1"/>
                  </a:moveTo>
                  <a:cubicBezTo>
                    <a:pt x="0" y="36"/>
                    <a:pt x="0" y="536"/>
                    <a:pt x="334" y="560"/>
                  </a:cubicBezTo>
                  <a:lnTo>
                    <a:pt x="2298" y="560"/>
                  </a:lnTo>
                  <a:cubicBezTo>
                    <a:pt x="2548" y="548"/>
                    <a:pt x="2667" y="263"/>
                    <a:pt x="2501" y="96"/>
                  </a:cubicBezTo>
                  <a:cubicBezTo>
                    <a:pt x="2441" y="36"/>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a:off x="6976350" y="3836850"/>
              <a:ext cx="68000" cy="13800"/>
            </a:xfrm>
            <a:custGeom>
              <a:avLst/>
              <a:gdLst/>
              <a:ahLst/>
              <a:cxnLst/>
              <a:rect l="l" t="t" r="r" b="b"/>
              <a:pathLst>
                <a:path w="2720" h="552" extrusionOk="0">
                  <a:moveTo>
                    <a:pt x="2378" y="1"/>
                  </a:moveTo>
                  <a:cubicBezTo>
                    <a:pt x="2369" y="1"/>
                    <a:pt x="2359" y="1"/>
                    <a:pt x="2350" y="3"/>
                  </a:cubicBezTo>
                  <a:lnTo>
                    <a:pt x="398" y="3"/>
                  </a:lnTo>
                  <a:cubicBezTo>
                    <a:pt x="386" y="2"/>
                    <a:pt x="375" y="1"/>
                    <a:pt x="364" y="1"/>
                  </a:cubicBezTo>
                  <a:cubicBezTo>
                    <a:pt x="0" y="1"/>
                    <a:pt x="4" y="551"/>
                    <a:pt x="375" y="551"/>
                  </a:cubicBezTo>
                  <a:cubicBezTo>
                    <a:pt x="382" y="551"/>
                    <a:pt x="390" y="551"/>
                    <a:pt x="398" y="551"/>
                  </a:cubicBezTo>
                  <a:lnTo>
                    <a:pt x="2350" y="551"/>
                  </a:lnTo>
                  <a:cubicBezTo>
                    <a:pt x="2600" y="539"/>
                    <a:pt x="2719" y="253"/>
                    <a:pt x="2553" y="86"/>
                  </a:cubicBezTo>
                  <a:cubicBezTo>
                    <a:pt x="2501" y="34"/>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6976350" y="3775525"/>
              <a:ext cx="68000" cy="13800"/>
            </a:xfrm>
            <a:custGeom>
              <a:avLst/>
              <a:gdLst/>
              <a:ahLst/>
              <a:cxnLst/>
              <a:rect l="l" t="t" r="r" b="b"/>
              <a:pathLst>
                <a:path w="2720" h="552" extrusionOk="0">
                  <a:moveTo>
                    <a:pt x="2378" y="1"/>
                  </a:moveTo>
                  <a:cubicBezTo>
                    <a:pt x="2369" y="1"/>
                    <a:pt x="2359" y="2"/>
                    <a:pt x="2350" y="3"/>
                  </a:cubicBezTo>
                  <a:lnTo>
                    <a:pt x="398" y="3"/>
                  </a:lnTo>
                  <a:cubicBezTo>
                    <a:pt x="386" y="2"/>
                    <a:pt x="375" y="2"/>
                    <a:pt x="364" y="2"/>
                  </a:cubicBezTo>
                  <a:cubicBezTo>
                    <a:pt x="0" y="2"/>
                    <a:pt x="4" y="552"/>
                    <a:pt x="375" y="552"/>
                  </a:cubicBezTo>
                  <a:cubicBezTo>
                    <a:pt x="382" y="552"/>
                    <a:pt x="390" y="551"/>
                    <a:pt x="398" y="551"/>
                  </a:cubicBezTo>
                  <a:lnTo>
                    <a:pt x="2350" y="551"/>
                  </a:lnTo>
                  <a:cubicBezTo>
                    <a:pt x="2600" y="539"/>
                    <a:pt x="2719" y="253"/>
                    <a:pt x="2553" y="87"/>
                  </a:cubicBezTo>
                  <a:cubicBezTo>
                    <a:pt x="2501" y="35"/>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1"/>
            <p:cNvSpPr/>
            <p:nvPr/>
          </p:nvSpPr>
          <p:spPr>
            <a:xfrm>
              <a:off x="6976350" y="3714225"/>
              <a:ext cx="65625" cy="13775"/>
            </a:xfrm>
            <a:custGeom>
              <a:avLst/>
              <a:gdLst/>
              <a:ahLst/>
              <a:cxnLst/>
              <a:rect l="l" t="t" r="r" b="b"/>
              <a:pathLst>
                <a:path w="2625" h="551" extrusionOk="0">
                  <a:moveTo>
                    <a:pt x="2381" y="0"/>
                  </a:moveTo>
                  <a:cubicBezTo>
                    <a:pt x="2371" y="0"/>
                    <a:pt x="2361" y="1"/>
                    <a:pt x="2350" y="3"/>
                  </a:cubicBezTo>
                  <a:lnTo>
                    <a:pt x="398" y="3"/>
                  </a:lnTo>
                  <a:cubicBezTo>
                    <a:pt x="386" y="2"/>
                    <a:pt x="375" y="1"/>
                    <a:pt x="364" y="1"/>
                  </a:cubicBezTo>
                  <a:cubicBezTo>
                    <a:pt x="0" y="1"/>
                    <a:pt x="4" y="551"/>
                    <a:pt x="375" y="551"/>
                  </a:cubicBezTo>
                  <a:cubicBezTo>
                    <a:pt x="382" y="551"/>
                    <a:pt x="390" y="551"/>
                    <a:pt x="398" y="550"/>
                  </a:cubicBezTo>
                  <a:lnTo>
                    <a:pt x="2350" y="550"/>
                  </a:lnTo>
                  <a:cubicBezTo>
                    <a:pt x="2505" y="550"/>
                    <a:pt x="2624" y="419"/>
                    <a:pt x="2624" y="276"/>
                  </a:cubicBezTo>
                  <a:cubicBezTo>
                    <a:pt x="2624" y="205"/>
                    <a:pt x="2600" y="134"/>
                    <a:pt x="2553" y="86"/>
                  </a:cubicBezTo>
                  <a:cubicBezTo>
                    <a:pt x="2501" y="34"/>
                    <a:pt x="2449" y="0"/>
                    <a:pt x="238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6976350" y="36529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192"/>
                    <a:pt x="2600" y="133"/>
                    <a:pt x="2553" y="73"/>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6977050" y="3591650"/>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3"/>
                    <a:pt x="2572" y="131"/>
                    <a:pt x="2525" y="84"/>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1"/>
            <p:cNvSpPr/>
            <p:nvPr/>
          </p:nvSpPr>
          <p:spPr>
            <a:xfrm>
              <a:off x="6976350" y="3530000"/>
              <a:ext cx="65625" cy="14050"/>
            </a:xfrm>
            <a:custGeom>
              <a:avLst/>
              <a:gdLst/>
              <a:ahLst/>
              <a:cxnLst/>
              <a:rect l="l" t="t" r="r" b="b"/>
              <a:pathLst>
                <a:path w="2625" h="562" extrusionOk="0">
                  <a:moveTo>
                    <a:pt x="375" y="1"/>
                  </a:moveTo>
                  <a:cubicBezTo>
                    <a:pt x="0" y="1"/>
                    <a:pt x="0" y="562"/>
                    <a:pt x="375" y="562"/>
                  </a:cubicBezTo>
                  <a:cubicBezTo>
                    <a:pt x="382" y="562"/>
                    <a:pt x="390" y="562"/>
                    <a:pt x="398" y="561"/>
                  </a:cubicBezTo>
                  <a:lnTo>
                    <a:pt x="2350" y="561"/>
                  </a:lnTo>
                  <a:cubicBezTo>
                    <a:pt x="2505" y="561"/>
                    <a:pt x="2624" y="430"/>
                    <a:pt x="2624" y="287"/>
                  </a:cubicBezTo>
                  <a:cubicBezTo>
                    <a:pt x="2624" y="216"/>
                    <a:pt x="2600" y="144"/>
                    <a:pt x="2553" y="97"/>
                  </a:cubicBezTo>
                  <a:cubicBezTo>
                    <a:pt x="2493" y="37"/>
                    <a:pt x="2434" y="14"/>
                    <a:pt x="2350" y="2"/>
                  </a:cubicBezTo>
                  <a:lnTo>
                    <a:pt x="398" y="2"/>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6976350" y="346897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6976350" y="3407650"/>
              <a:ext cx="65625" cy="13775"/>
            </a:xfrm>
            <a:custGeom>
              <a:avLst/>
              <a:gdLst/>
              <a:ahLst/>
              <a:cxnLst/>
              <a:rect l="l" t="t" r="r" b="b"/>
              <a:pathLst>
                <a:path w="2625" h="551" extrusionOk="0">
                  <a:moveTo>
                    <a:pt x="364" y="1"/>
                  </a:moveTo>
                  <a:cubicBezTo>
                    <a:pt x="0" y="1"/>
                    <a:pt x="4" y="551"/>
                    <a:pt x="375" y="551"/>
                  </a:cubicBezTo>
                  <a:cubicBezTo>
                    <a:pt x="382" y="551"/>
                    <a:pt x="390" y="550"/>
                    <a:pt x="398" y="550"/>
                  </a:cubicBezTo>
                  <a:lnTo>
                    <a:pt x="2350" y="550"/>
                  </a:lnTo>
                  <a:cubicBezTo>
                    <a:pt x="2505" y="550"/>
                    <a:pt x="2624" y="419"/>
                    <a:pt x="2624" y="276"/>
                  </a:cubicBezTo>
                  <a:cubicBezTo>
                    <a:pt x="2624" y="205"/>
                    <a:pt x="2600" y="13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1"/>
            <p:cNvSpPr/>
            <p:nvPr/>
          </p:nvSpPr>
          <p:spPr>
            <a:xfrm>
              <a:off x="6976350" y="3346325"/>
              <a:ext cx="68000" cy="13775"/>
            </a:xfrm>
            <a:custGeom>
              <a:avLst/>
              <a:gdLst/>
              <a:ahLst/>
              <a:cxnLst/>
              <a:rect l="l" t="t" r="r" b="b"/>
              <a:pathLst>
                <a:path w="2720" h="551" extrusionOk="0">
                  <a:moveTo>
                    <a:pt x="364" y="1"/>
                  </a:moveTo>
                  <a:cubicBezTo>
                    <a:pt x="0" y="1"/>
                    <a:pt x="4" y="551"/>
                    <a:pt x="375" y="551"/>
                  </a:cubicBezTo>
                  <a:cubicBezTo>
                    <a:pt x="382" y="551"/>
                    <a:pt x="390" y="551"/>
                    <a:pt x="398" y="550"/>
                  </a:cubicBezTo>
                  <a:lnTo>
                    <a:pt x="2350" y="550"/>
                  </a:lnTo>
                  <a:cubicBezTo>
                    <a:pt x="2600" y="538"/>
                    <a:pt x="2719" y="25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1"/>
            <p:cNvSpPr/>
            <p:nvPr/>
          </p:nvSpPr>
          <p:spPr>
            <a:xfrm>
              <a:off x="6977650" y="3284750"/>
              <a:ext cx="66700" cy="14025"/>
            </a:xfrm>
            <a:custGeom>
              <a:avLst/>
              <a:gdLst/>
              <a:ahLst/>
              <a:cxnLst/>
              <a:rect l="l" t="t" r="r" b="b"/>
              <a:pathLst>
                <a:path w="2668" h="561" extrusionOk="0">
                  <a:moveTo>
                    <a:pt x="334" y="1"/>
                  </a:moveTo>
                  <a:cubicBezTo>
                    <a:pt x="0" y="37"/>
                    <a:pt x="0" y="537"/>
                    <a:pt x="334" y="560"/>
                  </a:cubicBezTo>
                  <a:lnTo>
                    <a:pt x="2298" y="560"/>
                  </a:lnTo>
                  <a:cubicBezTo>
                    <a:pt x="2548" y="549"/>
                    <a:pt x="2667" y="263"/>
                    <a:pt x="2501" y="96"/>
                  </a:cubicBezTo>
                  <a:cubicBezTo>
                    <a:pt x="2441" y="37"/>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1"/>
            <p:cNvSpPr/>
            <p:nvPr/>
          </p:nvSpPr>
          <p:spPr>
            <a:xfrm>
              <a:off x="6976350" y="3223425"/>
              <a:ext cx="68000" cy="14050"/>
            </a:xfrm>
            <a:custGeom>
              <a:avLst/>
              <a:gdLst/>
              <a:ahLst/>
              <a:cxnLst/>
              <a:rect l="l" t="t" r="r" b="b"/>
              <a:pathLst>
                <a:path w="2720" h="562" extrusionOk="0">
                  <a:moveTo>
                    <a:pt x="375" y="1"/>
                  </a:moveTo>
                  <a:cubicBezTo>
                    <a:pt x="0" y="1"/>
                    <a:pt x="0" y="561"/>
                    <a:pt x="375" y="561"/>
                  </a:cubicBezTo>
                  <a:cubicBezTo>
                    <a:pt x="382" y="561"/>
                    <a:pt x="390" y="561"/>
                    <a:pt x="398" y="561"/>
                  </a:cubicBezTo>
                  <a:lnTo>
                    <a:pt x="2350" y="561"/>
                  </a:lnTo>
                  <a:cubicBezTo>
                    <a:pt x="2600" y="549"/>
                    <a:pt x="2719" y="263"/>
                    <a:pt x="2553" y="96"/>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41"/>
          <p:cNvGrpSpPr/>
          <p:nvPr/>
        </p:nvGrpSpPr>
        <p:grpSpPr>
          <a:xfrm rot="-7708923">
            <a:off x="2572250" y="3901579"/>
            <a:ext cx="2564825" cy="1864088"/>
            <a:chOff x="7365331" y="3876744"/>
            <a:chExt cx="752588" cy="546995"/>
          </a:xfrm>
        </p:grpSpPr>
        <p:sp>
          <p:nvSpPr>
            <p:cNvPr id="1265" name="Google Shape;1265;p41"/>
            <p:cNvSpPr/>
            <p:nvPr/>
          </p:nvSpPr>
          <p:spPr>
            <a:xfrm>
              <a:off x="7365331" y="3876744"/>
              <a:ext cx="555487" cy="388974"/>
            </a:xfrm>
            <a:custGeom>
              <a:avLst/>
              <a:gdLst/>
              <a:ahLst/>
              <a:cxnLst/>
              <a:rect l="l" t="t" r="r" b="b"/>
              <a:pathLst>
                <a:path w="38791" h="27163" extrusionOk="0">
                  <a:moveTo>
                    <a:pt x="996" y="1"/>
                  </a:moveTo>
                  <a:cubicBezTo>
                    <a:pt x="847" y="1"/>
                    <a:pt x="744" y="36"/>
                    <a:pt x="691" y="110"/>
                  </a:cubicBezTo>
                  <a:cubicBezTo>
                    <a:pt x="0" y="1062"/>
                    <a:pt x="7823" y="7849"/>
                    <a:pt x="18157" y="15290"/>
                  </a:cubicBezTo>
                  <a:cubicBezTo>
                    <a:pt x="27688" y="22153"/>
                    <a:pt x="36024" y="27162"/>
                    <a:pt x="37795" y="27162"/>
                  </a:cubicBezTo>
                  <a:cubicBezTo>
                    <a:pt x="37945" y="27162"/>
                    <a:pt x="38047" y="27127"/>
                    <a:pt x="38100" y="27054"/>
                  </a:cubicBezTo>
                  <a:cubicBezTo>
                    <a:pt x="38791" y="26101"/>
                    <a:pt x="30956" y="19303"/>
                    <a:pt x="20634" y="11861"/>
                  </a:cubicBezTo>
                  <a:cubicBezTo>
                    <a:pt x="11104" y="5000"/>
                    <a:pt x="2770" y="1"/>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7867948" y="4226639"/>
              <a:ext cx="58154" cy="50306"/>
            </a:xfrm>
            <a:custGeom>
              <a:avLst/>
              <a:gdLst/>
              <a:ahLst/>
              <a:cxnLst/>
              <a:rect l="l" t="t" r="r" b="b"/>
              <a:pathLst>
                <a:path w="4061" h="3513" extrusionOk="0">
                  <a:moveTo>
                    <a:pt x="1239" y="0"/>
                  </a:moveTo>
                  <a:lnTo>
                    <a:pt x="620" y="893"/>
                  </a:lnTo>
                  <a:lnTo>
                    <a:pt x="1" y="1786"/>
                  </a:lnTo>
                  <a:lnTo>
                    <a:pt x="3442" y="3512"/>
                  </a:lnTo>
                  <a:lnTo>
                    <a:pt x="3751" y="3060"/>
                  </a:lnTo>
                  <a:lnTo>
                    <a:pt x="4061" y="2620"/>
                  </a:lnTo>
                  <a:lnTo>
                    <a:pt x="1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1"/>
            <p:cNvSpPr/>
            <p:nvPr/>
          </p:nvSpPr>
          <p:spPr>
            <a:xfrm>
              <a:off x="7914675" y="4262353"/>
              <a:ext cx="186017" cy="150131"/>
            </a:xfrm>
            <a:custGeom>
              <a:avLst/>
              <a:gdLst/>
              <a:ahLst/>
              <a:cxnLst/>
              <a:rect l="l" t="t" r="r" b="b"/>
              <a:pathLst>
                <a:path w="12990" h="10484" extrusionOk="0">
                  <a:moveTo>
                    <a:pt x="2415" y="0"/>
                  </a:moveTo>
                  <a:cubicBezTo>
                    <a:pt x="1470" y="0"/>
                    <a:pt x="798" y="126"/>
                    <a:pt x="798" y="126"/>
                  </a:cubicBezTo>
                  <a:lnTo>
                    <a:pt x="179" y="1018"/>
                  </a:lnTo>
                  <a:cubicBezTo>
                    <a:pt x="179" y="1018"/>
                    <a:pt x="0" y="3650"/>
                    <a:pt x="2643" y="5888"/>
                  </a:cubicBezTo>
                  <a:cubicBezTo>
                    <a:pt x="5286" y="8126"/>
                    <a:pt x="12990" y="10484"/>
                    <a:pt x="12990" y="10484"/>
                  </a:cubicBezTo>
                  <a:cubicBezTo>
                    <a:pt x="12990" y="10484"/>
                    <a:pt x="9597" y="5864"/>
                    <a:pt x="7751" y="2519"/>
                  </a:cubicBezTo>
                  <a:cubicBezTo>
                    <a:pt x="6575" y="387"/>
                    <a:pt x="4075" y="0"/>
                    <a:pt x="24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8011979" y="4321609"/>
              <a:ext cx="105939" cy="102130"/>
            </a:xfrm>
            <a:custGeom>
              <a:avLst/>
              <a:gdLst/>
              <a:ahLst/>
              <a:cxnLst/>
              <a:rect l="l" t="t" r="r" b="b"/>
              <a:pathLst>
                <a:path w="7398" h="7132" extrusionOk="0">
                  <a:moveTo>
                    <a:pt x="1934" y="0"/>
                  </a:moveTo>
                  <a:cubicBezTo>
                    <a:pt x="1765" y="0"/>
                    <a:pt x="1607" y="88"/>
                    <a:pt x="1516" y="357"/>
                  </a:cubicBezTo>
                  <a:cubicBezTo>
                    <a:pt x="1277" y="1074"/>
                    <a:pt x="3335" y="3255"/>
                    <a:pt x="2390" y="3255"/>
                  </a:cubicBezTo>
                  <a:cubicBezTo>
                    <a:pt x="2299" y="3255"/>
                    <a:pt x="2180" y="3235"/>
                    <a:pt x="2028" y="3191"/>
                  </a:cubicBezTo>
                  <a:cubicBezTo>
                    <a:pt x="1606" y="3069"/>
                    <a:pt x="1264" y="3015"/>
                    <a:pt x="993" y="3015"/>
                  </a:cubicBezTo>
                  <a:cubicBezTo>
                    <a:pt x="149" y="3015"/>
                    <a:pt x="1" y="3542"/>
                    <a:pt x="289" y="4191"/>
                  </a:cubicBezTo>
                  <a:cubicBezTo>
                    <a:pt x="682" y="5048"/>
                    <a:pt x="7397" y="7132"/>
                    <a:pt x="7397" y="7132"/>
                  </a:cubicBezTo>
                  <a:lnTo>
                    <a:pt x="2599" y="309"/>
                  </a:lnTo>
                  <a:cubicBezTo>
                    <a:pt x="2599" y="309"/>
                    <a:pt x="2249" y="0"/>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41"/>
          <p:cNvGrpSpPr/>
          <p:nvPr/>
        </p:nvGrpSpPr>
        <p:grpSpPr>
          <a:xfrm rot="5188659">
            <a:off x="3339352" y="4768254"/>
            <a:ext cx="3122058" cy="641906"/>
            <a:chOff x="4341300" y="4367325"/>
            <a:chExt cx="1511525" cy="310775"/>
          </a:xfrm>
        </p:grpSpPr>
        <p:sp>
          <p:nvSpPr>
            <p:cNvPr id="1270" name="Google Shape;1270;p41"/>
            <p:cNvSpPr/>
            <p:nvPr/>
          </p:nvSpPr>
          <p:spPr>
            <a:xfrm>
              <a:off x="4341300" y="4473600"/>
              <a:ext cx="118800" cy="96450"/>
            </a:xfrm>
            <a:custGeom>
              <a:avLst/>
              <a:gdLst/>
              <a:ahLst/>
              <a:cxnLst/>
              <a:rect l="l" t="t" r="r" b="b"/>
              <a:pathLst>
                <a:path w="4752" h="3858" extrusionOk="0">
                  <a:moveTo>
                    <a:pt x="4751" y="0"/>
                  </a:moveTo>
                  <a:lnTo>
                    <a:pt x="1096" y="893"/>
                  </a:lnTo>
                  <a:cubicBezTo>
                    <a:pt x="1" y="1155"/>
                    <a:pt x="1" y="2703"/>
                    <a:pt x="1096" y="2965"/>
                  </a:cubicBezTo>
                  <a:lnTo>
                    <a:pt x="4751" y="3858"/>
                  </a:lnTo>
                  <a:lnTo>
                    <a:pt x="47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1"/>
            <p:cNvSpPr/>
            <p:nvPr/>
          </p:nvSpPr>
          <p:spPr>
            <a:xfrm>
              <a:off x="4547575" y="4395325"/>
              <a:ext cx="141125" cy="254500"/>
            </a:xfrm>
            <a:custGeom>
              <a:avLst/>
              <a:gdLst/>
              <a:ahLst/>
              <a:cxnLst/>
              <a:rect l="l" t="t" r="r" b="b"/>
              <a:pathLst>
                <a:path w="5645" h="10180" extrusionOk="0">
                  <a:moveTo>
                    <a:pt x="2501" y="0"/>
                  </a:moveTo>
                  <a:cubicBezTo>
                    <a:pt x="1120" y="0"/>
                    <a:pt x="1" y="1119"/>
                    <a:pt x="1" y="2500"/>
                  </a:cubicBezTo>
                  <a:lnTo>
                    <a:pt x="1" y="7680"/>
                  </a:lnTo>
                  <a:cubicBezTo>
                    <a:pt x="1" y="9061"/>
                    <a:pt x="1120" y="10180"/>
                    <a:pt x="2501" y="10180"/>
                  </a:cubicBezTo>
                  <a:lnTo>
                    <a:pt x="5644" y="10180"/>
                  </a:lnTo>
                  <a:lnTo>
                    <a:pt x="564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4438350" y="4442650"/>
              <a:ext cx="109250" cy="159550"/>
            </a:xfrm>
            <a:custGeom>
              <a:avLst/>
              <a:gdLst/>
              <a:ahLst/>
              <a:cxnLst/>
              <a:rect l="l" t="t" r="r" b="b"/>
              <a:pathLst>
                <a:path w="4370" h="6382" extrusionOk="0">
                  <a:moveTo>
                    <a:pt x="2917" y="0"/>
                  </a:moveTo>
                  <a:cubicBezTo>
                    <a:pt x="1310" y="0"/>
                    <a:pt x="0" y="1310"/>
                    <a:pt x="0" y="2929"/>
                  </a:cubicBezTo>
                  <a:lnTo>
                    <a:pt x="0" y="3465"/>
                  </a:lnTo>
                  <a:cubicBezTo>
                    <a:pt x="0" y="5084"/>
                    <a:pt x="1310" y="6382"/>
                    <a:pt x="2917" y="6382"/>
                  </a:cubicBezTo>
                  <a:lnTo>
                    <a:pt x="4370" y="6382"/>
                  </a:lnTo>
                  <a:lnTo>
                    <a:pt x="437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1"/>
            <p:cNvSpPr/>
            <p:nvPr/>
          </p:nvSpPr>
          <p:spPr>
            <a:xfrm>
              <a:off x="4544300" y="4439800"/>
              <a:ext cx="6875" cy="165975"/>
            </a:xfrm>
            <a:custGeom>
              <a:avLst/>
              <a:gdLst/>
              <a:ahLst/>
              <a:cxnLst/>
              <a:rect l="l" t="t" r="r" b="b"/>
              <a:pathLst>
                <a:path w="275" h="6639" extrusionOk="0">
                  <a:moveTo>
                    <a:pt x="133" y="1"/>
                  </a:moveTo>
                  <a:cubicBezTo>
                    <a:pt x="69" y="1"/>
                    <a:pt x="7" y="43"/>
                    <a:pt x="1" y="126"/>
                  </a:cubicBezTo>
                  <a:lnTo>
                    <a:pt x="1" y="6496"/>
                  </a:lnTo>
                  <a:cubicBezTo>
                    <a:pt x="1" y="6579"/>
                    <a:pt x="60" y="6639"/>
                    <a:pt x="132" y="6639"/>
                  </a:cubicBezTo>
                  <a:cubicBezTo>
                    <a:pt x="167" y="6639"/>
                    <a:pt x="191" y="6627"/>
                    <a:pt x="215" y="6615"/>
                  </a:cubicBezTo>
                  <a:cubicBezTo>
                    <a:pt x="251" y="6579"/>
                    <a:pt x="275" y="6543"/>
                    <a:pt x="275" y="6496"/>
                  </a:cubicBezTo>
                  <a:lnTo>
                    <a:pt x="275" y="126"/>
                  </a:lnTo>
                  <a:cubicBezTo>
                    <a:pt x="263" y="43"/>
                    <a:pt x="197" y="1"/>
                    <a:pt x="13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1"/>
            <p:cNvSpPr/>
            <p:nvPr/>
          </p:nvSpPr>
          <p:spPr>
            <a:xfrm>
              <a:off x="4664550" y="4367325"/>
              <a:ext cx="1188275" cy="310775"/>
            </a:xfrm>
            <a:custGeom>
              <a:avLst/>
              <a:gdLst/>
              <a:ahLst/>
              <a:cxnLst/>
              <a:rect l="l" t="t" r="r" b="b"/>
              <a:pathLst>
                <a:path w="47531" h="12431" extrusionOk="0">
                  <a:moveTo>
                    <a:pt x="2311" y="1"/>
                  </a:moveTo>
                  <a:cubicBezTo>
                    <a:pt x="1037" y="1"/>
                    <a:pt x="1" y="1037"/>
                    <a:pt x="1" y="2323"/>
                  </a:cubicBezTo>
                  <a:lnTo>
                    <a:pt x="1" y="10121"/>
                  </a:lnTo>
                  <a:cubicBezTo>
                    <a:pt x="1" y="11395"/>
                    <a:pt x="1037" y="12431"/>
                    <a:pt x="2311" y="12431"/>
                  </a:cubicBezTo>
                  <a:lnTo>
                    <a:pt x="45209" y="12431"/>
                  </a:lnTo>
                  <a:cubicBezTo>
                    <a:pt x="46495" y="12431"/>
                    <a:pt x="47531" y="11395"/>
                    <a:pt x="47531" y="10121"/>
                  </a:cubicBezTo>
                  <a:lnTo>
                    <a:pt x="47531" y="2323"/>
                  </a:lnTo>
                  <a:cubicBezTo>
                    <a:pt x="47531" y="1037"/>
                    <a:pt x="46483" y="1"/>
                    <a:pt x="452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1"/>
            <p:cNvSpPr/>
            <p:nvPr/>
          </p:nvSpPr>
          <p:spPr>
            <a:xfrm>
              <a:off x="5734925" y="4367325"/>
              <a:ext cx="46175" cy="310775"/>
            </a:xfrm>
            <a:custGeom>
              <a:avLst/>
              <a:gdLst/>
              <a:ahLst/>
              <a:cxnLst/>
              <a:rect l="l" t="t" r="r" b="b"/>
              <a:pathLst>
                <a:path w="1847" h="12431" extrusionOk="0">
                  <a:moveTo>
                    <a:pt x="1" y="1"/>
                  </a:moveTo>
                  <a:lnTo>
                    <a:pt x="1"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1"/>
            <p:cNvSpPr/>
            <p:nvPr/>
          </p:nvSpPr>
          <p:spPr>
            <a:xfrm>
              <a:off x="4740175" y="4367325"/>
              <a:ext cx="46150" cy="310775"/>
            </a:xfrm>
            <a:custGeom>
              <a:avLst/>
              <a:gdLst/>
              <a:ahLst/>
              <a:cxnLst/>
              <a:rect l="l" t="t" r="r" b="b"/>
              <a:pathLst>
                <a:path w="1846" h="12431" extrusionOk="0">
                  <a:moveTo>
                    <a:pt x="0" y="1"/>
                  </a:moveTo>
                  <a:lnTo>
                    <a:pt x="0"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80"/>
        <p:cNvGrpSpPr/>
        <p:nvPr/>
      </p:nvGrpSpPr>
      <p:grpSpPr>
        <a:xfrm>
          <a:off x="0" y="0"/>
          <a:ext cx="0" cy="0"/>
          <a:chOff x="0" y="0"/>
          <a:chExt cx="0" cy="0"/>
        </a:xfrm>
      </p:grpSpPr>
      <p:sp>
        <p:nvSpPr>
          <p:cNvPr id="1281" name="Google Shape;1281;p42"/>
          <p:cNvSpPr txBox="1">
            <a:spLocks noGrp="1"/>
          </p:cNvSpPr>
          <p:nvPr>
            <p:ph type="subTitle" idx="6"/>
          </p:nvPr>
        </p:nvSpPr>
        <p:spPr>
          <a:xfrm>
            <a:off x="6119512" y="2517175"/>
            <a:ext cx="1956900" cy="40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rPr>
              <a:t>Neptune is </a:t>
            </a:r>
            <a:r>
              <a:rPr lang="en"/>
              <a:t>far away</a:t>
            </a:r>
            <a:endParaRPr/>
          </a:p>
        </p:txBody>
      </p:sp>
      <p:sp>
        <p:nvSpPr>
          <p:cNvPr id="1282" name="Google Shape;1282;p42"/>
          <p:cNvSpPr txBox="1">
            <a:spLocks noGrp="1"/>
          </p:cNvSpPr>
          <p:nvPr>
            <p:ph type="subTitle" idx="7"/>
          </p:nvPr>
        </p:nvSpPr>
        <p:spPr>
          <a:xfrm>
            <a:off x="6119538" y="1992550"/>
            <a:ext cx="1956900" cy="54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1283" name="Google Shape;1283;p42"/>
          <p:cNvSpPr txBox="1">
            <a:spLocks noGrp="1"/>
          </p:cNvSpPr>
          <p:nvPr>
            <p:ph type="subTitle" idx="8"/>
          </p:nvPr>
        </p:nvSpPr>
        <p:spPr>
          <a:xfrm>
            <a:off x="6119510" y="4319551"/>
            <a:ext cx="1956900" cy="40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ringed one</a:t>
            </a:r>
            <a:endParaRPr/>
          </a:p>
        </p:txBody>
      </p:sp>
      <p:sp>
        <p:nvSpPr>
          <p:cNvPr id="1284" name="Google Shape;1284;p42"/>
          <p:cNvSpPr txBox="1">
            <a:spLocks noGrp="1"/>
          </p:cNvSpPr>
          <p:nvPr>
            <p:ph type="subTitle" idx="9"/>
          </p:nvPr>
        </p:nvSpPr>
        <p:spPr>
          <a:xfrm>
            <a:off x="6119538" y="3798225"/>
            <a:ext cx="1956900" cy="54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1285" name="Google Shape;1285;p42"/>
          <p:cNvSpPr txBox="1">
            <a:spLocks noGrp="1"/>
          </p:cNvSpPr>
          <p:nvPr>
            <p:ph type="subTitle" idx="3"/>
          </p:nvPr>
        </p:nvSpPr>
        <p:spPr>
          <a:xfrm>
            <a:off x="3593535" y="2517961"/>
            <a:ext cx="1956900" cy="40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small planet</a:t>
            </a:r>
            <a:endParaRPr/>
          </a:p>
        </p:txBody>
      </p:sp>
      <p:sp>
        <p:nvSpPr>
          <p:cNvPr id="1286" name="Google Shape;1286;p42"/>
          <p:cNvSpPr txBox="1">
            <a:spLocks noGrp="1"/>
          </p:cNvSpPr>
          <p:nvPr>
            <p:ph type="subTitle" idx="1"/>
          </p:nvPr>
        </p:nvSpPr>
        <p:spPr>
          <a:xfrm>
            <a:off x="3593563" y="1992550"/>
            <a:ext cx="1956900" cy="54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287" name="Google Shape;1287;p42"/>
          <p:cNvSpPr txBox="1">
            <a:spLocks noGrp="1"/>
          </p:cNvSpPr>
          <p:nvPr>
            <p:ph type="subTitle" idx="4"/>
          </p:nvPr>
        </p:nvSpPr>
        <p:spPr>
          <a:xfrm>
            <a:off x="3593544" y="4319350"/>
            <a:ext cx="1956900" cy="40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big</a:t>
            </a:r>
            <a:endParaRPr/>
          </a:p>
        </p:txBody>
      </p:sp>
      <p:sp>
        <p:nvSpPr>
          <p:cNvPr id="1288" name="Google Shape;1288;p42"/>
          <p:cNvSpPr txBox="1">
            <a:spLocks noGrp="1"/>
          </p:cNvSpPr>
          <p:nvPr>
            <p:ph type="subTitle" idx="5"/>
          </p:nvPr>
        </p:nvSpPr>
        <p:spPr>
          <a:xfrm>
            <a:off x="3593563" y="3798225"/>
            <a:ext cx="1956900" cy="54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1289" name="Google Shape;1289;p42"/>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DID YOU KNOW THIS?</a:t>
            </a:r>
            <a:endParaRPr/>
          </a:p>
        </p:txBody>
      </p:sp>
      <p:sp>
        <p:nvSpPr>
          <p:cNvPr id="1290" name="Google Shape;1290;p42"/>
          <p:cNvSpPr txBox="1">
            <a:spLocks noGrp="1"/>
          </p:cNvSpPr>
          <p:nvPr>
            <p:ph type="subTitle" idx="13"/>
          </p:nvPr>
        </p:nvSpPr>
        <p:spPr>
          <a:xfrm>
            <a:off x="1067563" y="2517183"/>
            <a:ext cx="1956900" cy="405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very bright</a:t>
            </a:r>
            <a:endParaRPr/>
          </a:p>
        </p:txBody>
      </p:sp>
      <p:sp>
        <p:nvSpPr>
          <p:cNvPr id="1291" name="Google Shape;1291;p42"/>
          <p:cNvSpPr txBox="1">
            <a:spLocks noGrp="1"/>
          </p:cNvSpPr>
          <p:nvPr>
            <p:ph type="subTitle" idx="2"/>
          </p:nvPr>
        </p:nvSpPr>
        <p:spPr>
          <a:xfrm>
            <a:off x="1067588" y="1992550"/>
            <a:ext cx="1956900" cy="54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292" name="Google Shape;1292;p42"/>
          <p:cNvSpPr txBox="1">
            <a:spLocks noGrp="1"/>
          </p:cNvSpPr>
          <p:nvPr>
            <p:ph type="subTitle" idx="14"/>
          </p:nvPr>
        </p:nvSpPr>
        <p:spPr>
          <a:xfrm>
            <a:off x="1067563" y="4319551"/>
            <a:ext cx="1956900" cy="40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 is a cold place</a:t>
            </a:r>
            <a:endParaRPr/>
          </a:p>
        </p:txBody>
      </p:sp>
      <p:sp>
        <p:nvSpPr>
          <p:cNvPr id="1293" name="Google Shape;1293;p42"/>
          <p:cNvSpPr txBox="1">
            <a:spLocks noGrp="1"/>
          </p:cNvSpPr>
          <p:nvPr>
            <p:ph type="subTitle" idx="15"/>
          </p:nvPr>
        </p:nvSpPr>
        <p:spPr>
          <a:xfrm>
            <a:off x="1067588" y="3798225"/>
            <a:ext cx="1956900" cy="54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grpSp>
        <p:nvGrpSpPr>
          <p:cNvPr id="1294" name="Google Shape;1294;p42"/>
          <p:cNvGrpSpPr/>
          <p:nvPr/>
        </p:nvGrpSpPr>
        <p:grpSpPr>
          <a:xfrm>
            <a:off x="1842669" y="1589480"/>
            <a:ext cx="406734" cy="406608"/>
            <a:chOff x="9951664" y="3417594"/>
            <a:chExt cx="801288" cy="801041"/>
          </a:xfrm>
        </p:grpSpPr>
        <p:sp>
          <p:nvSpPr>
            <p:cNvPr id="1295" name="Google Shape;1295;p42"/>
            <p:cNvSpPr/>
            <p:nvPr/>
          </p:nvSpPr>
          <p:spPr>
            <a:xfrm flipH="1">
              <a:off x="9960031" y="3426017"/>
              <a:ext cx="784497" cy="784497"/>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2"/>
            <p:cNvSpPr/>
            <p:nvPr/>
          </p:nvSpPr>
          <p:spPr>
            <a:xfrm flipH="1">
              <a:off x="9951664" y="3417594"/>
              <a:ext cx="801288" cy="801041"/>
            </a:xfrm>
            <a:prstGeom prst="arc">
              <a:avLst>
                <a:gd name="adj1" fmla="val 16200000"/>
                <a:gd name="adj2" fmla="val 20874490"/>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42"/>
          <p:cNvGrpSpPr/>
          <p:nvPr/>
        </p:nvGrpSpPr>
        <p:grpSpPr>
          <a:xfrm>
            <a:off x="4352121" y="1592679"/>
            <a:ext cx="439742" cy="405938"/>
            <a:chOff x="1687400" y="2453546"/>
            <a:chExt cx="595372" cy="549604"/>
          </a:xfrm>
        </p:grpSpPr>
        <p:sp>
          <p:nvSpPr>
            <p:cNvPr id="1298" name="Google Shape;1298;p42"/>
            <p:cNvSpPr/>
            <p:nvPr/>
          </p:nvSpPr>
          <p:spPr>
            <a:xfrm>
              <a:off x="1687400" y="2467714"/>
              <a:ext cx="5589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42"/>
            <p:cNvGrpSpPr/>
            <p:nvPr/>
          </p:nvGrpSpPr>
          <p:grpSpPr>
            <a:xfrm rot="10800000" flipH="1">
              <a:off x="1742750" y="2453546"/>
              <a:ext cx="540022" cy="549604"/>
              <a:chOff x="1742750" y="2453546"/>
              <a:chExt cx="540022" cy="549604"/>
            </a:xfrm>
          </p:grpSpPr>
          <p:cxnSp>
            <p:nvCxnSpPr>
              <p:cNvPr id="1300" name="Google Shape;1300;p42"/>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301" name="Google Shape;1301;p42"/>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302" name="Google Shape;1302;p42"/>
          <p:cNvGrpSpPr/>
          <p:nvPr/>
        </p:nvGrpSpPr>
        <p:grpSpPr>
          <a:xfrm>
            <a:off x="6894605" y="1589480"/>
            <a:ext cx="406740" cy="406588"/>
            <a:chOff x="9951652" y="3417594"/>
            <a:chExt cx="801300" cy="801000"/>
          </a:xfrm>
        </p:grpSpPr>
        <p:sp>
          <p:nvSpPr>
            <p:cNvPr id="1303" name="Google Shape;1303;p42"/>
            <p:cNvSpPr/>
            <p:nvPr/>
          </p:nvSpPr>
          <p:spPr>
            <a:xfrm flipH="1">
              <a:off x="9960027" y="3426017"/>
              <a:ext cx="784500" cy="784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2"/>
            <p:cNvSpPr/>
            <p:nvPr/>
          </p:nvSpPr>
          <p:spPr>
            <a:xfrm flipH="1">
              <a:off x="9951652" y="3417594"/>
              <a:ext cx="801300" cy="801000"/>
            </a:xfrm>
            <a:prstGeom prst="arc">
              <a:avLst>
                <a:gd name="adj1" fmla="val 16200000"/>
                <a:gd name="adj2" fmla="val 20874490"/>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42"/>
          <p:cNvGrpSpPr/>
          <p:nvPr/>
        </p:nvGrpSpPr>
        <p:grpSpPr>
          <a:xfrm>
            <a:off x="1826171" y="3390114"/>
            <a:ext cx="439742" cy="405938"/>
            <a:chOff x="1687400" y="2453546"/>
            <a:chExt cx="595372" cy="549604"/>
          </a:xfrm>
        </p:grpSpPr>
        <p:sp>
          <p:nvSpPr>
            <p:cNvPr id="1306" name="Google Shape;1306;p42"/>
            <p:cNvSpPr/>
            <p:nvPr/>
          </p:nvSpPr>
          <p:spPr>
            <a:xfrm>
              <a:off x="1687400" y="2467714"/>
              <a:ext cx="5589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 name="Google Shape;1307;p42"/>
            <p:cNvGrpSpPr/>
            <p:nvPr/>
          </p:nvGrpSpPr>
          <p:grpSpPr>
            <a:xfrm rot="10800000" flipH="1">
              <a:off x="1742750" y="2453546"/>
              <a:ext cx="540022" cy="549604"/>
              <a:chOff x="1742750" y="2453546"/>
              <a:chExt cx="540022" cy="549604"/>
            </a:xfrm>
          </p:grpSpPr>
          <p:cxnSp>
            <p:nvCxnSpPr>
              <p:cNvPr id="1308" name="Google Shape;1308;p42"/>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309" name="Google Shape;1309;p42"/>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310" name="Google Shape;1310;p42"/>
          <p:cNvGrpSpPr/>
          <p:nvPr/>
        </p:nvGrpSpPr>
        <p:grpSpPr>
          <a:xfrm>
            <a:off x="4368637" y="3389780"/>
            <a:ext cx="406740" cy="406588"/>
            <a:chOff x="9951652" y="3417594"/>
            <a:chExt cx="801300" cy="801000"/>
          </a:xfrm>
        </p:grpSpPr>
        <p:sp>
          <p:nvSpPr>
            <p:cNvPr id="1311" name="Google Shape;1311;p42"/>
            <p:cNvSpPr/>
            <p:nvPr/>
          </p:nvSpPr>
          <p:spPr>
            <a:xfrm flipH="1">
              <a:off x="9960027" y="3426017"/>
              <a:ext cx="784500" cy="784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2"/>
            <p:cNvSpPr/>
            <p:nvPr/>
          </p:nvSpPr>
          <p:spPr>
            <a:xfrm flipH="1">
              <a:off x="9951652" y="3417594"/>
              <a:ext cx="801300" cy="801000"/>
            </a:xfrm>
            <a:prstGeom prst="arc">
              <a:avLst>
                <a:gd name="adj1" fmla="val 16200000"/>
                <a:gd name="adj2" fmla="val 20874490"/>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42"/>
          <p:cNvGrpSpPr/>
          <p:nvPr/>
        </p:nvGrpSpPr>
        <p:grpSpPr>
          <a:xfrm>
            <a:off x="6878121" y="3390114"/>
            <a:ext cx="439742" cy="405938"/>
            <a:chOff x="1687400" y="2453546"/>
            <a:chExt cx="595372" cy="549604"/>
          </a:xfrm>
        </p:grpSpPr>
        <p:sp>
          <p:nvSpPr>
            <p:cNvPr id="1314" name="Google Shape;1314;p42"/>
            <p:cNvSpPr/>
            <p:nvPr/>
          </p:nvSpPr>
          <p:spPr>
            <a:xfrm>
              <a:off x="1687400" y="2467714"/>
              <a:ext cx="558900" cy="525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 name="Google Shape;1315;p42"/>
            <p:cNvGrpSpPr/>
            <p:nvPr/>
          </p:nvGrpSpPr>
          <p:grpSpPr>
            <a:xfrm rot="10800000" flipH="1">
              <a:off x="1742750" y="2453546"/>
              <a:ext cx="540022" cy="549604"/>
              <a:chOff x="1742750" y="2453546"/>
              <a:chExt cx="540022" cy="549604"/>
            </a:xfrm>
          </p:grpSpPr>
          <p:cxnSp>
            <p:nvCxnSpPr>
              <p:cNvPr id="1316" name="Google Shape;1316;p42"/>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317" name="Google Shape;1317;p42"/>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21"/>
        <p:cNvGrpSpPr/>
        <p:nvPr/>
      </p:nvGrpSpPr>
      <p:grpSpPr>
        <a:xfrm>
          <a:off x="0" y="0"/>
          <a:ext cx="0" cy="0"/>
          <a:chOff x="0" y="0"/>
          <a:chExt cx="0" cy="0"/>
        </a:xfrm>
      </p:grpSpPr>
      <p:grpSp>
        <p:nvGrpSpPr>
          <p:cNvPr id="1322" name="Google Shape;1322;p43"/>
          <p:cNvGrpSpPr/>
          <p:nvPr/>
        </p:nvGrpSpPr>
        <p:grpSpPr>
          <a:xfrm rot="10800000">
            <a:off x="6465051" y="2181998"/>
            <a:ext cx="1802550" cy="579667"/>
            <a:chOff x="1128663" y="2453546"/>
            <a:chExt cx="1709064" cy="549604"/>
          </a:xfrm>
        </p:grpSpPr>
        <p:sp>
          <p:nvSpPr>
            <p:cNvPr id="1323" name="Google Shape;1323;p43"/>
            <p:cNvSpPr/>
            <p:nvPr/>
          </p:nvSpPr>
          <p:spPr>
            <a:xfrm>
              <a:off x="1128663" y="2467706"/>
              <a:ext cx="16764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 name="Google Shape;1324;p43"/>
            <p:cNvGrpSpPr/>
            <p:nvPr/>
          </p:nvGrpSpPr>
          <p:grpSpPr>
            <a:xfrm rot="10800000" flipH="1">
              <a:off x="1187175" y="2453546"/>
              <a:ext cx="1650551" cy="549604"/>
              <a:chOff x="1187175" y="2453546"/>
              <a:chExt cx="1650551" cy="549604"/>
            </a:xfrm>
          </p:grpSpPr>
          <p:cxnSp>
            <p:nvCxnSpPr>
              <p:cNvPr id="1325" name="Google Shape;1325;p43"/>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326" name="Google Shape;1326;p43"/>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327" name="Google Shape;1327;p43"/>
          <p:cNvGrpSpPr/>
          <p:nvPr/>
        </p:nvGrpSpPr>
        <p:grpSpPr>
          <a:xfrm rot="10800000">
            <a:off x="6464965" y="3058881"/>
            <a:ext cx="1802720" cy="579722"/>
            <a:chOff x="1128663" y="2453546"/>
            <a:chExt cx="1709064" cy="549604"/>
          </a:xfrm>
        </p:grpSpPr>
        <p:sp>
          <p:nvSpPr>
            <p:cNvPr id="1328" name="Google Shape;1328;p43"/>
            <p:cNvSpPr/>
            <p:nvPr/>
          </p:nvSpPr>
          <p:spPr>
            <a:xfrm>
              <a:off x="1128663" y="2467706"/>
              <a:ext cx="1676400" cy="525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 name="Google Shape;1329;p43"/>
            <p:cNvGrpSpPr/>
            <p:nvPr/>
          </p:nvGrpSpPr>
          <p:grpSpPr>
            <a:xfrm rot="10800000" flipH="1">
              <a:off x="1187175" y="2453546"/>
              <a:ext cx="1650551" cy="549604"/>
              <a:chOff x="1187175" y="2453546"/>
              <a:chExt cx="1650551" cy="549604"/>
            </a:xfrm>
          </p:grpSpPr>
          <p:cxnSp>
            <p:nvCxnSpPr>
              <p:cNvPr id="1330" name="Google Shape;1330;p43"/>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331" name="Google Shape;1331;p43"/>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332" name="Google Shape;1332;p43"/>
          <p:cNvGrpSpPr/>
          <p:nvPr/>
        </p:nvGrpSpPr>
        <p:grpSpPr>
          <a:xfrm rot="10800000">
            <a:off x="6465051" y="3935806"/>
            <a:ext cx="1802550" cy="579667"/>
            <a:chOff x="1128663" y="2453546"/>
            <a:chExt cx="1709064" cy="549604"/>
          </a:xfrm>
        </p:grpSpPr>
        <p:sp>
          <p:nvSpPr>
            <p:cNvPr id="1333" name="Google Shape;1333;p43"/>
            <p:cNvSpPr/>
            <p:nvPr/>
          </p:nvSpPr>
          <p:spPr>
            <a:xfrm>
              <a:off x="1128663" y="2467706"/>
              <a:ext cx="16764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 name="Google Shape;1334;p43"/>
            <p:cNvGrpSpPr/>
            <p:nvPr/>
          </p:nvGrpSpPr>
          <p:grpSpPr>
            <a:xfrm rot="10800000" flipH="1">
              <a:off x="1187175" y="2453546"/>
              <a:ext cx="1650551" cy="549604"/>
              <a:chOff x="1187175" y="2453546"/>
              <a:chExt cx="1650551" cy="549604"/>
            </a:xfrm>
          </p:grpSpPr>
          <p:cxnSp>
            <p:nvCxnSpPr>
              <p:cNvPr id="1335" name="Google Shape;1335;p43"/>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336" name="Google Shape;1336;p43"/>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337" name="Google Shape;1337;p43"/>
          <p:cNvGrpSpPr/>
          <p:nvPr/>
        </p:nvGrpSpPr>
        <p:grpSpPr>
          <a:xfrm>
            <a:off x="684225" y="1543119"/>
            <a:ext cx="1702938" cy="3600390"/>
            <a:chOff x="2565975" y="237925"/>
            <a:chExt cx="2475200" cy="5233125"/>
          </a:xfrm>
        </p:grpSpPr>
        <p:sp>
          <p:nvSpPr>
            <p:cNvPr id="1338" name="Google Shape;1338;p43"/>
            <p:cNvSpPr/>
            <p:nvPr/>
          </p:nvSpPr>
          <p:spPr>
            <a:xfrm>
              <a:off x="2701425" y="487275"/>
              <a:ext cx="303575" cy="264575"/>
            </a:xfrm>
            <a:custGeom>
              <a:avLst/>
              <a:gdLst/>
              <a:ahLst/>
              <a:cxnLst/>
              <a:rect l="l" t="t" r="r" b="b"/>
              <a:pathLst>
                <a:path w="12143" h="10583" extrusionOk="0">
                  <a:moveTo>
                    <a:pt x="6242" y="0"/>
                  </a:moveTo>
                  <a:cubicBezTo>
                    <a:pt x="5961" y="0"/>
                    <a:pt x="5705" y="55"/>
                    <a:pt x="5604" y="75"/>
                  </a:cubicBezTo>
                  <a:cubicBezTo>
                    <a:pt x="5324" y="168"/>
                    <a:pt x="5137" y="308"/>
                    <a:pt x="4997" y="542"/>
                  </a:cubicBezTo>
                  <a:cubicBezTo>
                    <a:pt x="5091" y="589"/>
                    <a:pt x="5091" y="729"/>
                    <a:pt x="5091" y="869"/>
                  </a:cubicBezTo>
                  <a:cubicBezTo>
                    <a:pt x="4951" y="2550"/>
                    <a:pt x="4904" y="4231"/>
                    <a:pt x="4997" y="5913"/>
                  </a:cubicBezTo>
                  <a:cubicBezTo>
                    <a:pt x="5044" y="6193"/>
                    <a:pt x="4857" y="6380"/>
                    <a:pt x="4577" y="6426"/>
                  </a:cubicBezTo>
                  <a:cubicBezTo>
                    <a:pt x="4343" y="6380"/>
                    <a:pt x="4157" y="6239"/>
                    <a:pt x="4110" y="6006"/>
                  </a:cubicBezTo>
                  <a:cubicBezTo>
                    <a:pt x="4017" y="4231"/>
                    <a:pt x="4063" y="2503"/>
                    <a:pt x="4203" y="775"/>
                  </a:cubicBezTo>
                  <a:cubicBezTo>
                    <a:pt x="4250" y="589"/>
                    <a:pt x="4390" y="402"/>
                    <a:pt x="4577" y="402"/>
                  </a:cubicBezTo>
                  <a:cubicBezTo>
                    <a:pt x="4359" y="277"/>
                    <a:pt x="4120" y="215"/>
                    <a:pt x="3889" y="215"/>
                  </a:cubicBezTo>
                  <a:cubicBezTo>
                    <a:pt x="3773" y="215"/>
                    <a:pt x="3658" y="231"/>
                    <a:pt x="3550" y="262"/>
                  </a:cubicBezTo>
                  <a:cubicBezTo>
                    <a:pt x="3515" y="258"/>
                    <a:pt x="3481" y="257"/>
                    <a:pt x="3448" y="257"/>
                  </a:cubicBezTo>
                  <a:cubicBezTo>
                    <a:pt x="3022" y="257"/>
                    <a:pt x="2649" y="523"/>
                    <a:pt x="2475" y="869"/>
                  </a:cubicBezTo>
                  <a:cubicBezTo>
                    <a:pt x="2662" y="962"/>
                    <a:pt x="2756" y="1149"/>
                    <a:pt x="2756" y="1336"/>
                  </a:cubicBezTo>
                  <a:cubicBezTo>
                    <a:pt x="2756" y="1336"/>
                    <a:pt x="2662" y="4091"/>
                    <a:pt x="2849" y="6239"/>
                  </a:cubicBezTo>
                  <a:cubicBezTo>
                    <a:pt x="2849" y="6520"/>
                    <a:pt x="2662" y="6706"/>
                    <a:pt x="2429" y="6753"/>
                  </a:cubicBezTo>
                  <a:lnTo>
                    <a:pt x="2382" y="6753"/>
                  </a:lnTo>
                  <a:cubicBezTo>
                    <a:pt x="2148" y="6753"/>
                    <a:pt x="1962" y="6566"/>
                    <a:pt x="1962" y="6333"/>
                  </a:cubicBezTo>
                  <a:cubicBezTo>
                    <a:pt x="1775" y="4091"/>
                    <a:pt x="1868" y="1289"/>
                    <a:pt x="1868" y="1242"/>
                  </a:cubicBezTo>
                  <a:cubicBezTo>
                    <a:pt x="1868" y="1149"/>
                    <a:pt x="1962" y="1056"/>
                    <a:pt x="2008" y="962"/>
                  </a:cubicBezTo>
                  <a:cubicBezTo>
                    <a:pt x="1495" y="962"/>
                    <a:pt x="1028" y="1289"/>
                    <a:pt x="888" y="1756"/>
                  </a:cubicBezTo>
                  <a:cubicBezTo>
                    <a:pt x="747" y="2223"/>
                    <a:pt x="0" y="5119"/>
                    <a:pt x="467" y="10209"/>
                  </a:cubicBezTo>
                  <a:cubicBezTo>
                    <a:pt x="467" y="10349"/>
                    <a:pt x="467" y="10489"/>
                    <a:pt x="467" y="10583"/>
                  </a:cubicBezTo>
                  <a:cubicBezTo>
                    <a:pt x="2989" y="10256"/>
                    <a:pt x="5558" y="10069"/>
                    <a:pt x="8080" y="10022"/>
                  </a:cubicBezTo>
                  <a:lnTo>
                    <a:pt x="9294" y="10022"/>
                  </a:lnTo>
                  <a:cubicBezTo>
                    <a:pt x="9574" y="9602"/>
                    <a:pt x="9901" y="9088"/>
                    <a:pt x="10181" y="8668"/>
                  </a:cubicBezTo>
                  <a:cubicBezTo>
                    <a:pt x="11162" y="7173"/>
                    <a:pt x="12143" y="5352"/>
                    <a:pt x="11209" y="4745"/>
                  </a:cubicBezTo>
                  <a:cubicBezTo>
                    <a:pt x="11022" y="4620"/>
                    <a:pt x="10793" y="4558"/>
                    <a:pt x="10565" y="4558"/>
                  </a:cubicBezTo>
                  <a:cubicBezTo>
                    <a:pt x="10451" y="4558"/>
                    <a:pt x="10337" y="4574"/>
                    <a:pt x="10228" y="4605"/>
                  </a:cubicBezTo>
                  <a:cubicBezTo>
                    <a:pt x="10321" y="4792"/>
                    <a:pt x="10274" y="4979"/>
                    <a:pt x="10134" y="5119"/>
                  </a:cubicBezTo>
                  <a:cubicBezTo>
                    <a:pt x="9621" y="5679"/>
                    <a:pt x="9200" y="6333"/>
                    <a:pt x="8920" y="7033"/>
                  </a:cubicBezTo>
                  <a:cubicBezTo>
                    <a:pt x="8873" y="7220"/>
                    <a:pt x="8687" y="7314"/>
                    <a:pt x="8500" y="7314"/>
                  </a:cubicBezTo>
                  <a:lnTo>
                    <a:pt x="8360" y="7314"/>
                  </a:lnTo>
                  <a:cubicBezTo>
                    <a:pt x="8266" y="7267"/>
                    <a:pt x="8173" y="7220"/>
                    <a:pt x="8126" y="7127"/>
                  </a:cubicBezTo>
                  <a:cubicBezTo>
                    <a:pt x="8080" y="6987"/>
                    <a:pt x="8080" y="6847"/>
                    <a:pt x="8080" y="6753"/>
                  </a:cubicBezTo>
                  <a:cubicBezTo>
                    <a:pt x="8266" y="6333"/>
                    <a:pt x="8453" y="5913"/>
                    <a:pt x="8687" y="5539"/>
                  </a:cubicBezTo>
                  <a:cubicBezTo>
                    <a:pt x="8920" y="4371"/>
                    <a:pt x="9014" y="3204"/>
                    <a:pt x="9060" y="2083"/>
                  </a:cubicBezTo>
                  <a:cubicBezTo>
                    <a:pt x="9154" y="1429"/>
                    <a:pt x="8827" y="775"/>
                    <a:pt x="8220" y="495"/>
                  </a:cubicBezTo>
                  <a:cubicBezTo>
                    <a:pt x="8080" y="425"/>
                    <a:pt x="7928" y="390"/>
                    <a:pt x="7776" y="390"/>
                  </a:cubicBezTo>
                  <a:cubicBezTo>
                    <a:pt x="7624" y="390"/>
                    <a:pt x="7472" y="425"/>
                    <a:pt x="7332" y="495"/>
                  </a:cubicBezTo>
                  <a:lnTo>
                    <a:pt x="7332" y="542"/>
                  </a:lnTo>
                  <a:cubicBezTo>
                    <a:pt x="7332" y="589"/>
                    <a:pt x="7286" y="682"/>
                    <a:pt x="7286" y="775"/>
                  </a:cubicBezTo>
                  <a:cubicBezTo>
                    <a:pt x="7286" y="869"/>
                    <a:pt x="7286" y="962"/>
                    <a:pt x="7286" y="1056"/>
                  </a:cubicBezTo>
                  <a:cubicBezTo>
                    <a:pt x="7286" y="1196"/>
                    <a:pt x="7239" y="1382"/>
                    <a:pt x="7239" y="1616"/>
                  </a:cubicBezTo>
                  <a:cubicBezTo>
                    <a:pt x="7239" y="1709"/>
                    <a:pt x="7239" y="1803"/>
                    <a:pt x="7239" y="1896"/>
                  </a:cubicBezTo>
                  <a:cubicBezTo>
                    <a:pt x="7192" y="2083"/>
                    <a:pt x="7192" y="2317"/>
                    <a:pt x="7192" y="2550"/>
                  </a:cubicBezTo>
                  <a:cubicBezTo>
                    <a:pt x="7192" y="2643"/>
                    <a:pt x="7192" y="2784"/>
                    <a:pt x="7192" y="2877"/>
                  </a:cubicBezTo>
                  <a:cubicBezTo>
                    <a:pt x="7146" y="3811"/>
                    <a:pt x="7146" y="4792"/>
                    <a:pt x="7239" y="5726"/>
                  </a:cubicBezTo>
                  <a:cubicBezTo>
                    <a:pt x="7239" y="5959"/>
                    <a:pt x="7052" y="6193"/>
                    <a:pt x="6819" y="6193"/>
                  </a:cubicBezTo>
                  <a:lnTo>
                    <a:pt x="6772" y="6193"/>
                  </a:lnTo>
                  <a:cubicBezTo>
                    <a:pt x="6538" y="6193"/>
                    <a:pt x="6352" y="6006"/>
                    <a:pt x="6352" y="5772"/>
                  </a:cubicBezTo>
                  <a:cubicBezTo>
                    <a:pt x="6258" y="3998"/>
                    <a:pt x="6305" y="2223"/>
                    <a:pt x="6445" y="448"/>
                  </a:cubicBezTo>
                  <a:lnTo>
                    <a:pt x="6865" y="495"/>
                  </a:lnTo>
                  <a:lnTo>
                    <a:pt x="7192" y="495"/>
                  </a:lnTo>
                  <a:cubicBezTo>
                    <a:pt x="7033" y="96"/>
                    <a:pt x="6615" y="0"/>
                    <a:pt x="6242" y="0"/>
                  </a:cubicBezTo>
                  <a:close/>
                </a:path>
              </a:pathLst>
            </a:custGeom>
            <a:solidFill>
              <a:srgbClr val="B1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3"/>
            <p:cNvSpPr/>
            <p:nvPr/>
          </p:nvSpPr>
          <p:spPr>
            <a:xfrm>
              <a:off x="2745775" y="508975"/>
              <a:ext cx="26900" cy="147150"/>
            </a:xfrm>
            <a:custGeom>
              <a:avLst/>
              <a:gdLst/>
              <a:ahLst/>
              <a:cxnLst/>
              <a:rect l="l" t="t" r="r" b="b"/>
              <a:pathLst>
                <a:path w="1076" h="5886" extrusionOk="0">
                  <a:moveTo>
                    <a:pt x="561" y="1"/>
                  </a:moveTo>
                  <a:cubicBezTo>
                    <a:pt x="468" y="1"/>
                    <a:pt x="328" y="1"/>
                    <a:pt x="234" y="94"/>
                  </a:cubicBezTo>
                  <a:cubicBezTo>
                    <a:pt x="188" y="188"/>
                    <a:pt x="94" y="281"/>
                    <a:pt x="94" y="374"/>
                  </a:cubicBezTo>
                  <a:cubicBezTo>
                    <a:pt x="94" y="421"/>
                    <a:pt x="1" y="3223"/>
                    <a:pt x="188" y="5465"/>
                  </a:cubicBezTo>
                  <a:cubicBezTo>
                    <a:pt x="188" y="5698"/>
                    <a:pt x="374" y="5885"/>
                    <a:pt x="608" y="5885"/>
                  </a:cubicBezTo>
                  <a:lnTo>
                    <a:pt x="655" y="5885"/>
                  </a:lnTo>
                  <a:cubicBezTo>
                    <a:pt x="888" y="5838"/>
                    <a:pt x="1075" y="5652"/>
                    <a:pt x="1075" y="5371"/>
                  </a:cubicBezTo>
                  <a:cubicBezTo>
                    <a:pt x="888" y="3223"/>
                    <a:pt x="982" y="468"/>
                    <a:pt x="982" y="468"/>
                  </a:cubicBezTo>
                  <a:cubicBezTo>
                    <a:pt x="982" y="281"/>
                    <a:pt x="888" y="94"/>
                    <a:pt x="70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3"/>
            <p:cNvSpPr/>
            <p:nvPr/>
          </p:nvSpPr>
          <p:spPr>
            <a:xfrm>
              <a:off x="2801825" y="496850"/>
              <a:ext cx="26875" cy="151100"/>
            </a:xfrm>
            <a:custGeom>
              <a:avLst/>
              <a:gdLst/>
              <a:ahLst/>
              <a:cxnLst/>
              <a:rect l="l" t="t" r="r" b="b"/>
              <a:pathLst>
                <a:path w="1075" h="6044" extrusionOk="0">
                  <a:moveTo>
                    <a:pt x="681" y="0"/>
                  </a:moveTo>
                  <a:cubicBezTo>
                    <a:pt x="639" y="0"/>
                    <a:pt x="598" y="6"/>
                    <a:pt x="561" y="19"/>
                  </a:cubicBezTo>
                  <a:cubicBezTo>
                    <a:pt x="374" y="19"/>
                    <a:pt x="234" y="206"/>
                    <a:pt x="187" y="392"/>
                  </a:cubicBezTo>
                  <a:cubicBezTo>
                    <a:pt x="47" y="2120"/>
                    <a:pt x="1" y="3848"/>
                    <a:pt x="94" y="5623"/>
                  </a:cubicBezTo>
                  <a:cubicBezTo>
                    <a:pt x="141" y="5856"/>
                    <a:pt x="327" y="5997"/>
                    <a:pt x="561" y="6043"/>
                  </a:cubicBezTo>
                  <a:cubicBezTo>
                    <a:pt x="841" y="5997"/>
                    <a:pt x="1028" y="5810"/>
                    <a:pt x="981" y="5530"/>
                  </a:cubicBezTo>
                  <a:cubicBezTo>
                    <a:pt x="888" y="3848"/>
                    <a:pt x="935" y="2167"/>
                    <a:pt x="1075" y="486"/>
                  </a:cubicBezTo>
                  <a:cubicBezTo>
                    <a:pt x="1075" y="346"/>
                    <a:pt x="1075" y="206"/>
                    <a:pt x="981" y="112"/>
                  </a:cubicBezTo>
                  <a:cubicBezTo>
                    <a:pt x="913" y="44"/>
                    <a:pt x="794" y="0"/>
                    <a:pt x="68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3"/>
            <p:cNvSpPr/>
            <p:nvPr/>
          </p:nvSpPr>
          <p:spPr>
            <a:xfrm>
              <a:off x="2881225" y="499650"/>
              <a:ext cx="3525" cy="1175"/>
            </a:xfrm>
            <a:custGeom>
              <a:avLst/>
              <a:gdLst/>
              <a:ahLst/>
              <a:cxnLst/>
              <a:rect l="l" t="t" r="r" b="b"/>
              <a:pathLst>
                <a:path w="141" h="47" extrusionOk="0">
                  <a:moveTo>
                    <a:pt x="0" y="0"/>
                  </a:moveTo>
                  <a:cubicBezTo>
                    <a:pt x="0" y="0"/>
                    <a:pt x="0" y="47"/>
                    <a:pt x="0" y="47"/>
                  </a:cubicBezTo>
                  <a:lnTo>
                    <a:pt x="140" y="47"/>
                  </a:lnTo>
                  <a:lnTo>
                    <a:pt x="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3"/>
            <p:cNvSpPr/>
            <p:nvPr/>
          </p:nvSpPr>
          <p:spPr>
            <a:xfrm>
              <a:off x="2881225" y="500800"/>
              <a:ext cx="2350" cy="1200"/>
            </a:xfrm>
            <a:custGeom>
              <a:avLst/>
              <a:gdLst/>
              <a:ahLst/>
              <a:cxnLst/>
              <a:rect l="l" t="t" r="r" b="b"/>
              <a:pathLst>
                <a:path w="94" h="48" extrusionOk="0">
                  <a:moveTo>
                    <a:pt x="0" y="1"/>
                  </a:moveTo>
                  <a:cubicBezTo>
                    <a:pt x="47" y="1"/>
                    <a:pt x="47" y="1"/>
                    <a:pt x="47" y="48"/>
                  </a:cubicBezTo>
                  <a:cubicBezTo>
                    <a:pt x="47" y="48"/>
                    <a:pt x="47" y="1"/>
                    <a:pt x="9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3"/>
            <p:cNvSpPr/>
            <p:nvPr/>
          </p:nvSpPr>
          <p:spPr>
            <a:xfrm>
              <a:off x="2857875" y="498475"/>
              <a:ext cx="26875" cy="143625"/>
            </a:xfrm>
            <a:custGeom>
              <a:avLst/>
              <a:gdLst/>
              <a:ahLst/>
              <a:cxnLst/>
              <a:rect l="l" t="t" r="r" b="b"/>
              <a:pathLst>
                <a:path w="1075" h="5745" extrusionOk="0">
                  <a:moveTo>
                    <a:pt x="187" y="0"/>
                  </a:moveTo>
                  <a:cubicBezTo>
                    <a:pt x="47" y="1775"/>
                    <a:pt x="0" y="3550"/>
                    <a:pt x="94" y="5324"/>
                  </a:cubicBezTo>
                  <a:cubicBezTo>
                    <a:pt x="94" y="5558"/>
                    <a:pt x="280" y="5745"/>
                    <a:pt x="514" y="5745"/>
                  </a:cubicBezTo>
                  <a:lnTo>
                    <a:pt x="561" y="5745"/>
                  </a:lnTo>
                  <a:cubicBezTo>
                    <a:pt x="794" y="5745"/>
                    <a:pt x="981" y="5511"/>
                    <a:pt x="981" y="5278"/>
                  </a:cubicBezTo>
                  <a:cubicBezTo>
                    <a:pt x="888" y="4344"/>
                    <a:pt x="888" y="3363"/>
                    <a:pt x="934" y="2429"/>
                  </a:cubicBezTo>
                  <a:cubicBezTo>
                    <a:pt x="934" y="2336"/>
                    <a:pt x="934" y="2195"/>
                    <a:pt x="934" y="2102"/>
                  </a:cubicBezTo>
                  <a:cubicBezTo>
                    <a:pt x="934" y="1869"/>
                    <a:pt x="934" y="1635"/>
                    <a:pt x="981" y="1448"/>
                  </a:cubicBezTo>
                  <a:cubicBezTo>
                    <a:pt x="981" y="1355"/>
                    <a:pt x="981" y="1261"/>
                    <a:pt x="981" y="1168"/>
                  </a:cubicBezTo>
                  <a:cubicBezTo>
                    <a:pt x="981" y="934"/>
                    <a:pt x="1028" y="748"/>
                    <a:pt x="1028" y="608"/>
                  </a:cubicBezTo>
                  <a:cubicBezTo>
                    <a:pt x="1028" y="514"/>
                    <a:pt x="1028" y="421"/>
                    <a:pt x="1028" y="327"/>
                  </a:cubicBezTo>
                  <a:cubicBezTo>
                    <a:pt x="1028" y="234"/>
                    <a:pt x="1074" y="141"/>
                    <a:pt x="1074" y="94"/>
                  </a:cubicBezTo>
                  <a:lnTo>
                    <a:pt x="1028" y="94"/>
                  </a:lnTo>
                  <a:cubicBezTo>
                    <a:pt x="981" y="94"/>
                    <a:pt x="981" y="94"/>
                    <a:pt x="981" y="141"/>
                  </a:cubicBezTo>
                  <a:cubicBezTo>
                    <a:pt x="981" y="94"/>
                    <a:pt x="981" y="94"/>
                    <a:pt x="934" y="94"/>
                  </a:cubicBezTo>
                  <a:lnTo>
                    <a:pt x="607" y="47"/>
                  </a:lnTo>
                  <a:lnTo>
                    <a:pt x="187"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3"/>
            <p:cNvSpPr/>
            <p:nvPr/>
          </p:nvSpPr>
          <p:spPr>
            <a:xfrm>
              <a:off x="2873050" y="499650"/>
              <a:ext cx="8200" cy="1175"/>
            </a:xfrm>
            <a:custGeom>
              <a:avLst/>
              <a:gdLst/>
              <a:ahLst/>
              <a:cxnLst/>
              <a:rect l="l" t="t" r="r" b="b"/>
              <a:pathLst>
                <a:path w="328" h="47" extrusionOk="0">
                  <a:moveTo>
                    <a:pt x="0" y="0"/>
                  </a:moveTo>
                  <a:lnTo>
                    <a:pt x="327" y="47"/>
                  </a:lnTo>
                  <a:cubicBezTo>
                    <a:pt x="327" y="47"/>
                    <a:pt x="327" y="0"/>
                    <a:pt x="32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3"/>
            <p:cNvSpPr/>
            <p:nvPr/>
          </p:nvSpPr>
          <p:spPr>
            <a:xfrm>
              <a:off x="2903400" y="595375"/>
              <a:ext cx="56075" cy="74750"/>
            </a:xfrm>
            <a:custGeom>
              <a:avLst/>
              <a:gdLst/>
              <a:ahLst/>
              <a:cxnLst/>
              <a:rect l="l" t="t" r="r" b="b"/>
              <a:pathLst>
                <a:path w="2243" h="2990" extrusionOk="0">
                  <a:moveTo>
                    <a:pt x="1775" y="1"/>
                  </a:moveTo>
                  <a:cubicBezTo>
                    <a:pt x="1658" y="1"/>
                    <a:pt x="1542" y="47"/>
                    <a:pt x="1448" y="141"/>
                  </a:cubicBezTo>
                  <a:cubicBezTo>
                    <a:pt x="1121" y="468"/>
                    <a:pt x="841" y="795"/>
                    <a:pt x="608" y="1215"/>
                  </a:cubicBezTo>
                  <a:cubicBezTo>
                    <a:pt x="374" y="1589"/>
                    <a:pt x="187" y="2009"/>
                    <a:pt x="1" y="2429"/>
                  </a:cubicBezTo>
                  <a:cubicBezTo>
                    <a:pt x="1" y="2523"/>
                    <a:pt x="1" y="2663"/>
                    <a:pt x="47" y="2803"/>
                  </a:cubicBezTo>
                  <a:cubicBezTo>
                    <a:pt x="94" y="2896"/>
                    <a:pt x="187" y="2943"/>
                    <a:pt x="281" y="2990"/>
                  </a:cubicBezTo>
                  <a:lnTo>
                    <a:pt x="421" y="2990"/>
                  </a:lnTo>
                  <a:cubicBezTo>
                    <a:pt x="608" y="2990"/>
                    <a:pt x="794" y="2896"/>
                    <a:pt x="841" y="2709"/>
                  </a:cubicBezTo>
                  <a:cubicBezTo>
                    <a:pt x="1121" y="2009"/>
                    <a:pt x="1542" y="1355"/>
                    <a:pt x="2055" y="795"/>
                  </a:cubicBezTo>
                  <a:cubicBezTo>
                    <a:pt x="2195" y="655"/>
                    <a:pt x="2242" y="468"/>
                    <a:pt x="2149" y="281"/>
                  </a:cubicBezTo>
                  <a:cubicBezTo>
                    <a:pt x="2149" y="234"/>
                    <a:pt x="2102" y="187"/>
                    <a:pt x="2102" y="141"/>
                  </a:cubicBezTo>
                  <a:cubicBezTo>
                    <a:pt x="2009" y="47"/>
                    <a:pt x="1892" y="1"/>
                    <a:pt x="17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3"/>
            <p:cNvSpPr/>
            <p:nvPr/>
          </p:nvSpPr>
          <p:spPr>
            <a:xfrm>
              <a:off x="4833325" y="249300"/>
              <a:ext cx="36225" cy="146450"/>
            </a:xfrm>
            <a:custGeom>
              <a:avLst/>
              <a:gdLst/>
              <a:ahLst/>
              <a:cxnLst/>
              <a:rect l="l" t="t" r="r" b="b"/>
              <a:pathLst>
                <a:path w="1449" h="5858" extrusionOk="0">
                  <a:moveTo>
                    <a:pt x="466" y="1"/>
                  </a:moveTo>
                  <a:cubicBezTo>
                    <a:pt x="433" y="1"/>
                    <a:pt x="402" y="6"/>
                    <a:pt x="374" y="20"/>
                  </a:cubicBezTo>
                  <a:cubicBezTo>
                    <a:pt x="327" y="20"/>
                    <a:pt x="281" y="20"/>
                    <a:pt x="281" y="67"/>
                  </a:cubicBezTo>
                  <a:cubicBezTo>
                    <a:pt x="94" y="160"/>
                    <a:pt x="1" y="347"/>
                    <a:pt x="1" y="534"/>
                  </a:cubicBezTo>
                  <a:cubicBezTo>
                    <a:pt x="1" y="534"/>
                    <a:pt x="468" y="3242"/>
                    <a:pt x="561" y="5437"/>
                  </a:cubicBezTo>
                  <a:cubicBezTo>
                    <a:pt x="561" y="5671"/>
                    <a:pt x="795" y="5858"/>
                    <a:pt x="1028" y="5858"/>
                  </a:cubicBezTo>
                  <a:cubicBezTo>
                    <a:pt x="1262" y="5858"/>
                    <a:pt x="1448" y="5624"/>
                    <a:pt x="1448" y="5391"/>
                  </a:cubicBezTo>
                  <a:cubicBezTo>
                    <a:pt x="1355" y="3242"/>
                    <a:pt x="888" y="440"/>
                    <a:pt x="888" y="347"/>
                  </a:cubicBezTo>
                  <a:cubicBezTo>
                    <a:pt x="841" y="254"/>
                    <a:pt x="795" y="160"/>
                    <a:pt x="701" y="67"/>
                  </a:cubicBezTo>
                  <a:cubicBezTo>
                    <a:pt x="635" y="34"/>
                    <a:pt x="546" y="1"/>
                    <a:pt x="46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3"/>
            <p:cNvSpPr/>
            <p:nvPr/>
          </p:nvSpPr>
          <p:spPr>
            <a:xfrm>
              <a:off x="4773775" y="253300"/>
              <a:ext cx="42075" cy="141300"/>
            </a:xfrm>
            <a:custGeom>
              <a:avLst/>
              <a:gdLst/>
              <a:ahLst/>
              <a:cxnLst/>
              <a:rect l="l" t="t" r="r" b="b"/>
              <a:pathLst>
                <a:path w="1683" h="5652" extrusionOk="0">
                  <a:moveTo>
                    <a:pt x="888" y="0"/>
                  </a:moveTo>
                  <a:lnTo>
                    <a:pt x="1" y="187"/>
                  </a:lnTo>
                  <a:cubicBezTo>
                    <a:pt x="374" y="1868"/>
                    <a:pt x="608" y="3549"/>
                    <a:pt x="748" y="5231"/>
                  </a:cubicBezTo>
                  <a:cubicBezTo>
                    <a:pt x="795" y="5464"/>
                    <a:pt x="982" y="5651"/>
                    <a:pt x="1215" y="5651"/>
                  </a:cubicBezTo>
                  <a:cubicBezTo>
                    <a:pt x="1495" y="5651"/>
                    <a:pt x="1682" y="5418"/>
                    <a:pt x="1635" y="5184"/>
                  </a:cubicBezTo>
                  <a:cubicBezTo>
                    <a:pt x="1495" y="3456"/>
                    <a:pt x="1262" y="1728"/>
                    <a:pt x="88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3"/>
            <p:cNvSpPr/>
            <p:nvPr/>
          </p:nvSpPr>
          <p:spPr>
            <a:xfrm>
              <a:off x="4718900" y="256800"/>
              <a:ext cx="2375" cy="1175"/>
            </a:xfrm>
            <a:custGeom>
              <a:avLst/>
              <a:gdLst/>
              <a:ahLst/>
              <a:cxnLst/>
              <a:rect l="l" t="t" r="r" b="b"/>
              <a:pathLst>
                <a:path w="95" h="47" extrusionOk="0">
                  <a:moveTo>
                    <a:pt x="94" y="0"/>
                  </a:moveTo>
                  <a:lnTo>
                    <a:pt x="1" y="47"/>
                  </a:lnTo>
                  <a:lnTo>
                    <a:pt x="48" y="47"/>
                  </a:lnTo>
                  <a:cubicBezTo>
                    <a:pt x="48" y="47"/>
                    <a:pt x="94" y="47"/>
                    <a:pt x="9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3"/>
            <p:cNvSpPr/>
            <p:nvPr/>
          </p:nvSpPr>
          <p:spPr>
            <a:xfrm>
              <a:off x="4717750" y="252125"/>
              <a:ext cx="42050" cy="144800"/>
            </a:xfrm>
            <a:custGeom>
              <a:avLst/>
              <a:gdLst/>
              <a:ahLst/>
              <a:cxnLst/>
              <a:rect l="l" t="t" r="r" b="b"/>
              <a:pathLst>
                <a:path w="1682" h="5792" extrusionOk="0">
                  <a:moveTo>
                    <a:pt x="887" y="0"/>
                  </a:moveTo>
                  <a:lnTo>
                    <a:pt x="140" y="187"/>
                  </a:lnTo>
                  <a:cubicBezTo>
                    <a:pt x="140" y="187"/>
                    <a:pt x="94" y="234"/>
                    <a:pt x="94" y="234"/>
                  </a:cubicBezTo>
                  <a:lnTo>
                    <a:pt x="0" y="234"/>
                  </a:lnTo>
                  <a:cubicBezTo>
                    <a:pt x="374" y="1915"/>
                    <a:pt x="654" y="3643"/>
                    <a:pt x="794" y="5371"/>
                  </a:cubicBezTo>
                  <a:cubicBezTo>
                    <a:pt x="794" y="5605"/>
                    <a:pt x="981" y="5791"/>
                    <a:pt x="1214" y="5791"/>
                  </a:cubicBezTo>
                  <a:lnTo>
                    <a:pt x="1261" y="5791"/>
                  </a:lnTo>
                  <a:cubicBezTo>
                    <a:pt x="1495" y="5745"/>
                    <a:pt x="1681" y="5558"/>
                    <a:pt x="1681" y="5324"/>
                  </a:cubicBezTo>
                  <a:cubicBezTo>
                    <a:pt x="1541" y="3550"/>
                    <a:pt x="1261" y="1775"/>
                    <a:pt x="88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3"/>
            <p:cNvSpPr/>
            <p:nvPr/>
          </p:nvSpPr>
          <p:spPr>
            <a:xfrm>
              <a:off x="4615000" y="237925"/>
              <a:ext cx="304750" cy="265250"/>
            </a:xfrm>
            <a:custGeom>
              <a:avLst/>
              <a:gdLst/>
              <a:ahLst/>
              <a:cxnLst/>
              <a:rect l="l" t="t" r="r" b="b"/>
              <a:pathLst>
                <a:path w="12190" h="10610" extrusionOk="0">
                  <a:moveTo>
                    <a:pt x="7239" y="615"/>
                  </a:moveTo>
                  <a:cubicBezTo>
                    <a:pt x="7613" y="2343"/>
                    <a:pt x="7846" y="4071"/>
                    <a:pt x="7986" y="5799"/>
                  </a:cubicBezTo>
                  <a:cubicBezTo>
                    <a:pt x="8033" y="6033"/>
                    <a:pt x="7846" y="6266"/>
                    <a:pt x="7566" y="6266"/>
                  </a:cubicBezTo>
                  <a:cubicBezTo>
                    <a:pt x="7333" y="6266"/>
                    <a:pt x="7146" y="6079"/>
                    <a:pt x="7099" y="5846"/>
                  </a:cubicBezTo>
                  <a:cubicBezTo>
                    <a:pt x="6959" y="4164"/>
                    <a:pt x="6725" y="2483"/>
                    <a:pt x="6352" y="802"/>
                  </a:cubicBezTo>
                  <a:lnTo>
                    <a:pt x="7239" y="615"/>
                  </a:lnTo>
                  <a:close/>
                  <a:moveTo>
                    <a:pt x="7975" y="1"/>
                  </a:moveTo>
                  <a:cubicBezTo>
                    <a:pt x="7932" y="1"/>
                    <a:pt x="7889" y="3"/>
                    <a:pt x="7846" y="8"/>
                  </a:cubicBezTo>
                  <a:cubicBezTo>
                    <a:pt x="6772" y="8"/>
                    <a:pt x="6585" y="615"/>
                    <a:pt x="6585" y="615"/>
                  </a:cubicBezTo>
                  <a:cubicBezTo>
                    <a:pt x="6399" y="382"/>
                    <a:pt x="6118" y="195"/>
                    <a:pt x="5791" y="101"/>
                  </a:cubicBezTo>
                  <a:cubicBezTo>
                    <a:pt x="5745" y="101"/>
                    <a:pt x="5663" y="98"/>
                    <a:pt x="5559" y="98"/>
                  </a:cubicBezTo>
                  <a:cubicBezTo>
                    <a:pt x="5147" y="98"/>
                    <a:pt x="4400" y="157"/>
                    <a:pt x="4250" y="755"/>
                  </a:cubicBezTo>
                  <a:lnTo>
                    <a:pt x="4997" y="615"/>
                  </a:lnTo>
                  <a:cubicBezTo>
                    <a:pt x="5371" y="2343"/>
                    <a:pt x="5651" y="4118"/>
                    <a:pt x="5791" y="5892"/>
                  </a:cubicBezTo>
                  <a:cubicBezTo>
                    <a:pt x="5791" y="6126"/>
                    <a:pt x="5605" y="6313"/>
                    <a:pt x="5371" y="6359"/>
                  </a:cubicBezTo>
                  <a:lnTo>
                    <a:pt x="5324" y="6359"/>
                  </a:lnTo>
                  <a:cubicBezTo>
                    <a:pt x="5091" y="6359"/>
                    <a:pt x="4904" y="6173"/>
                    <a:pt x="4904" y="5939"/>
                  </a:cubicBezTo>
                  <a:cubicBezTo>
                    <a:pt x="4764" y="4211"/>
                    <a:pt x="4484" y="2483"/>
                    <a:pt x="4110" y="802"/>
                  </a:cubicBezTo>
                  <a:lnTo>
                    <a:pt x="4157" y="802"/>
                  </a:lnTo>
                  <a:cubicBezTo>
                    <a:pt x="4005" y="737"/>
                    <a:pt x="3853" y="702"/>
                    <a:pt x="3706" y="702"/>
                  </a:cubicBezTo>
                  <a:cubicBezTo>
                    <a:pt x="3537" y="702"/>
                    <a:pt x="3373" y="749"/>
                    <a:pt x="3223" y="849"/>
                  </a:cubicBezTo>
                  <a:cubicBezTo>
                    <a:pt x="2662" y="1222"/>
                    <a:pt x="2429" y="1876"/>
                    <a:pt x="2569" y="2530"/>
                  </a:cubicBezTo>
                  <a:cubicBezTo>
                    <a:pt x="2756" y="3651"/>
                    <a:pt x="3036" y="4818"/>
                    <a:pt x="3410" y="5892"/>
                  </a:cubicBezTo>
                  <a:cubicBezTo>
                    <a:pt x="3690" y="6266"/>
                    <a:pt x="3923" y="6640"/>
                    <a:pt x="4157" y="7060"/>
                  </a:cubicBezTo>
                  <a:cubicBezTo>
                    <a:pt x="4204" y="7153"/>
                    <a:pt x="4204" y="7293"/>
                    <a:pt x="4157" y="7434"/>
                  </a:cubicBezTo>
                  <a:cubicBezTo>
                    <a:pt x="4110" y="7527"/>
                    <a:pt x="4063" y="7574"/>
                    <a:pt x="3970" y="7620"/>
                  </a:cubicBezTo>
                  <a:cubicBezTo>
                    <a:pt x="3923" y="7667"/>
                    <a:pt x="3877" y="7667"/>
                    <a:pt x="3830" y="7667"/>
                  </a:cubicBezTo>
                  <a:lnTo>
                    <a:pt x="3737" y="7667"/>
                  </a:lnTo>
                  <a:cubicBezTo>
                    <a:pt x="3596" y="7667"/>
                    <a:pt x="3456" y="7574"/>
                    <a:pt x="3363" y="7434"/>
                  </a:cubicBezTo>
                  <a:cubicBezTo>
                    <a:pt x="2989" y="6780"/>
                    <a:pt x="2522" y="6173"/>
                    <a:pt x="1915" y="5706"/>
                  </a:cubicBezTo>
                  <a:cubicBezTo>
                    <a:pt x="1775" y="5565"/>
                    <a:pt x="1682" y="5379"/>
                    <a:pt x="1728" y="5192"/>
                  </a:cubicBezTo>
                  <a:cubicBezTo>
                    <a:pt x="1685" y="5186"/>
                    <a:pt x="1642" y="5183"/>
                    <a:pt x="1600" y="5183"/>
                  </a:cubicBezTo>
                  <a:cubicBezTo>
                    <a:pt x="1317" y="5183"/>
                    <a:pt x="1044" y="5310"/>
                    <a:pt x="841" y="5472"/>
                  </a:cubicBezTo>
                  <a:cubicBezTo>
                    <a:pt x="0" y="6173"/>
                    <a:pt x="1168" y="7854"/>
                    <a:pt x="2336" y="9208"/>
                  </a:cubicBezTo>
                  <a:cubicBezTo>
                    <a:pt x="2709" y="9675"/>
                    <a:pt x="3129" y="10236"/>
                    <a:pt x="3550" y="10609"/>
                  </a:cubicBezTo>
                  <a:cubicBezTo>
                    <a:pt x="3737" y="10609"/>
                    <a:pt x="3923" y="10563"/>
                    <a:pt x="4157" y="10516"/>
                  </a:cubicBezTo>
                  <a:cubicBezTo>
                    <a:pt x="4297" y="10516"/>
                    <a:pt x="4437" y="10469"/>
                    <a:pt x="4577" y="10469"/>
                  </a:cubicBezTo>
                  <a:cubicBezTo>
                    <a:pt x="7099" y="10049"/>
                    <a:pt x="9621" y="9769"/>
                    <a:pt x="12189" y="9629"/>
                  </a:cubicBezTo>
                  <a:cubicBezTo>
                    <a:pt x="12189" y="9582"/>
                    <a:pt x="12189" y="9535"/>
                    <a:pt x="12189" y="9535"/>
                  </a:cubicBezTo>
                  <a:cubicBezTo>
                    <a:pt x="11956" y="4398"/>
                    <a:pt x="10882" y="1643"/>
                    <a:pt x="10695" y="1176"/>
                  </a:cubicBezTo>
                  <a:cubicBezTo>
                    <a:pt x="10481" y="748"/>
                    <a:pt x="10032" y="516"/>
                    <a:pt x="9563" y="516"/>
                  </a:cubicBezTo>
                  <a:cubicBezTo>
                    <a:pt x="9520" y="516"/>
                    <a:pt x="9477" y="518"/>
                    <a:pt x="9434" y="522"/>
                  </a:cubicBezTo>
                  <a:cubicBezTo>
                    <a:pt x="9528" y="615"/>
                    <a:pt x="9574" y="709"/>
                    <a:pt x="9621" y="802"/>
                  </a:cubicBezTo>
                  <a:cubicBezTo>
                    <a:pt x="9621" y="895"/>
                    <a:pt x="10088" y="3697"/>
                    <a:pt x="10181" y="5846"/>
                  </a:cubicBezTo>
                  <a:cubicBezTo>
                    <a:pt x="10181" y="6079"/>
                    <a:pt x="9995" y="6313"/>
                    <a:pt x="9761" y="6313"/>
                  </a:cubicBezTo>
                  <a:cubicBezTo>
                    <a:pt x="9528" y="6313"/>
                    <a:pt x="9294" y="6126"/>
                    <a:pt x="9294" y="5892"/>
                  </a:cubicBezTo>
                  <a:cubicBezTo>
                    <a:pt x="9201" y="3697"/>
                    <a:pt x="8734" y="989"/>
                    <a:pt x="8734" y="989"/>
                  </a:cubicBezTo>
                  <a:cubicBezTo>
                    <a:pt x="8734" y="802"/>
                    <a:pt x="8827" y="615"/>
                    <a:pt x="9014" y="522"/>
                  </a:cubicBezTo>
                  <a:cubicBezTo>
                    <a:pt x="8762" y="186"/>
                    <a:pt x="8359" y="1"/>
                    <a:pt x="7975" y="1"/>
                  </a:cubicBezTo>
                  <a:close/>
                </a:path>
              </a:pathLst>
            </a:custGeom>
            <a:solidFill>
              <a:srgbClr val="B1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3"/>
            <p:cNvSpPr/>
            <p:nvPr/>
          </p:nvSpPr>
          <p:spPr>
            <a:xfrm>
              <a:off x="4657025" y="359825"/>
              <a:ext cx="63075" cy="69800"/>
            </a:xfrm>
            <a:custGeom>
              <a:avLst/>
              <a:gdLst/>
              <a:ahLst/>
              <a:cxnLst/>
              <a:rect l="l" t="t" r="r" b="b"/>
              <a:pathLst>
                <a:path w="2523" h="2792" extrusionOk="0">
                  <a:moveTo>
                    <a:pt x="498" y="1"/>
                  </a:moveTo>
                  <a:cubicBezTo>
                    <a:pt x="362" y="1"/>
                    <a:pt x="226" y="63"/>
                    <a:pt x="141" y="176"/>
                  </a:cubicBezTo>
                  <a:cubicBezTo>
                    <a:pt x="94" y="222"/>
                    <a:pt x="94" y="269"/>
                    <a:pt x="47" y="316"/>
                  </a:cubicBezTo>
                  <a:cubicBezTo>
                    <a:pt x="1" y="503"/>
                    <a:pt x="94" y="689"/>
                    <a:pt x="234" y="830"/>
                  </a:cubicBezTo>
                  <a:cubicBezTo>
                    <a:pt x="841" y="1297"/>
                    <a:pt x="1308" y="1904"/>
                    <a:pt x="1682" y="2558"/>
                  </a:cubicBezTo>
                  <a:cubicBezTo>
                    <a:pt x="1775" y="2698"/>
                    <a:pt x="1915" y="2791"/>
                    <a:pt x="2056" y="2791"/>
                  </a:cubicBezTo>
                  <a:lnTo>
                    <a:pt x="2149" y="2791"/>
                  </a:lnTo>
                  <a:cubicBezTo>
                    <a:pt x="2196" y="2791"/>
                    <a:pt x="2242" y="2791"/>
                    <a:pt x="2289" y="2744"/>
                  </a:cubicBezTo>
                  <a:cubicBezTo>
                    <a:pt x="2382" y="2698"/>
                    <a:pt x="2429" y="2651"/>
                    <a:pt x="2476" y="2558"/>
                  </a:cubicBezTo>
                  <a:cubicBezTo>
                    <a:pt x="2523" y="2417"/>
                    <a:pt x="2523" y="2277"/>
                    <a:pt x="2476" y="2184"/>
                  </a:cubicBezTo>
                  <a:cubicBezTo>
                    <a:pt x="2242" y="1764"/>
                    <a:pt x="2009" y="1390"/>
                    <a:pt x="1729" y="1016"/>
                  </a:cubicBezTo>
                  <a:cubicBezTo>
                    <a:pt x="1448" y="689"/>
                    <a:pt x="1122" y="363"/>
                    <a:pt x="748" y="82"/>
                  </a:cubicBezTo>
                  <a:cubicBezTo>
                    <a:pt x="674" y="27"/>
                    <a:pt x="586" y="1"/>
                    <a:pt x="4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3"/>
            <p:cNvSpPr/>
            <p:nvPr/>
          </p:nvSpPr>
          <p:spPr>
            <a:xfrm>
              <a:off x="4300925" y="3525900"/>
              <a:ext cx="332775" cy="272075"/>
            </a:xfrm>
            <a:custGeom>
              <a:avLst/>
              <a:gdLst/>
              <a:ahLst/>
              <a:cxnLst/>
              <a:rect l="l" t="t" r="r" b="b"/>
              <a:pathLst>
                <a:path w="13311" h="10883" extrusionOk="0">
                  <a:moveTo>
                    <a:pt x="12610" y="1"/>
                  </a:moveTo>
                  <a:cubicBezTo>
                    <a:pt x="9575" y="234"/>
                    <a:pt x="5138" y="468"/>
                    <a:pt x="1" y="654"/>
                  </a:cubicBezTo>
                  <a:cubicBezTo>
                    <a:pt x="48" y="701"/>
                    <a:pt x="48" y="701"/>
                    <a:pt x="48" y="701"/>
                  </a:cubicBezTo>
                  <a:cubicBezTo>
                    <a:pt x="94" y="795"/>
                    <a:pt x="4858" y="8360"/>
                    <a:pt x="13311" y="10882"/>
                  </a:cubicBezTo>
                  <a:cubicBezTo>
                    <a:pt x="13077" y="6772"/>
                    <a:pt x="12844" y="3083"/>
                    <a:pt x="1261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3"/>
            <p:cNvSpPr/>
            <p:nvPr/>
          </p:nvSpPr>
          <p:spPr>
            <a:xfrm>
              <a:off x="3342400" y="3559775"/>
              <a:ext cx="216000" cy="269725"/>
            </a:xfrm>
            <a:custGeom>
              <a:avLst/>
              <a:gdLst/>
              <a:ahLst/>
              <a:cxnLst/>
              <a:rect l="l" t="t" r="r" b="b"/>
              <a:pathLst>
                <a:path w="8640" h="10789" extrusionOk="0">
                  <a:moveTo>
                    <a:pt x="981" y="0"/>
                  </a:moveTo>
                  <a:cubicBezTo>
                    <a:pt x="701" y="3036"/>
                    <a:pt x="374" y="6725"/>
                    <a:pt x="0" y="10788"/>
                  </a:cubicBezTo>
                  <a:cubicBezTo>
                    <a:pt x="1728" y="9480"/>
                    <a:pt x="6959" y="5137"/>
                    <a:pt x="8640" y="93"/>
                  </a:cubicBezTo>
                  <a:cubicBezTo>
                    <a:pt x="5558" y="93"/>
                    <a:pt x="2942" y="93"/>
                    <a:pt x="98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3"/>
            <p:cNvSpPr/>
            <p:nvPr/>
          </p:nvSpPr>
          <p:spPr>
            <a:xfrm>
              <a:off x="3287525" y="3543425"/>
              <a:ext cx="1382375" cy="1927625"/>
            </a:xfrm>
            <a:custGeom>
              <a:avLst/>
              <a:gdLst/>
              <a:ahLst/>
              <a:cxnLst/>
              <a:rect l="l" t="t" r="r" b="b"/>
              <a:pathLst>
                <a:path w="55295" h="77105" extrusionOk="0">
                  <a:moveTo>
                    <a:pt x="40023" y="0"/>
                  </a:moveTo>
                  <a:cubicBezTo>
                    <a:pt x="30870" y="374"/>
                    <a:pt x="19755" y="701"/>
                    <a:pt x="11535" y="747"/>
                  </a:cubicBezTo>
                  <a:cubicBezTo>
                    <a:pt x="9667" y="6725"/>
                    <a:pt x="3129" y="11582"/>
                    <a:pt x="2148" y="12329"/>
                  </a:cubicBezTo>
                  <a:cubicBezTo>
                    <a:pt x="1074" y="25686"/>
                    <a:pt x="0" y="42966"/>
                    <a:pt x="374" y="54548"/>
                  </a:cubicBezTo>
                  <a:cubicBezTo>
                    <a:pt x="654" y="63141"/>
                    <a:pt x="1355" y="70800"/>
                    <a:pt x="2102" y="77104"/>
                  </a:cubicBezTo>
                  <a:lnTo>
                    <a:pt x="19521" y="77104"/>
                  </a:lnTo>
                  <a:lnTo>
                    <a:pt x="26526" y="30823"/>
                  </a:lnTo>
                  <a:cubicBezTo>
                    <a:pt x="26433" y="30730"/>
                    <a:pt x="26340" y="30636"/>
                    <a:pt x="26386" y="30496"/>
                  </a:cubicBezTo>
                  <a:lnTo>
                    <a:pt x="28208" y="15412"/>
                  </a:lnTo>
                  <a:cubicBezTo>
                    <a:pt x="28248" y="15249"/>
                    <a:pt x="28359" y="15122"/>
                    <a:pt x="28510" y="15122"/>
                  </a:cubicBezTo>
                  <a:cubicBezTo>
                    <a:pt x="28533" y="15122"/>
                    <a:pt x="28557" y="15125"/>
                    <a:pt x="28581" y="15132"/>
                  </a:cubicBezTo>
                  <a:cubicBezTo>
                    <a:pt x="28768" y="15132"/>
                    <a:pt x="28862" y="15318"/>
                    <a:pt x="28862" y="15505"/>
                  </a:cubicBezTo>
                  <a:lnTo>
                    <a:pt x="28161" y="21343"/>
                  </a:lnTo>
                  <a:lnTo>
                    <a:pt x="38762" y="77104"/>
                  </a:lnTo>
                  <a:lnTo>
                    <a:pt x="55201" y="77104"/>
                  </a:lnTo>
                  <a:cubicBezTo>
                    <a:pt x="55248" y="69259"/>
                    <a:pt x="55294" y="59264"/>
                    <a:pt x="55294" y="48663"/>
                  </a:cubicBezTo>
                  <a:cubicBezTo>
                    <a:pt x="55294" y="37642"/>
                    <a:pt x="54594" y="22697"/>
                    <a:pt x="53893" y="10788"/>
                  </a:cubicBezTo>
                  <a:lnTo>
                    <a:pt x="53660" y="10788"/>
                  </a:lnTo>
                  <a:cubicBezTo>
                    <a:pt x="44973" y="8220"/>
                    <a:pt x="40070" y="421"/>
                    <a:pt x="40023" y="327"/>
                  </a:cubicBezTo>
                  <a:cubicBezTo>
                    <a:pt x="39976" y="234"/>
                    <a:pt x="39976" y="94"/>
                    <a:pt x="4002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3"/>
            <p:cNvSpPr/>
            <p:nvPr/>
          </p:nvSpPr>
          <p:spPr>
            <a:xfrm>
              <a:off x="3946000" y="3921475"/>
              <a:ext cx="63075" cy="393700"/>
            </a:xfrm>
            <a:custGeom>
              <a:avLst/>
              <a:gdLst/>
              <a:ahLst/>
              <a:cxnLst/>
              <a:rect l="l" t="t" r="r" b="b"/>
              <a:pathLst>
                <a:path w="2523" h="15748" extrusionOk="0">
                  <a:moveTo>
                    <a:pt x="2171" y="0"/>
                  </a:moveTo>
                  <a:cubicBezTo>
                    <a:pt x="2020" y="0"/>
                    <a:pt x="1909" y="127"/>
                    <a:pt x="1869" y="290"/>
                  </a:cubicBezTo>
                  <a:lnTo>
                    <a:pt x="47" y="15374"/>
                  </a:lnTo>
                  <a:cubicBezTo>
                    <a:pt x="1" y="15514"/>
                    <a:pt x="94" y="15608"/>
                    <a:pt x="187" y="15701"/>
                  </a:cubicBezTo>
                  <a:cubicBezTo>
                    <a:pt x="234" y="15701"/>
                    <a:pt x="281" y="15748"/>
                    <a:pt x="328" y="15748"/>
                  </a:cubicBezTo>
                  <a:lnTo>
                    <a:pt x="374" y="15748"/>
                  </a:lnTo>
                  <a:cubicBezTo>
                    <a:pt x="514" y="15748"/>
                    <a:pt x="655" y="15608"/>
                    <a:pt x="655" y="15468"/>
                  </a:cubicBezTo>
                  <a:lnTo>
                    <a:pt x="1822" y="6221"/>
                  </a:lnTo>
                  <a:lnTo>
                    <a:pt x="2523" y="383"/>
                  </a:lnTo>
                  <a:cubicBezTo>
                    <a:pt x="2523" y="196"/>
                    <a:pt x="2429" y="10"/>
                    <a:pt x="2242" y="10"/>
                  </a:cubicBezTo>
                  <a:cubicBezTo>
                    <a:pt x="2218" y="3"/>
                    <a:pt x="2194" y="0"/>
                    <a:pt x="2171" y="0"/>
                  </a:cubicBezTo>
                  <a:close/>
                </a:path>
              </a:pathLst>
            </a:custGeom>
            <a:solidFill>
              <a:srgbClr val="DD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3"/>
            <p:cNvSpPr/>
            <p:nvPr/>
          </p:nvSpPr>
          <p:spPr>
            <a:xfrm>
              <a:off x="2565975" y="478175"/>
              <a:ext cx="2475200" cy="3334975"/>
            </a:xfrm>
            <a:custGeom>
              <a:avLst/>
              <a:gdLst/>
              <a:ahLst/>
              <a:cxnLst/>
              <a:rect l="l" t="t" r="r" b="b"/>
              <a:pathLst>
                <a:path w="99008" h="133399" extrusionOk="0">
                  <a:moveTo>
                    <a:pt x="94488" y="0"/>
                  </a:moveTo>
                  <a:cubicBezTo>
                    <a:pt x="94376" y="0"/>
                    <a:pt x="94263" y="6"/>
                    <a:pt x="94150" y="19"/>
                  </a:cubicBezTo>
                  <a:cubicBezTo>
                    <a:pt x="91582" y="159"/>
                    <a:pt x="89060" y="439"/>
                    <a:pt x="86538" y="859"/>
                  </a:cubicBezTo>
                  <a:cubicBezTo>
                    <a:pt x="86398" y="859"/>
                    <a:pt x="86258" y="906"/>
                    <a:pt x="86118" y="906"/>
                  </a:cubicBezTo>
                  <a:cubicBezTo>
                    <a:pt x="85884" y="953"/>
                    <a:pt x="85698" y="999"/>
                    <a:pt x="85511" y="999"/>
                  </a:cubicBezTo>
                  <a:cubicBezTo>
                    <a:pt x="84950" y="1093"/>
                    <a:pt x="84390" y="1233"/>
                    <a:pt x="83876" y="1466"/>
                  </a:cubicBezTo>
                  <a:cubicBezTo>
                    <a:pt x="83456" y="1746"/>
                    <a:pt x="83363" y="6090"/>
                    <a:pt x="83222" y="12068"/>
                  </a:cubicBezTo>
                  <a:cubicBezTo>
                    <a:pt x="86024" y="16224"/>
                    <a:pt x="83923" y="22108"/>
                    <a:pt x="83923" y="22108"/>
                  </a:cubicBezTo>
                  <a:cubicBezTo>
                    <a:pt x="85884" y="25704"/>
                    <a:pt x="84670" y="30421"/>
                    <a:pt x="82288" y="35045"/>
                  </a:cubicBezTo>
                  <a:cubicBezTo>
                    <a:pt x="82195" y="36352"/>
                    <a:pt x="82055" y="37660"/>
                    <a:pt x="81915" y="38921"/>
                  </a:cubicBezTo>
                  <a:cubicBezTo>
                    <a:pt x="82148" y="39808"/>
                    <a:pt x="82008" y="40789"/>
                    <a:pt x="81541" y="41630"/>
                  </a:cubicBezTo>
                  <a:cubicBezTo>
                    <a:pt x="81074" y="44665"/>
                    <a:pt x="80514" y="47140"/>
                    <a:pt x="79720" y="48682"/>
                  </a:cubicBezTo>
                  <a:cubicBezTo>
                    <a:pt x="75283" y="57321"/>
                    <a:pt x="69679" y="59797"/>
                    <a:pt x="59872" y="63860"/>
                  </a:cubicBezTo>
                  <a:lnTo>
                    <a:pt x="59919" y="64000"/>
                  </a:lnTo>
                  <a:cubicBezTo>
                    <a:pt x="60199" y="63953"/>
                    <a:pt x="60479" y="63860"/>
                    <a:pt x="60759" y="63766"/>
                  </a:cubicBezTo>
                  <a:cubicBezTo>
                    <a:pt x="60946" y="63766"/>
                    <a:pt x="61086" y="63766"/>
                    <a:pt x="61226" y="63906"/>
                  </a:cubicBezTo>
                  <a:cubicBezTo>
                    <a:pt x="61273" y="63953"/>
                    <a:pt x="61366" y="64046"/>
                    <a:pt x="61366" y="64140"/>
                  </a:cubicBezTo>
                  <a:cubicBezTo>
                    <a:pt x="61460" y="64373"/>
                    <a:pt x="61320" y="64654"/>
                    <a:pt x="61039" y="64747"/>
                  </a:cubicBezTo>
                  <a:cubicBezTo>
                    <a:pt x="60806" y="64794"/>
                    <a:pt x="60572" y="64887"/>
                    <a:pt x="60339" y="64934"/>
                  </a:cubicBezTo>
                  <a:cubicBezTo>
                    <a:pt x="58424" y="65354"/>
                    <a:pt x="56416" y="65541"/>
                    <a:pt x="54454" y="65541"/>
                  </a:cubicBezTo>
                  <a:cubicBezTo>
                    <a:pt x="51372" y="65494"/>
                    <a:pt x="48243" y="65167"/>
                    <a:pt x="45254" y="64467"/>
                  </a:cubicBezTo>
                  <a:cubicBezTo>
                    <a:pt x="44787" y="64373"/>
                    <a:pt x="44507" y="64327"/>
                    <a:pt x="44460" y="64327"/>
                  </a:cubicBezTo>
                  <a:cubicBezTo>
                    <a:pt x="44414" y="64280"/>
                    <a:pt x="44414" y="64280"/>
                    <a:pt x="44414" y="64280"/>
                  </a:cubicBezTo>
                  <a:cubicBezTo>
                    <a:pt x="44274" y="64233"/>
                    <a:pt x="44180" y="64140"/>
                    <a:pt x="44134" y="64046"/>
                  </a:cubicBezTo>
                  <a:cubicBezTo>
                    <a:pt x="36895" y="61711"/>
                    <a:pt x="30543" y="59890"/>
                    <a:pt x="25733" y="56621"/>
                  </a:cubicBezTo>
                  <a:cubicBezTo>
                    <a:pt x="23585" y="55220"/>
                    <a:pt x="21764" y="53445"/>
                    <a:pt x="20316" y="51344"/>
                  </a:cubicBezTo>
                  <a:cubicBezTo>
                    <a:pt x="20176" y="51203"/>
                    <a:pt x="20082" y="51017"/>
                    <a:pt x="19942" y="50877"/>
                  </a:cubicBezTo>
                  <a:cubicBezTo>
                    <a:pt x="19849" y="50690"/>
                    <a:pt x="19709" y="50503"/>
                    <a:pt x="19615" y="50316"/>
                  </a:cubicBezTo>
                  <a:cubicBezTo>
                    <a:pt x="19102" y="49289"/>
                    <a:pt x="18681" y="48215"/>
                    <a:pt x="18401" y="47094"/>
                  </a:cubicBezTo>
                  <a:cubicBezTo>
                    <a:pt x="17607" y="43638"/>
                    <a:pt x="17140" y="40135"/>
                    <a:pt x="16953" y="36586"/>
                  </a:cubicBezTo>
                  <a:cubicBezTo>
                    <a:pt x="16673" y="32943"/>
                    <a:pt x="16580" y="29067"/>
                    <a:pt x="16486" y="25471"/>
                  </a:cubicBezTo>
                  <a:cubicBezTo>
                    <a:pt x="16486" y="24163"/>
                    <a:pt x="16486" y="22902"/>
                    <a:pt x="16440" y="21735"/>
                  </a:cubicBezTo>
                  <a:cubicBezTo>
                    <a:pt x="16440" y="21408"/>
                    <a:pt x="16440" y="21128"/>
                    <a:pt x="16440" y="20847"/>
                  </a:cubicBezTo>
                  <a:cubicBezTo>
                    <a:pt x="16393" y="15103"/>
                    <a:pt x="16393" y="10853"/>
                    <a:pt x="15879" y="10573"/>
                  </a:cubicBezTo>
                  <a:cubicBezTo>
                    <a:pt x="15506" y="10433"/>
                    <a:pt x="15085" y="10386"/>
                    <a:pt x="14712" y="10386"/>
                  </a:cubicBezTo>
                  <a:lnTo>
                    <a:pt x="13498" y="10386"/>
                  </a:lnTo>
                  <a:cubicBezTo>
                    <a:pt x="10976" y="10433"/>
                    <a:pt x="8407" y="10620"/>
                    <a:pt x="5885" y="10947"/>
                  </a:cubicBezTo>
                  <a:cubicBezTo>
                    <a:pt x="5325" y="10993"/>
                    <a:pt x="4764" y="11087"/>
                    <a:pt x="4204" y="11274"/>
                  </a:cubicBezTo>
                  <a:cubicBezTo>
                    <a:pt x="3784" y="12581"/>
                    <a:pt x="3457" y="13889"/>
                    <a:pt x="3223" y="15243"/>
                  </a:cubicBezTo>
                  <a:cubicBezTo>
                    <a:pt x="3223" y="15243"/>
                    <a:pt x="3223" y="15290"/>
                    <a:pt x="3223" y="15290"/>
                  </a:cubicBezTo>
                  <a:cubicBezTo>
                    <a:pt x="2803" y="17345"/>
                    <a:pt x="2336" y="20054"/>
                    <a:pt x="1869" y="23183"/>
                  </a:cubicBezTo>
                  <a:cubicBezTo>
                    <a:pt x="1215" y="27619"/>
                    <a:pt x="608" y="32850"/>
                    <a:pt x="328" y="38127"/>
                  </a:cubicBezTo>
                  <a:cubicBezTo>
                    <a:pt x="1" y="42704"/>
                    <a:pt x="94" y="47327"/>
                    <a:pt x="515" y="51904"/>
                  </a:cubicBezTo>
                  <a:cubicBezTo>
                    <a:pt x="561" y="52184"/>
                    <a:pt x="608" y="52511"/>
                    <a:pt x="655" y="52791"/>
                  </a:cubicBezTo>
                  <a:cubicBezTo>
                    <a:pt x="935" y="55313"/>
                    <a:pt x="1542" y="57835"/>
                    <a:pt x="2476" y="60264"/>
                  </a:cubicBezTo>
                  <a:cubicBezTo>
                    <a:pt x="2990" y="61478"/>
                    <a:pt x="3644" y="62645"/>
                    <a:pt x="4391" y="63719"/>
                  </a:cubicBezTo>
                  <a:cubicBezTo>
                    <a:pt x="4951" y="64513"/>
                    <a:pt x="5558" y="65261"/>
                    <a:pt x="6165" y="66008"/>
                  </a:cubicBezTo>
                  <a:cubicBezTo>
                    <a:pt x="6259" y="66101"/>
                    <a:pt x="6352" y="66195"/>
                    <a:pt x="6399" y="66288"/>
                  </a:cubicBezTo>
                  <a:cubicBezTo>
                    <a:pt x="6446" y="66335"/>
                    <a:pt x="6492" y="66381"/>
                    <a:pt x="6539" y="66428"/>
                  </a:cubicBezTo>
                  <a:cubicBezTo>
                    <a:pt x="6632" y="66568"/>
                    <a:pt x="6773" y="66708"/>
                    <a:pt x="6913" y="66848"/>
                  </a:cubicBezTo>
                  <a:cubicBezTo>
                    <a:pt x="6959" y="66942"/>
                    <a:pt x="7006" y="66989"/>
                    <a:pt x="7099" y="67035"/>
                  </a:cubicBezTo>
                  <a:cubicBezTo>
                    <a:pt x="7333" y="67269"/>
                    <a:pt x="7566" y="67549"/>
                    <a:pt x="7800" y="67783"/>
                  </a:cubicBezTo>
                  <a:cubicBezTo>
                    <a:pt x="9201" y="69230"/>
                    <a:pt x="10649" y="70538"/>
                    <a:pt x="12190" y="71799"/>
                  </a:cubicBezTo>
                  <a:cubicBezTo>
                    <a:pt x="13171" y="72593"/>
                    <a:pt x="14245" y="73387"/>
                    <a:pt x="15272" y="74181"/>
                  </a:cubicBezTo>
                  <a:cubicBezTo>
                    <a:pt x="19055" y="75722"/>
                    <a:pt x="24286" y="78010"/>
                    <a:pt x="30684" y="81139"/>
                  </a:cubicBezTo>
                  <a:cubicBezTo>
                    <a:pt x="30824" y="81186"/>
                    <a:pt x="30964" y="81279"/>
                    <a:pt x="31104" y="81326"/>
                  </a:cubicBezTo>
                  <a:cubicBezTo>
                    <a:pt x="31010" y="81793"/>
                    <a:pt x="30917" y="82260"/>
                    <a:pt x="30824" y="82774"/>
                  </a:cubicBezTo>
                  <a:cubicBezTo>
                    <a:pt x="29890" y="88845"/>
                    <a:pt x="29283" y="94963"/>
                    <a:pt x="29002" y="101127"/>
                  </a:cubicBezTo>
                  <a:cubicBezTo>
                    <a:pt x="28629" y="107899"/>
                    <a:pt x="28489" y="115325"/>
                    <a:pt x="28489" y="122844"/>
                  </a:cubicBezTo>
                  <a:cubicBezTo>
                    <a:pt x="28489" y="123031"/>
                    <a:pt x="29843" y="123217"/>
                    <a:pt x="32038" y="123264"/>
                  </a:cubicBezTo>
                  <a:cubicBezTo>
                    <a:pt x="33999" y="123357"/>
                    <a:pt x="36615" y="123357"/>
                    <a:pt x="39697" y="123357"/>
                  </a:cubicBezTo>
                  <a:cubicBezTo>
                    <a:pt x="39790" y="123077"/>
                    <a:pt x="39884" y="122797"/>
                    <a:pt x="39930" y="122517"/>
                  </a:cubicBezTo>
                  <a:cubicBezTo>
                    <a:pt x="39987" y="122348"/>
                    <a:pt x="40119" y="122277"/>
                    <a:pt x="40250" y="122277"/>
                  </a:cubicBezTo>
                  <a:cubicBezTo>
                    <a:pt x="40446" y="122277"/>
                    <a:pt x="40640" y="122434"/>
                    <a:pt x="40584" y="122657"/>
                  </a:cubicBezTo>
                  <a:cubicBezTo>
                    <a:pt x="40538" y="122890"/>
                    <a:pt x="40444" y="123124"/>
                    <a:pt x="40397" y="123357"/>
                  </a:cubicBezTo>
                  <a:cubicBezTo>
                    <a:pt x="48617" y="123311"/>
                    <a:pt x="59732" y="122984"/>
                    <a:pt x="68885" y="122610"/>
                  </a:cubicBezTo>
                  <a:lnTo>
                    <a:pt x="68885" y="122610"/>
                  </a:lnTo>
                  <a:cubicBezTo>
                    <a:pt x="68838" y="122704"/>
                    <a:pt x="68838" y="122844"/>
                    <a:pt x="68885" y="122937"/>
                  </a:cubicBezTo>
                  <a:cubicBezTo>
                    <a:pt x="68932" y="123031"/>
                    <a:pt x="73835" y="130830"/>
                    <a:pt x="82522" y="133398"/>
                  </a:cubicBezTo>
                  <a:lnTo>
                    <a:pt x="82615" y="133398"/>
                  </a:lnTo>
                  <a:cubicBezTo>
                    <a:pt x="82942" y="133398"/>
                    <a:pt x="83036" y="132931"/>
                    <a:pt x="82709" y="132791"/>
                  </a:cubicBezTo>
                  <a:cubicBezTo>
                    <a:pt x="74256" y="130269"/>
                    <a:pt x="69492" y="122704"/>
                    <a:pt x="69446" y="122610"/>
                  </a:cubicBezTo>
                  <a:cubicBezTo>
                    <a:pt x="69446" y="122610"/>
                    <a:pt x="69446" y="122610"/>
                    <a:pt x="69399" y="122563"/>
                  </a:cubicBezTo>
                  <a:cubicBezTo>
                    <a:pt x="74536" y="122377"/>
                    <a:pt x="78973" y="122143"/>
                    <a:pt x="82008" y="121910"/>
                  </a:cubicBezTo>
                  <a:cubicBezTo>
                    <a:pt x="84483" y="121723"/>
                    <a:pt x="85978" y="121536"/>
                    <a:pt x="85978" y="121396"/>
                  </a:cubicBezTo>
                  <a:cubicBezTo>
                    <a:pt x="85137" y="113737"/>
                    <a:pt x="84390" y="105984"/>
                    <a:pt x="83503" y="98839"/>
                  </a:cubicBezTo>
                  <a:cubicBezTo>
                    <a:pt x="82849" y="93282"/>
                    <a:pt x="82102" y="88098"/>
                    <a:pt x="81214" y="83614"/>
                  </a:cubicBezTo>
                  <a:cubicBezTo>
                    <a:pt x="80934" y="82307"/>
                    <a:pt x="80654" y="81092"/>
                    <a:pt x="80374" y="79925"/>
                  </a:cubicBezTo>
                  <a:cubicBezTo>
                    <a:pt x="80187" y="79084"/>
                    <a:pt x="79953" y="78290"/>
                    <a:pt x="79720" y="77496"/>
                  </a:cubicBezTo>
                  <a:cubicBezTo>
                    <a:pt x="79860" y="77403"/>
                    <a:pt x="79953" y="77310"/>
                    <a:pt x="80093" y="77170"/>
                  </a:cubicBezTo>
                  <a:cubicBezTo>
                    <a:pt x="85231" y="72826"/>
                    <a:pt x="90648" y="67035"/>
                    <a:pt x="94104" y="61291"/>
                  </a:cubicBezTo>
                  <a:cubicBezTo>
                    <a:pt x="94150" y="61198"/>
                    <a:pt x="94244" y="61057"/>
                    <a:pt x="94291" y="60964"/>
                  </a:cubicBezTo>
                  <a:cubicBezTo>
                    <a:pt x="94337" y="60871"/>
                    <a:pt x="94384" y="60777"/>
                    <a:pt x="94431" y="60684"/>
                  </a:cubicBezTo>
                  <a:cubicBezTo>
                    <a:pt x="95458" y="58956"/>
                    <a:pt x="96299" y="57135"/>
                    <a:pt x="96953" y="55267"/>
                  </a:cubicBezTo>
                  <a:cubicBezTo>
                    <a:pt x="98213" y="51390"/>
                    <a:pt x="98774" y="46253"/>
                    <a:pt x="98961" y="40649"/>
                  </a:cubicBezTo>
                  <a:cubicBezTo>
                    <a:pt x="98961" y="39668"/>
                    <a:pt x="99007" y="38687"/>
                    <a:pt x="99007" y="37660"/>
                  </a:cubicBezTo>
                  <a:cubicBezTo>
                    <a:pt x="99007" y="37053"/>
                    <a:pt x="99007" y="36399"/>
                    <a:pt x="99007" y="35792"/>
                  </a:cubicBezTo>
                  <a:cubicBezTo>
                    <a:pt x="99007" y="35045"/>
                    <a:pt x="98961" y="34251"/>
                    <a:pt x="98961" y="33504"/>
                  </a:cubicBezTo>
                  <a:cubicBezTo>
                    <a:pt x="98914" y="31962"/>
                    <a:pt x="98867" y="30468"/>
                    <a:pt x="98774" y="28974"/>
                  </a:cubicBezTo>
                  <a:cubicBezTo>
                    <a:pt x="98727" y="27666"/>
                    <a:pt x="98634" y="26358"/>
                    <a:pt x="98540" y="25051"/>
                  </a:cubicBezTo>
                  <a:cubicBezTo>
                    <a:pt x="98494" y="24117"/>
                    <a:pt x="98400" y="23136"/>
                    <a:pt x="98354" y="22155"/>
                  </a:cubicBezTo>
                  <a:cubicBezTo>
                    <a:pt x="97373" y="10340"/>
                    <a:pt x="95645" y="345"/>
                    <a:pt x="95411" y="112"/>
                  </a:cubicBezTo>
                  <a:cubicBezTo>
                    <a:pt x="95104" y="44"/>
                    <a:pt x="94796" y="0"/>
                    <a:pt x="94488" y="0"/>
                  </a:cubicBezTo>
                  <a:close/>
                </a:path>
              </a:pathLst>
            </a:custGeom>
            <a:solidFill>
              <a:srgbClr val="DD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3"/>
            <p:cNvSpPr/>
            <p:nvPr/>
          </p:nvSpPr>
          <p:spPr>
            <a:xfrm>
              <a:off x="3322550" y="3535075"/>
              <a:ext cx="259450" cy="320100"/>
            </a:xfrm>
            <a:custGeom>
              <a:avLst/>
              <a:gdLst/>
              <a:ahLst/>
              <a:cxnLst/>
              <a:rect l="l" t="t" r="r" b="b"/>
              <a:pathLst>
                <a:path w="10378" h="12804" extrusionOk="0">
                  <a:moveTo>
                    <a:pt x="9987" y="1"/>
                  </a:moveTo>
                  <a:cubicBezTo>
                    <a:pt x="9856" y="1"/>
                    <a:pt x="9724" y="72"/>
                    <a:pt x="9667" y="241"/>
                  </a:cubicBezTo>
                  <a:cubicBezTo>
                    <a:pt x="9621" y="521"/>
                    <a:pt x="9527" y="801"/>
                    <a:pt x="9434" y="1081"/>
                  </a:cubicBezTo>
                  <a:cubicBezTo>
                    <a:pt x="7753" y="6125"/>
                    <a:pt x="2522" y="10468"/>
                    <a:pt x="794" y="11776"/>
                  </a:cubicBezTo>
                  <a:cubicBezTo>
                    <a:pt x="467" y="12056"/>
                    <a:pt x="280" y="12196"/>
                    <a:pt x="234" y="12196"/>
                  </a:cubicBezTo>
                  <a:cubicBezTo>
                    <a:pt x="0" y="12383"/>
                    <a:pt x="94" y="12804"/>
                    <a:pt x="421" y="12804"/>
                  </a:cubicBezTo>
                  <a:cubicBezTo>
                    <a:pt x="514" y="12804"/>
                    <a:pt x="561" y="12757"/>
                    <a:pt x="607" y="12757"/>
                  </a:cubicBezTo>
                  <a:cubicBezTo>
                    <a:pt x="654" y="12710"/>
                    <a:pt x="701" y="12663"/>
                    <a:pt x="747" y="12663"/>
                  </a:cubicBezTo>
                  <a:cubicBezTo>
                    <a:pt x="1728" y="11916"/>
                    <a:pt x="8266" y="7059"/>
                    <a:pt x="10134" y="1081"/>
                  </a:cubicBezTo>
                  <a:cubicBezTo>
                    <a:pt x="10181" y="848"/>
                    <a:pt x="10275" y="614"/>
                    <a:pt x="10321" y="381"/>
                  </a:cubicBezTo>
                  <a:cubicBezTo>
                    <a:pt x="10377" y="158"/>
                    <a:pt x="10183" y="1"/>
                    <a:pt x="9987" y="1"/>
                  </a:cubicBezTo>
                  <a:close/>
                </a:path>
              </a:pathLst>
            </a:custGeom>
            <a:solidFill>
              <a:srgbClr val="DD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3"/>
            <p:cNvSpPr/>
            <p:nvPr/>
          </p:nvSpPr>
          <p:spPr>
            <a:xfrm>
              <a:off x="4354650" y="1594800"/>
              <a:ext cx="108600" cy="124950"/>
            </a:xfrm>
            <a:custGeom>
              <a:avLst/>
              <a:gdLst/>
              <a:ahLst/>
              <a:cxnLst/>
              <a:rect l="l" t="t" r="r" b="b"/>
              <a:pathLst>
                <a:path w="4344" h="4998" extrusionOk="0">
                  <a:moveTo>
                    <a:pt x="4343" y="0"/>
                  </a:moveTo>
                  <a:lnTo>
                    <a:pt x="4343" y="0"/>
                  </a:lnTo>
                  <a:cubicBezTo>
                    <a:pt x="3503" y="140"/>
                    <a:pt x="2615" y="234"/>
                    <a:pt x="1728" y="327"/>
                  </a:cubicBezTo>
                  <a:cubicBezTo>
                    <a:pt x="1308" y="1915"/>
                    <a:pt x="701" y="3503"/>
                    <a:pt x="0" y="4997"/>
                  </a:cubicBezTo>
                  <a:cubicBezTo>
                    <a:pt x="887" y="4063"/>
                    <a:pt x="2522" y="2289"/>
                    <a:pt x="43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3"/>
            <p:cNvSpPr/>
            <p:nvPr/>
          </p:nvSpPr>
          <p:spPr>
            <a:xfrm>
              <a:off x="3268850" y="1559775"/>
              <a:ext cx="137775" cy="144800"/>
            </a:xfrm>
            <a:custGeom>
              <a:avLst/>
              <a:gdLst/>
              <a:ahLst/>
              <a:cxnLst/>
              <a:rect l="l" t="t" r="r" b="b"/>
              <a:pathLst>
                <a:path w="5511" h="5792" extrusionOk="0">
                  <a:moveTo>
                    <a:pt x="0" y="0"/>
                  </a:moveTo>
                  <a:lnTo>
                    <a:pt x="0" y="0"/>
                  </a:lnTo>
                  <a:cubicBezTo>
                    <a:pt x="2849" y="3176"/>
                    <a:pt x="5464" y="5791"/>
                    <a:pt x="5464" y="5791"/>
                  </a:cubicBezTo>
                  <a:lnTo>
                    <a:pt x="5511" y="5791"/>
                  </a:lnTo>
                  <a:cubicBezTo>
                    <a:pt x="4623" y="4157"/>
                    <a:pt x="3923" y="2429"/>
                    <a:pt x="3409" y="654"/>
                  </a:cubicBezTo>
                  <a:cubicBezTo>
                    <a:pt x="2242" y="514"/>
                    <a:pt x="1121" y="280"/>
                    <a:pt x="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3"/>
            <p:cNvSpPr/>
            <p:nvPr/>
          </p:nvSpPr>
          <p:spPr>
            <a:xfrm>
              <a:off x="2978125" y="268350"/>
              <a:ext cx="1738475" cy="1144325"/>
            </a:xfrm>
            <a:custGeom>
              <a:avLst/>
              <a:gdLst/>
              <a:ahLst/>
              <a:cxnLst/>
              <a:rect l="l" t="t" r="r" b="b"/>
              <a:pathLst>
                <a:path w="69539" h="45773" extrusionOk="0">
                  <a:moveTo>
                    <a:pt x="38473" y="1"/>
                  </a:moveTo>
                  <a:cubicBezTo>
                    <a:pt x="35768" y="1"/>
                    <a:pt x="33564" y="787"/>
                    <a:pt x="30776" y="2714"/>
                  </a:cubicBezTo>
                  <a:cubicBezTo>
                    <a:pt x="30776" y="2714"/>
                    <a:pt x="28836" y="1303"/>
                    <a:pt x="25422" y="1303"/>
                  </a:cubicBezTo>
                  <a:cubicBezTo>
                    <a:pt x="24533" y="1303"/>
                    <a:pt x="23544" y="1399"/>
                    <a:pt x="22464" y="1640"/>
                  </a:cubicBezTo>
                  <a:cubicBezTo>
                    <a:pt x="17700" y="2714"/>
                    <a:pt x="17000" y="6217"/>
                    <a:pt x="17000" y="6217"/>
                  </a:cubicBezTo>
                  <a:cubicBezTo>
                    <a:pt x="16752" y="6197"/>
                    <a:pt x="16505" y="6187"/>
                    <a:pt x="16259" y="6187"/>
                  </a:cubicBezTo>
                  <a:cubicBezTo>
                    <a:pt x="13023" y="6187"/>
                    <a:pt x="9959" y="7879"/>
                    <a:pt x="8267" y="10700"/>
                  </a:cubicBezTo>
                  <a:cubicBezTo>
                    <a:pt x="7052" y="12568"/>
                    <a:pt x="6212" y="15137"/>
                    <a:pt x="6492" y="18873"/>
                  </a:cubicBezTo>
                  <a:cubicBezTo>
                    <a:pt x="6492" y="18873"/>
                    <a:pt x="0" y="25364"/>
                    <a:pt x="3410" y="32556"/>
                  </a:cubicBezTo>
                  <a:cubicBezTo>
                    <a:pt x="4017" y="33724"/>
                    <a:pt x="4764" y="34845"/>
                    <a:pt x="5651" y="35779"/>
                  </a:cubicBezTo>
                  <a:cubicBezTo>
                    <a:pt x="5324" y="35919"/>
                    <a:pt x="5044" y="36106"/>
                    <a:pt x="4857" y="36386"/>
                  </a:cubicBezTo>
                  <a:cubicBezTo>
                    <a:pt x="4204" y="37086"/>
                    <a:pt x="3503" y="38581"/>
                    <a:pt x="4437" y="41570"/>
                  </a:cubicBezTo>
                  <a:cubicBezTo>
                    <a:pt x="4764" y="42457"/>
                    <a:pt x="5184" y="43344"/>
                    <a:pt x="5698" y="44138"/>
                  </a:cubicBezTo>
                  <a:cubicBezTo>
                    <a:pt x="5978" y="44512"/>
                    <a:pt x="6212" y="44932"/>
                    <a:pt x="6539" y="45352"/>
                  </a:cubicBezTo>
                  <a:cubicBezTo>
                    <a:pt x="6632" y="45026"/>
                    <a:pt x="6819" y="44745"/>
                    <a:pt x="7052" y="44512"/>
                  </a:cubicBezTo>
                  <a:cubicBezTo>
                    <a:pt x="7519" y="44045"/>
                    <a:pt x="8080" y="43718"/>
                    <a:pt x="8734" y="43578"/>
                  </a:cubicBezTo>
                  <a:cubicBezTo>
                    <a:pt x="9234" y="43449"/>
                    <a:pt x="9789" y="43398"/>
                    <a:pt x="10366" y="43398"/>
                  </a:cubicBezTo>
                  <a:cubicBezTo>
                    <a:pt x="11459" y="43398"/>
                    <a:pt x="12628" y="43581"/>
                    <a:pt x="13637" y="43765"/>
                  </a:cubicBezTo>
                  <a:cubicBezTo>
                    <a:pt x="13544" y="41943"/>
                    <a:pt x="13590" y="40075"/>
                    <a:pt x="13684" y="38254"/>
                  </a:cubicBezTo>
                  <a:cubicBezTo>
                    <a:pt x="14857" y="39517"/>
                    <a:pt x="16815" y="40780"/>
                    <a:pt x="20104" y="40780"/>
                  </a:cubicBezTo>
                  <a:cubicBezTo>
                    <a:pt x="20220" y="40780"/>
                    <a:pt x="20337" y="40779"/>
                    <a:pt x="20456" y="40776"/>
                  </a:cubicBezTo>
                  <a:cubicBezTo>
                    <a:pt x="22931" y="40682"/>
                    <a:pt x="25219" y="39375"/>
                    <a:pt x="26573" y="37320"/>
                  </a:cubicBezTo>
                  <a:cubicBezTo>
                    <a:pt x="27274" y="38207"/>
                    <a:pt x="28161" y="38954"/>
                    <a:pt x="29235" y="39468"/>
                  </a:cubicBezTo>
                  <a:cubicBezTo>
                    <a:pt x="30636" y="40169"/>
                    <a:pt x="32224" y="40636"/>
                    <a:pt x="33812" y="40822"/>
                  </a:cubicBezTo>
                  <a:cubicBezTo>
                    <a:pt x="34618" y="40928"/>
                    <a:pt x="35450" y="40980"/>
                    <a:pt x="36268" y="40980"/>
                  </a:cubicBezTo>
                  <a:cubicBezTo>
                    <a:pt x="36541" y="40980"/>
                    <a:pt x="36813" y="40974"/>
                    <a:pt x="37081" y="40963"/>
                  </a:cubicBezTo>
                  <a:cubicBezTo>
                    <a:pt x="38062" y="40963"/>
                    <a:pt x="38996" y="40822"/>
                    <a:pt x="39930" y="40636"/>
                  </a:cubicBezTo>
                  <a:cubicBezTo>
                    <a:pt x="41097" y="40449"/>
                    <a:pt x="42218" y="40028"/>
                    <a:pt x="43246" y="39468"/>
                  </a:cubicBezTo>
                  <a:cubicBezTo>
                    <a:pt x="44086" y="39001"/>
                    <a:pt x="44787" y="38347"/>
                    <a:pt x="45254" y="37553"/>
                  </a:cubicBezTo>
                  <a:cubicBezTo>
                    <a:pt x="45254" y="37553"/>
                    <a:pt x="48523" y="41523"/>
                    <a:pt x="53753" y="41663"/>
                  </a:cubicBezTo>
                  <a:cubicBezTo>
                    <a:pt x="53931" y="41673"/>
                    <a:pt x="54109" y="41679"/>
                    <a:pt x="54286" y="41679"/>
                  </a:cubicBezTo>
                  <a:cubicBezTo>
                    <a:pt x="55695" y="41679"/>
                    <a:pt x="57091" y="41351"/>
                    <a:pt x="58377" y="40729"/>
                  </a:cubicBezTo>
                  <a:lnTo>
                    <a:pt x="58377" y="40729"/>
                  </a:lnTo>
                  <a:cubicBezTo>
                    <a:pt x="58377" y="42130"/>
                    <a:pt x="58330" y="43531"/>
                    <a:pt x="58190" y="44979"/>
                  </a:cubicBezTo>
                  <a:cubicBezTo>
                    <a:pt x="59012" y="44869"/>
                    <a:pt x="59941" y="44774"/>
                    <a:pt x="60852" y="44774"/>
                  </a:cubicBezTo>
                  <a:cubicBezTo>
                    <a:pt x="62269" y="44774"/>
                    <a:pt x="63642" y="45005"/>
                    <a:pt x="64495" y="45773"/>
                  </a:cubicBezTo>
                  <a:cubicBezTo>
                    <a:pt x="64962" y="44979"/>
                    <a:pt x="65429" y="44185"/>
                    <a:pt x="65802" y="43438"/>
                  </a:cubicBezTo>
                  <a:cubicBezTo>
                    <a:pt x="68184" y="38814"/>
                    <a:pt x="69398" y="34097"/>
                    <a:pt x="67437" y="30501"/>
                  </a:cubicBezTo>
                  <a:cubicBezTo>
                    <a:pt x="67437" y="30501"/>
                    <a:pt x="69538" y="24617"/>
                    <a:pt x="66736" y="20461"/>
                  </a:cubicBezTo>
                  <a:cubicBezTo>
                    <a:pt x="65756" y="19059"/>
                    <a:pt x="64308" y="17985"/>
                    <a:pt x="62673" y="17425"/>
                  </a:cubicBezTo>
                  <a:cubicBezTo>
                    <a:pt x="62673" y="17425"/>
                    <a:pt x="64256" y="4302"/>
                    <a:pt x="48839" y="4302"/>
                  </a:cubicBezTo>
                  <a:cubicBezTo>
                    <a:pt x="48811" y="4302"/>
                    <a:pt x="48784" y="4302"/>
                    <a:pt x="48756" y="4302"/>
                  </a:cubicBezTo>
                  <a:cubicBezTo>
                    <a:pt x="48756" y="4302"/>
                    <a:pt x="45861" y="939"/>
                    <a:pt x="41611" y="285"/>
                  </a:cubicBezTo>
                  <a:cubicBezTo>
                    <a:pt x="40468" y="101"/>
                    <a:pt x="39438" y="1"/>
                    <a:pt x="3847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3"/>
            <p:cNvSpPr/>
            <p:nvPr/>
          </p:nvSpPr>
          <p:spPr>
            <a:xfrm>
              <a:off x="3959125" y="1364300"/>
              <a:ext cx="114175" cy="96850"/>
            </a:xfrm>
            <a:custGeom>
              <a:avLst/>
              <a:gdLst/>
              <a:ahLst/>
              <a:cxnLst/>
              <a:rect l="l" t="t" r="r" b="b"/>
              <a:pathLst>
                <a:path w="4567" h="3874" extrusionOk="0">
                  <a:moveTo>
                    <a:pt x="2513" y="1"/>
                  </a:moveTo>
                  <a:cubicBezTo>
                    <a:pt x="986" y="1"/>
                    <a:pt x="1" y="1780"/>
                    <a:pt x="970" y="3102"/>
                  </a:cubicBezTo>
                  <a:cubicBezTo>
                    <a:pt x="1370" y="3629"/>
                    <a:pt x="1939" y="3873"/>
                    <a:pt x="2502" y="3873"/>
                  </a:cubicBezTo>
                  <a:cubicBezTo>
                    <a:pt x="3386" y="3873"/>
                    <a:pt x="4255" y="3271"/>
                    <a:pt x="4426" y="2215"/>
                  </a:cubicBezTo>
                  <a:cubicBezTo>
                    <a:pt x="4566" y="1188"/>
                    <a:pt x="3866" y="207"/>
                    <a:pt x="2791" y="20"/>
                  </a:cubicBezTo>
                  <a:cubicBezTo>
                    <a:pt x="2697" y="7"/>
                    <a:pt x="2604" y="1"/>
                    <a:pt x="251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3"/>
            <p:cNvSpPr/>
            <p:nvPr/>
          </p:nvSpPr>
          <p:spPr>
            <a:xfrm>
              <a:off x="3711250" y="1362050"/>
              <a:ext cx="114525" cy="96300"/>
            </a:xfrm>
            <a:custGeom>
              <a:avLst/>
              <a:gdLst/>
              <a:ahLst/>
              <a:cxnLst/>
              <a:rect l="l" t="t" r="r" b="b"/>
              <a:pathLst>
                <a:path w="4581" h="3852" extrusionOk="0">
                  <a:moveTo>
                    <a:pt x="2457" y="1"/>
                  </a:moveTo>
                  <a:cubicBezTo>
                    <a:pt x="1050" y="1"/>
                    <a:pt x="0" y="1569"/>
                    <a:pt x="798" y="2912"/>
                  </a:cubicBezTo>
                  <a:cubicBezTo>
                    <a:pt x="1167" y="3549"/>
                    <a:pt x="1808" y="3851"/>
                    <a:pt x="2446" y="3851"/>
                  </a:cubicBezTo>
                  <a:cubicBezTo>
                    <a:pt x="3258" y="3851"/>
                    <a:pt x="4065" y="3361"/>
                    <a:pt x="4300" y="2445"/>
                  </a:cubicBezTo>
                  <a:cubicBezTo>
                    <a:pt x="4580" y="1418"/>
                    <a:pt x="3973" y="344"/>
                    <a:pt x="2946" y="63"/>
                  </a:cubicBezTo>
                  <a:cubicBezTo>
                    <a:pt x="2780" y="21"/>
                    <a:pt x="2616" y="1"/>
                    <a:pt x="245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3"/>
            <p:cNvSpPr/>
            <p:nvPr/>
          </p:nvSpPr>
          <p:spPr>
            <a:xfrm>
              <a:off x="3802525" y="1576100"/>
              <a:ext cx="180750" cy="46750"/>
            </a:xfrm>
            <a:custGeom>
              <a:avLst/>
              <a:gdLst/>
              <a:ahLst/>
              <a:cxnLst/>
              <a:rect l="l" t="t" r="r" b="b"/>
              <a:pathLst>
                <a:path w="7230" h="1870" extrusionOk="0">
                  <a:moveTo>
                    <a:pt x="6495" y="1"/>
                  </a:moveTo>
                  <a:cubicBezTo>
                    <a:pt x="6403" y="1"/>
                    <a:pt x="6305" y="29"/>
                    <a:pt x="6207" y="94"/>
                  </a:cubicBezTo>
                  <a:cubicBezTo>
                    <a:pt x="5384" y="603"/>
                    <a:pt x="4448" y="860"/>
                    <a:pt x="3510" y="860"/>
                  </a:cubicBezTo>
                  <a:cubicBezTo>
                    <a:pt x="2638" y="860"/>
                    <a:pt x="1764" y="638"/>
                    <a:pt x="976" y="188"/>
                  </a:cubicBezTo>
                  <a:cubicBezTo>
                    <a:pt x="878" y="122"/>
                    <a:pt x="781" y="94"/>
                    <a:pt x="692" y="94"/>
                  </a:cubicBezTo>
                  <a:cubicBezTo>
                    <a:pt x="269" y="94"/>
                    <a:pt x="0" y="720"/>
                    <a:pt x="462" y="1028"/>
                  </a:cubicBezTo>
                  <a:cubicBezTo>
                    <a:pt x="1396" y="1589"/>
                    <a:pt x="2424" y="1869"/>
                    <a:pt x="3498" y="1869"/>
                  </a:cubicBezTo>
                  <a:cubicBezTo>
                    <a:pt x="3591" y="1869"/>
                    <a:pt x="3685" y="1822"/>
                    <a:pt x="3778" y="1822"/>
                  </a:cubicBezTo>
                  <a:cubicBezTo>
                    <a:pt x="4806" y="1822"/>
                    <a:pt x="5880" y="1495"/>
                    <a:pt x="6767" y="935"/>
                  </a:cubicBezTo>
                  <a:cubicBezTo>
                    <a:pt x="7229" y="627"/>
                    <a:pt x="6929" y="1"/>
                    <a:pt x="649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3"/>
            <p:cNvSpPr/>
            <p:nvPr/>
          </p:nvSpPr>
          <p:spPr>
            <a:xfrm>
              <a:off x="4460825" y="1433825"/>
              <a:ext cx="108675" cy="87450"/>
            </a:xfrm>
            <a:custGeom>
              <a:avLst/>
              <a:gdLst/>
              <a:ahLst/>
              <a:cxnLst/>
              <a:rect l="l" t="t" r="r" b="b"/>
              <a:pathLst>
                <a:path w="4347" h="3498" extrusionOk="0">
                  <a:moveTo>
                    <a:pt x="1478" y="0"/>
                  </a:moveTo>
                  <a:cubicBezTo>
                    <a:pt x="1173" y="0"/>
                    <a:pt x="867" y="29"/>
                    <a:pt x="563" y="88"/>
                  </a:cubicBezTo>
                  <a:cubicBezTo>
                    <a:pt x="0" y="304"/>
                    <a:pt x="200" y="1083"/>
                    <a:pt x="717" y="1083"/>
                  </a:cubicBezTo>
                  <a:cubicBezTo>
                    <a:pt x="757" y="1083"/>
                    <a:pt x="800" y="1079"/>
                    <a:pt x="844" y="1069"/>
                  </a:cubicBezTo>
                  <a:cubicBezTo>
                    <a:pt x="1054" y="1022"/>
                    <a:pt x="1252" y="999"/>
                    <a:pt x="1451" y="999"/>
                  </a:cubicBezTo>
                  <a:cubicBezTo>
                    <a:pt x="1649" y="999"/>
                    <a:pt x="1848" y="1022"/>
                    <a:pt x="2058" y="1069"/>
                  </a:cubicBezTo>
                  <a:cubicBezTo>
                    <a:pt x="1684" y="1629"/>
                    <a:pt x="1311" y="2143"/>
                    <a:pt x="844" y="2656"/>
                  </a:cubicBezTo>
                  <a:cubicBezTo>
                    <a:pt x="657" y="2843"/>
                    <a:pt x="657" y="3170"/>
                    <a:pt x="844" y="3357"/>
                  </a:cubicBezTo>
                  <a:cubicBezTo>
                    <a:pt x="937" y="3450"/>
                    <a:pt x="1077" y="3497"/>
                    <a:pt x="1217" y="3497"/>
                  </a:cubicBezTo>
                  <a:cubicBezTo>
                    <a:pt x="1357" y="3497"/>
                    <a:pt x="1451" y="3450"/>
                    <a:pt x="1544" y="3357"/>
                  </a:cubicBezTo>
                  <a:cubicBezTo>
                    <a:pt x="2104" y="2750"/>
                    <a:pt x="2618" y="2096"/>
                    <a:pt x="3038" y="1349"/>
                  </a:cubicBezTo>
                  <a:cubicBezTo>
                    <a:pt x="3179" y="1442"/>
                    <a:pt x="3365" y="1536"/>
                    <a:pt x="3506" y="1629"/>
                  </a:cubicBezTo>
                  <a:cubicBezTo>
                    <a:pt x="3552" y="1676"/>
                    <a:pt x="3552" y="1676"/>
                    <a:pt x="3599" y="1676"/>
                  </a:cubicBezTo>
                  <a:cubicBezTo>
                    <a:pt x="3646" y="1722"/>
                    <a:pt x="3739" y="1722"/>
                    <a:pt x="3786" y="1722"/>
                  </a:cubicBezTo>
                  <a:cubicBezTo>
                    <a:pt x="3973" y="1722"/>
                    <a:pt x="4113" y="1629"/>
                    <a:pt x="4206" y="1489"/>
                  </a:cubicBezTo>
                  <a:cubicBezTo>
                    <a:pt x="4346" y="1302"/>
                    <a:pt x="4299" y="1022"/>
                    <a:pt x="4113" y="882"/>
                  </a:cubicBezTo>
                  <a:cubicBezTo>
                    <a:pt x="4113" y="835"/>
                    <a:pt x="4066" y="835"/>
                    <a:pt x="4066" y="788"/>
                  </a:cubicBezTo>
                  <a:cubicBezTo>
                    <a:pt x="3295" y="263"/>
                    <a:pt x="2393" y="0"/>
                    <a:pt x="147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3"/>
            <p:cNvSpPr/>
            <p:nvPr/>
          </p:nvSpPr>
          <p:spPr>
            <a:xfrm>
              <a:off x="3181275" y="1400200"/>
              <a:ext cx="105100" cy="87200"/>
            </a:xfrm>
            <a:custGeom>
              <a:avLst/>
              <a:gdLst/>
              <a:ahLst/>
              <a:cxnLst/>
              <a:rect l="l" t="t" r="r" b="b"/>
              <a:pathLst>
                <a:path w="4204" h="3488" extrusionOk="0">
                  <a:moveTo>
                    <a:pt x="2733" y="0"/>
                  </a:moveTo>
                  <a:cubicBezTo>
                    <a:pt x="2081" y="0"/>
                    <a:pt x="1441" y="135"/>
                    <a:pt x="841" y="405"/>
                  </a:cubicBezTo>
                  <a:cubicBezTo>
                    <a:pt x="654" y="499"/>
                    <a:pt x="467" y="545"/>
                    <a:pt x="327" y="639"/>
                  </a:cubicBezTo>
                  <a:cubicBezTo>
                    <a:pt x="94" y="779"/>
                    <a:pt x="0" y="1106"/>
                    <a:pt x="141" y="1339"/>
                  </a:cubicBezTo>
                  <a:cubicBezTo>
                    <a:pt x="236" y="1498"/>
                    <a:pt x="396" y="1592"/>
                    <a:pt x="562" y="1592"/>
                  </a:cubicBezTo>
                  <a:cubicBezTo>
                    <a:pt x="640" y="1592"/>
                    <a:pt x="719" y="1571"/>
                    <a:pt x="794" y="1526"/>
                  </a:cubicBezTo>
                  <a:cubicBezTo>
                    <a:pt x="841" y="1526"/>
                    <a:pt x="888" y="1480"/>
                    <a:pt x="888" y="1480"/>
                  </a:cubicBezTo>
                  <a:cubicBezTo>
                    <a:pt x="1028" y="1433"/>
                    <a:pt x="1168" y="1339"/>
                    <a:pt x="1308" y="1293"/>
                  </a:cubicBezTo>
                  <a:cubicBezTo>
                    <a:pt x="1682" y="1993"/>
                    <a:pt x="2149" y="2694"/>
                    <a:pt x="2662" y="3348"/>
                  </a:cubicBezTo>
                  <a:cubicBezTo>
                    <a:pt x="2756" y="3441"/>
                    <a:pt x="2896" y="3488"/>
                    <a:pt x="3036" y="3488"/>
                  </a:cubicBezTo>
                  <a:cubicBezTo>
                    <a:pt x="3176" y="3488"/>
                    <a:pt x="3270" y="3441"/>
                    <a:pt x="3363" y="3394"/>
                  </a:cubicBezTo>
                  <a:cubicBezTo>
                    <a:pt x="3596" y="3207"/>
                    <a:pt x="3596" y="2881"/>
                    <a:pt x="3410" y="2647"/>
                  </a:cubicBezTo>
                  <a:cubicBezTo>
                    <a:pt x="2989" y="2180"/>
                    <a:pt x="2616" y="1620"/>
                    <a:pt x="2289" y="1013"/>
                  </a:cubicBezTo>
                  <a:cubicBezTo>
                    <a:pt x="2443" y="995"/>
                    <a:pt x="2596" y="985"/>
                    <a:pt x="2748" y="985"/>
                  </a:cubicBezTo>
                  <a:cubicBezTo>
                    <a:pt x="3011" y="985"/>
                    <a:pt x="3266" y="1017"/>
                    <a:pt x="3503" y="1106"/>
                  </a:cubicBezTo>
                  <a:cubicBezTo>
                    <a:pt x="3541" y="1113"/>
                    <a:pt x="3580" y="1117"/>
                    <a:pt x="3619" y="1117"/>
                  </a:cubicBezTo>
                  <a:cubicBezTo>
                    <a:pt x="3823" y="1117"/>
                    <a:pt x="4032" y="1014"/>
                    <a:pt x="4110" y="779"/>
                  </a:cubicBezTo>
                  <a:cubicBezTo>
                    <a:pt x="4204" y="545"/>
                    <a:pt x="4063" y="265"/>
                    <a:pt x="3830" y="125"/>
                  </a:cubicBezTo>
                  <a:cubicBezTo>
                    <a:pt x="3463" y="42"/>
                    <a:pt x="3096" y="0"/>
                    <a:pt x="273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3"/>
            <p:cNvSpPr/>
            <p:nvPr/>
          </p:nvSpPr>
          <p:spPr>
            <a:xfrm>
              <a:off x="3124075" y="1201325"/>
              <a:ext cx="1495625" cy="890250"/>
            </a:xfrm>
            <a:custGeom>
              <a:avLst/>
              <a:gdLst/>
              <a:ahLst/>
              <a:cxnLst/>
              <a:rect l="l" t="t" r="r" b="b"/>
              <a:pathLst>
                <a:path w="59825" h="35610" extrusionOk="0">
                  <a:moveTo>
                    <a:pt x="25932" y="6449"/>
                  </a:moveTo>
                  <a:cubicBezTo>
                    <a:pt x="26576" y="6449"/>
                    <a:pt x="27227" y="6762"/>
                    <a:pt x="27600" y="7426"/>
                  </a:cubicBezTo>
                  <a:cubicBezTo>
                    <a:pt x="28350" y="8716"/>
                    <a:pt x="27356" y="10303"/>
                    <a:pt x="25974" y="10303"/>
                  </a:cubicBezTo>
                  <a:cubicBezTo>
                    <a:pt x="25805" y="10303"/>
                    <a:pt x="25630" y="10279"/>
                    <a:pt x="25452" y="10228"/>
                  </a:cubicBezTo>
                  <a:cubicBezTo>
                    <a:pt x="24425" y="9948"/>
                    <a:pt x="23818" y="8874"/>
                    <a:pt x="24098" y="7847"/>
                  </a:cubicBezTo>
                  <a:cubicBezTo>
                    <a:pt x="24331" y="6939"/>
                    <a:pt x="25127" y="6449"/>
                    <a:pt x="25932" y="6449"/>
                  </a:cubicBezTo>
                  <a:close/>
                  <a:moveTo>
                    <a:pt x="35915" y="6520"/>
                  </a:moveTo>
                  <a:cubicBezTo>
                    <a:pt x="36006" y="6520"/>
                    <a:pt x="36099" y="6526"/>
                    <a:pt x="36193" y="6539"/>
                  </a:cubicBezTo>
                  <a:cubicBezTo>
                    <a:pt x="37268" y="6726"/>
                    <a:pt x="37968" y="7707"/>
                    <a:pt x="37828" y="8734"/>
                  </a:cubicBezTo>
                  <a:cubicBezTo>
                    <a:pt x="37657" y="9790"/>
                    <a:pt x="36788" y="10392"/>
                    <a:pt x="35904" y="10392"/>
                  </a:cubicBezTo>
                  <a:cubicBezTo>
                    <a:pt x="35341" y="10392"/>
                    <a:pt x="34772" y="10148"/>
                    <a:pt x="34372" y="9621"/>
                  </a:cubicBezTo>
                  <a:cubicBezTo>
                    <a:pt x="33403" y="8299"/>
                    <a:pt x="34388" y="6520"/>
                    <a:pt x="35915" y="6520"/>
                  </a:cubicBezTo>
                  <a:close/>
                  <a:moveTo>
                    <a:pt x="5021" y="7955"/>
                  </a:moveTo>
                  <a:cubicBezTo>
                    <a:pt x="5384" y="7955"/>
                    <a:pt x="5751" y="7997"/>
                    <a:pt x="6118" y="8080"/>
                  </a:cubicBezTo>
                  <a:cubicBezTo>
                    <a:pt x="6351" y="8220"/>
                    <a:pt x="6492" y="8500"/>
                    <a:pt x="6398" y="8734"/>
                  </a:cubicBezTo>
                  <a:cubicBezTo>
                    <a:pt x="6320" y="8969"/>
                    <a:pt x="6111" y="9072"/>
                    <a:pt x="5907" y="9072"/>
                  </a:cubicBezTo>
                  <a:cubicBezTo>
                    <a:pt x="5868" y="9072"/>
                    <a:pt x="5829" y="9068"/>
                    <a:pt x="5791" y="9061"/>
                  </a:cubicBezTo>
                  <a:cubicBezTo>
                    <a:pt x="5554" y="8972"/>
                    <a:pt x="5299" y="8940"/>
                    <a:pt x="5036" y="8940"/>
                  </a:cubicBezTo>
                  <a:cubicBezTo>
                    <a:pt x="4884" y="8940"/>
                    <a:pt x="4731" y="8950"/>
                    <a:pt x="4577" y="8968"/>
                  </a:cubicBezTo>
                  <a:cubicBezTo>
                    <a:pt x="4904" y="9575"/>
                    <a:pt x="5277" y="10135"/>
                    <a:pt x="5698" y="10602"/>
                  </a:cubicBezTo>
                  <a:cubicBezTo>
                    <a:pt x="5884" y="10836"/>
                    <a:pt x="5884" y="11162"/>
                    <a:pt x="5651" y="11349"/>
                  </a:cubicBezTo>
                  <a:cubicBezTo>
                    <a:pt x="5558" y="11396"/>
                    <a:pt x="5464" y="11443"/>
                    <a:pt x="5324" y="11443"/>
                  </a:cubicBezTo>
                  <a:cubicBezTo>
                    <a:pt x="5184" y="11443"/>
                    <a:pt x="5044" y="11396"/>
                    <a:pt x="4950" y="11303"/>
                  </a:cubicBezTo>
                  <a:cubicBezTo>
                    <a:pt x="4437" y="10649"/>
                    <a:pt x="3970" y="9948"/>
                    <a:pt x="3596" y="9248"/>
                  </a:cubicBezTo>
                  <a:cubicBezTo>
                    <a:pt x="3456" y="9294"/>
                    <a:pt x="3316" y="9388"/>
                    <a:pt x="3176" y="9435"/>
                  </a:cubicBezTo>
                  <a:cubicBezTo>
                    <a:pt x="3176" y="9435"/>
                    <a:pt x="3129" y="9481"/>
                    <a:pt x="3082" y="9481"/>
                  </a:cubicBezTo>
                  <a:cubicBezTo>
                    <a:pt x="3007" y="9526"/>
                    <a:pt x="2928" y="9547"/>
                    <a:pt x="2850" y="9547"/>
                  </a:cubicBezTo>
                  <a:cubicBezTo>
                    <a:pt x="2684" y="9547"/>
                    <a:pt x="2524" y="9453"/>
                    <a:pt x="2429" y="9294"/>
                  </a:cubicBezTo>
                  <a:cubicBezTo>
                    <a:pt x="2288" y="9061"/>
                    <a:pt x="2382" y="8734"/>
                    <a:pt x="2615" y="8594"/>
                  </a:cubicBezTo>
                  <a:cubicBezTo>
                    <a:pt x="2755" y="8500"/>
                    <a:pt x="2942" y="8454"/>
                    <a:pt x="3129" y="8360"/>
                  </a:cubicBezTo>
                  <a:cubicBezTo>
                    <a:pt x="3729" y="8090"/>
                    <a:pt x="4369" y="7955"/>
                    <a:pt x="5021" y="7955"/>
                  </a:cubicBezTo>
                  <a:close/>
                  <a:moveTo>
                    <a:pt x="54948" y="9300"/>
                  </a:moveTo>
                  <a:cubicBezTo>
                    <a:pt x="55863" y="9300"/>
                    <a:pt x="56765" y="9563"/>
                    <a:pt x="57536" y="10088"/>
                  </a:cubicBezTo>
                  <a:cubicBezTo>
                    <a:pt x="57536" y="10135"/>
                    <a:pt x="57583" y="10135"/>
                    <a:pt x="57583" y="10182"/>
                  </a:cubicBezTo>
                  <a:cubicBezTo>
                    <a:pt x="57769" y="10322"/>
                    <a:pt x="57816" y="10602"/>
                    <a:pt x="57676" y="10789"/>
                  </a:cubicBezTo>
                  <a:cubicBezTo>
                    <a:pt x="57583" y="10929"/>
                    <a:pt x="57443" y="11022"/>
                    <a:pt x="57256" y="11022"/>
                  </a:cubicBezTo>
                  <a:cubicBezTo>
                    <a:pt x="57209" y="11022"/>
                    <a:pt x="57116" y="11022"/>
                    <a:pt x="57069" y="10976"/>
                  </a:cubicBezTo>
                  <a:cubicBezTo>
                    <a:pt x="57022" y="10976"/>
                    <a:pt x="57022" y="10976"/>
                    <a:pt x="56976" y="10929"/>
                  </a:cubicBezTo>
                  <a:cubicBezTo>
                    <a:pt x="56835" y="10836"/>
                    <a:pt x="56649" y="10742"/>
                    <a:pt x="56508" y="10649"/>
                  </a:cubicBezTo>
                  <a:cubicBezTo>
                    <a:pt x="56088" y="11396"/>
                    <a:pt x="55574" y="12050"/>
                    <a:pt x="55014" y="12657"/>
                  </a:cubicBezTo>
                  <a:cubicBezTo>
                    <a:pt x="54921" y="12750"/>
                    <a:pt x="54827" y="12797"/>
                    <a:pt x="54687" y="12797"/>
                  </a:cubicBezTo>
                  <a:cubicBezTo>
                    <a:pt x="54547" y="12797"/>
                    <a:pt x="54407" y="12750"/>
                    <a:pt x="54314" y="12657"/>
                  </a:cubicBezTo>
                  <a:cubicBezTo>
                    <a:pt x="54127" y="12470"/>
                    <a:pt x="54127" y="12143"/>
                    <a:pt x="54314" y="11956"/>
                  </a:cubicBezTo>
                  <a:cubicBezTo>
                    <a:pt x="54781" y="11443"/>
                    <a:pt x="55154" y="10929"/>
                    <a:pt x="55528" y="10369"/>
                  </a:cubicBezTo>
                  <a:cubicBezTo>
                    <a:pt x="55318" y="10322"/>
                    <a:pt x="55119" y="10299"/>
                    <a:pt x="54921" y="10299"/>
                  </a:cubicBezTo>
                  <a:cubicBezTo>
                    <a:pt x="54722" y="10299"/>
                    <a:pt x="54524" y="10322"/>
                    <a:pt x="54314" y="10369"/>
                  </a:cubicBezTo>
                  <a:cubicBezTo>
                    <a:pt x="54270" y="10379"/>
                    <a:pt x="54227" y="10383"/>
                    <a:pt x="54187" y="10383"/>
                  </a:cubicBezTo>
                  <a:cubicBezTo>
                    <a:pt x="53670" y="10383"/>
                    <a:pt x="53470" y="9604"/>
                    <a:pt x="54033" y="9388"/>
                  </a:cubicBezTo>
                  <a:cubicBezTo>
                    <a:pt x="54337" y="9329"/>
                    <a:pt x="54643" y="9300"/>
                    <a:pt x="54948" y="9300"/>
                  </a:cubicBezTo>
                  <a:close/>
                  <a:moveTo>
                    <a:pt x="33633" y="14992"/>
                  </a:moveTo>
                  <a:cubicBezTo>
                    <a:pt x="34067" y="14992"/>
                    <a:pt x="34367" y="15618"/>
                    <a:pt x="33905" y="15926"/>
                  </a:cubicBezTo>
                  <a:cubicBezTo>
                    <a:pt x="33018" y="16486"/>
                    <a:pt x="31944" y="16813"/>
                    <a:pt x="30916" y="16813"/>
                  </a:cubicBezTo>
                  <a:cubicBezTo>
                    <a:pt x="30823" y="16813"/>
                    <a:pt x="30729" y="16860"/>
                    <a:pt x="30636" y="16860"/>
                  </a:cubicBezTo>
                  <a:cubicBezTo>
                    <a:pt x="29562" y="16860"/>
                    <a:pt x="28534" y="16580"/>
                    <a:pt x="27600" y="16019"/>
                  </a:cubicBezTo>
                  <a:cubicBezTo>
                    <a:pt x="27138" y="15711"/>
                    <a:pt x="27439" y="15085"/>
                    <a:pt x="27873" y="15085"/>
                  </a:cubicBezTo>
                  <a:cubicBezTo>
                    <a:pt x="27965" y="15085"/>
                    <a:pt x="28063" y="15113"/>
                    <a:pt x="28161" y="15179"/>
                  </a:cubicBezTo>
                  <a:cubicBezTo>
                    <a:pt x="28926" y="15629"/>
                    <a:pt x="29788" y="15851"/>
                    <a:pt x="30654" y="15851"/>
                  </a:cubicBezTo>
                  <a:cubicBezTo>
                    <a:pt x="31586" y="15851"/>
                    <a:pt x="32522" y="15594"/>
                    <a:pt x="33345" y="15085"/>
                  </a:cubicBezTo>
                  <a:cubicBezTo>
                    <a:pt x="33443" y="15020"/>
                    <a:pt x="33541" y="14992"/>
                    <a:pt x="33633" y="14992"/>
                  </a:cubicBezTo>
                  <a:close/>
                  <a:moveTo>
                    <a:pt x="20735" y="1"/>
                  </a:moveTo>
                  <a:cubicBezTo>
                    <a:pt x="19381" y="2056"/>
                    <a:pt x="17093" y="3363"/>
                    <a:pt x="14618" y="3457"/>
                  </a:cubicBezTo>
                  <a:cubicBezTo>
                    <a:pt x="14499" y="3460"/>
                    <a:pt x="14382" y="3461"/>
                    <a:pt x="14266" y="3461"/>
                  </a:cubicBezTo>
                  <a:cubicBezTo>
                    <a:pt x="10977" y="3461"/>
                    <a:pt x="9019" y="2198"/>
                    <a:pt x="7846" y="935"/>
                  </a:cubicBezTo>
                  <a:cubicBezTo>
                    <a:pt x="7752" y="2756"/>
                    <a:pt x="7706" y="4624"/>
                    <a:pt x="7799" y="6446"/>
                  </a:cubicBezTo>
                  <a:cubicBezTo>
                    <a:pt x="6790" y="6262"/>
                    <a:pt x="5621" y="6079"/>
                    <a:pt x="4528" y="6079"/>
                  </a:cubicBezTo>
                  <a:cubicBezTo>
                    <a:pt x="3951" y="6079"/>
                    <a:pt x="3396" y="6130"/>
                    <a:pt x="2896" y="6259"/>
                  </a:cubicBezTo>
                  <a:cubicBezTo>
                    <a:pt x="2242" y="6399"/>
                    <a:pt x="1681" y="6726"/>
                    <a:pt x="1214" y="7193"/>
                  </a:cubicBezTo>
                  <a:cubicBezTo>
                    <a:pt x="981" y="7426"/>
                    <a:pt x="794" y="7707"/>
                    <a:pt x="701" y="8033"/>
                  </a:cubicBezTo>
                  <a:cubicBezTo>
                    <a:pt x="0" y="9621"/>
                    <a:pt x="514" y="11489"/>
                    <a:pt x="1868" y="12517"/>
                  </a:cubicBezTo>
                  <a:cubicBezTo>
                    <a:pt x="2335" y="12890"/>
                    <a:pt x="2849" y="13171"/>
                    <a:pt x="3363" y="13404"/>
                  </a:cubicBezTo>
                  <a:cubicBezTo>
                    <a:pt x="4110" y="13778"/>
                    <a:pt x="4950" y="14105"/>
                    <a:pt x="5791" y="14338"/>
                  </a:cubicBezTo>
                  <a:cubicBezTo>
                    <a:pt x="6912" y="14618"/>
                    <a:pt x="8033" y="14852"/>
                    <a:pt x="9200" y="14992"/>
                  </a:cubicBezTo>
                  <a:cubicBezTo>
                    <a:pt x="9714" y="16767"/>
                    <a:pt x="10414" y="18495"/>
                    <a:pt x="11302" y="20129"/>
                  </a:cubicBezTo>
                  <a:cubicBezTo>
                    <a:pt x="13917" y="24986"/>
                    <a:pt x="18447" y="28535"/>
                    <a:pt x="23771" y="29937"/>
                  </a:cubicBezTo>
                  <a:lnTo>
                    <a:pt x="23584" y="34700"/>
                  </a:lnTo>
                  <a:cubicBezTo>
                    <a:pt x="25291" y="35042"/>
                    <a:pt x="28608" y="35610"/>
                    <a:pt x="32162" y="35610"/>
                  </a:cubicBezTo>
                  <a:cubicBezTo>
                    <a:pt x="33956" y="35610"/>
                    <a:pt x="35809" y="35465"/>
                    <a:pt x="37548" y="35074"/>
                  </a:cubicBezTo>
                  <a:lnTo>
                    <a:pt x="37454" y="30777"/>
                  </a:lnTo>
                  <a:lnTo>
                    <a:pt x="37408" y="30450"/>
                  </a:lnTo>
                  <a:cubicBezTo>
                    <a:pt x="43245" y="29096"/>
                    <a:pt x="46935" y="25406"/>
                    <a:pt x="49223" y="20736"/>
                  </a:cubicBezTo>
                  <a:cubicBezTo>
                    <a:pt x="49924" y="19242"/>
                    <a:pt x="50531" y="17654"/>
                    <a:pt x="50951" y="16066"/>
                  </a:cubicBezTo>
                  <a:cubicBezTo>
                    <a:pt x="51838" y="15973"/>
                    <a:pt x="52726" y="15879"/>
                    <a:pt x="53566" y="15739"/>
                  </a:cubicBezTo>
                  <a:cubicBezTo>
                    <a:pt x="55154" y="15459"/>
                    <a:pt x="56695" y="14899"/>
                    <a:pt x="58050" y="14058"/>
                  </a:cubicBezTo>
                  <a:cubicBezTo>
                    <a:pt x="58517" y="13684"/>
                    <a:pt x="58937" y="13217"/>
                    <a:pt x="59217" y="12704"/>
                  </a:cubicBezTo>
                  <a:cubicBezTo>
                    <a:pt x="59684" y="11863"/>
                    <a:pt x="59824" y="10882"/>
                    <a:pt x="59591" y="9995"/>
                  </a:cubicBezTo>
                  <a:cubicBezTo>
                    <a:pt x="59497" y="9528"/>
                    <a:pt x="59264" y="9108"/>
                    <a:pt x="58984" y="8781"/>
                  </a:cubicBezTo>
                  <a:cubicBezTo>
                    <a:pt x="58890" y="8641"/>
                    <a:pt x="58797" y="8547"/>
                    <a:pt x="58657" y="8454"/>
                  </a:cubicBezTo>
                  <a:cubicBezTo>
                    <a:pt x="57804" y="7686"/>
                    <a:pt x="56431" y="7455"/>
                    <a:pt x="55014" y="7455"/>
                  </a:cubicBezTo>
                  <a:cubicBezTo>
                    <a:pt x="54103" y="7455"/>
                    <a:pt x="53174" y="7550"/>
                    <a:pt x="52352" y="7660"/>
                  </a:cubicBezTo>
                  <a:cubicBezTo>
                    <a:pt x="52492" y="6212"/>
                    <a:pt x="52539" y="4811"/>
                    <a:pt x="52539" y="3410"/>
                  </a:cubicBezTo>
                  <a:lnTo>
                    <a:pt x="52539" y="3410"/>
                  </a:lnTo>
                  <a:cubicBezTo>
                    <a:pt x="51253" y="4032"/>
                    <a:pt x="49857" y="4360"/>
                    <a:pt x="48448" y="4360"/>
                  </a:cubicBezTo>
                  <a:cubicBezTo>
                    <a:pt x="48271" y="4360"/>
                    <a:pt x="48093" y="4354"/>
                    <a:pt x="47915" y="4344"/>
                  </a:cubicBezTo>
                  <a:cubicBezTo>
                    <a:pt x="42685" y="4204"/>
                    <a:pt x="39416" y="234"/>
                    <a:pt x="39416" y="234"/>
                  </a:cubicBezTo>
                  <a:cubicBezTo>
                    <a:pt x="38949" y="1028"/>
                    <a:pt x="38248" y="1682"/>
                    <a:pt x="37408" y="2149"/>
                  </a:cubicBezTo>
                  <a:cubicBezTo>
                    <a:pt x="38108" y="2149"/>
                    <a:pt x="38809" y="2336"/>
                    <a:pt x="39416" y="2709"/>
                  </a:cubicBezTo>
                  <a:cubicBezTo>
                    <a:pt x="39696" y="2943"/>
                    <a:pt x="39789" y="3363"/>
                    <a:pt x="39649" y="3737"/>
                  </a:cubicBezTo>
                  <a:cubicBezTo>
                    <a:pt x="39416" y="4157"/>
                    <a:pt x="38949" y="4484"/>
                    <a:pt x="38435" y="4531"/>
                  </a:cubicBezTo>
                  <a:cubicBezTo>
                    <a:pt x="38202" y="4554"/>
                    <a:pt x="37956" y="4566"/>
                    <a:pt x="37711" y="4566"/>
                  </a:cubicBezTo>
                  <a:cubicBezTo>
                    <a:pt x="37466" y="4566"/>
                    <a:pt x="37221" y="4554"/>
                    <a:pt x="36987" y="4531"/>
                  </a:cubicBezTo>
                  <a:cubicBezTo>
                    <a:pt x="36334" y="4484"/>
                    <a:pt x="35680" y="4437"/>
                    <a:pt x="35026" y="4391"/>
                  </a:cubicBezTo>
                  <a:cubicBezTo>
                    <a:pt x="34886" y="4344"/>
                    <a:pt x="34699" y="4344"/>
                    <a:pt x="34559" y="4251"/>
                  </a:cubicBezTo>
                  <a:cubicBezTo>
                    <a:pt x="34279" y="4064"/>
                    <a:pt x="34092" y="3690"/>
                    <a:pt x="34092" y="3317"/>
                  </a:cubicBezTo>
                  <a:cubicBezTo>
                    <a:pt x="33158" y="3503"/>
                    <a:pt x="32224" y="3644"/>
                    <a:pt x="31243" y="3644"/>
                  </a:cubicBezTo>
                  <a:cubicBezTo>
                    <a:pt x="30975" y="3655"/>
                    <a:pt x="30703" y="3661"/>
                    <a:pt x="30430" y="3661"/>
                  </a:cubicBezTo>
                  <a:cubicBezTo>
                    <a:pt x="29612" y="3661"/>
                    <a:pt x="28780" y="3609"/>
                    <a:pt x="27974" y="3503"/>
                  </a:cubicBezTo>
                  <a:cubicBezTo>
                    <a:pt x="27927" y="3830"/>
                    <a:pt x="27741" y="4064"/>
                    <a:pt x="27507" y="4251"/>
                  </a:cubicBezTo>
                  <a:cubicBezTo>
                    <a:pt x="27367" y="4297"/>
                    <a:pt x="27180" y="4344"/>
                    <a:pt x="27040" y="4344"/>
                  </a:cubicBezTo>
                  <a:cubicBezTo>
                    <a:pt x="26386" y="4344"/>
                    <a:pt x="25732" y="4391"/>
                    <a:pt x="25079" y="4391"/>
                  </a:cubicBezTo>
                  <a:cubicBezTo>
                    <a:pt x="24565" y="4391"/>
                    <a:pt x="24098" y="4391"/>
                    <a:pt x="23631" y="4297"/>
                  </a:cubicBezTo>
                  <a:cubicBezTo>
                    <a:pt x="23117" y="4204"/>
                    <a:pt x="22650" y="3877"/>
                    <a:pt x="22417" y="3410"/>
                  </a:cubicBezTo>
                  <a:cubicBezTo>
                    <a:pt x="22323" y="3036"/>
                    <a:pt x="22463" y="2663"/>
                    <a:pt x="22744" y="2429"/>
                  </a:cubicBezTo>
                  <a:cubicBezTo>
                    <a:pt x="22930" y="2289"/>
                    <a:pt x="23164" y="2196"/>
                    <a:pt x="23397" y="2149"/>
                  </a:cubicBezTo>
                  <a:cubicBezTo>
                    <a:pt x="22323" y="1635"/>
                    <a:pt x="21436" y="888"/>
                    <a:pt x="20735" y="1"/>
                  </a:cubicBezTo>
                  <a:close/>
                </a:path>
              </a:pathLst>
            </a:custGeom>
            <a:solidFill>
              <a:srgbClr val="B1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3"/>
            <p:cNvSpPr/>
            <p:nvPr/>
          </p:nvSpPr>
          <p:spPr>
            <a:xfrm>
              <a:off x="3976350" y="1255050"/>
              <a:ext cx="142475" cy="60425"/>
            </a:xfrm>
            <a:custGeom>
              <a:avLst/>
              <a:gdLst/>
              <a:ahLst/>
              <a:cxnLst/>
              <a:rect l="l" t="t" r="r" b="b"/>
              <a:pathLst>
                <a:path w="5699" h="2417" extrusionOk="0">
                  <a:moveTo>
                    <a:pt x="3317" y="0"/>
                  </a:moveTo>
                  <a:cubicBezTo>
                    <a:pt x="2289" y="560"/>
                    <a:pt x="1168" y="981"/>
                    <a:pt x="1" y="1168"/>
                  </a:cubicBezTo>
                  <a:cubicBezTo>
                    <a:pt x="1" y="1541"/>
                    <a:pt x="188" y="1915"/>
                    <a:pt x="468" y="2102"/>
                  </a:cubicBezTo>
                  <a:cubicBezTo>
                    <a:pt x="608" y="2195"/>
                    <a:pt x="795" y="2195"/>
                    <a:pt x="935" y="2242"/>
                  </a:cubicBezTo>
                  <a:cubicBezTo>
                    <a:pt x="1589" y="2288"/>
                    <a:pt x="2243" y="2335"/>
                    <a:pt x="2896" y="2382"/>
                  </a:cubicBezTo>
                  <a:cubicBezTo>
                    <a:pt x="3130" y="2405"/>
                    <a:pt x="3375" y="2417"/>
                    <a:pt x="3620" y="2417"/>
                  </a:cubicBezTo>
                  <a:cubicBezTo>
                    <a:pt x="3865" y="2417"/>
                    <a:pt x="4111" y="2405"/>
                    <a:pt x="4344" y="2382"/>
                  </a:cubicBezTo>
                  <a:cubicBezTo>
                    <a:pt x="4858" y="2335"/>
                    <a:pt x="5325" y="2008"/>
                    <a:pt x="5558" y="1588"/>
                  </a:cubicBezTo>
                  <a:cubicBezTo>
                    <a:pt x="5698" y="1214"/>
                    <a:pt x="5605" y="794"/>
                    <a:pt x="5325" y="560"/>
                  </a:cubicBezTo>
                  <a:cubicBezTo>
                    <a:pt x="4718" y="187"/>
                    <a:pt x="4017" y="0"/>
                    <a:pt x="331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3"/>
            <p:cNvSpPr/>
            <p:nvPr/>
          </p:nvSpPr>
          <p:spPr>
            <a:xfrm>
              <a:off x="3682150" y="1255050"/>
              <a:ext cx="141300" cy="56050"/>
            </a:xfrm>
            <a:custGeom>
              <a:avLst/>
              <a:gdLst/>
              <a:ahLst/>
              <a:cxnLst/>
              <a:rect l="l" t="t" r="r" b="b"/>
              <a:pathLst>
                <a:path w="5652" h="2242" extrusionOk="0">
                  <a:moveTo>
                    <a:pt x="1074" y="0"/>
                  </a:moveTo>
                  <a:cubicBezTo>
                    <a:pt x="841" y="47"/>
                    <a:pt x="607" y="140"/>
                    <a:pt x="421" y="280"/>
                  </a:cubicBezTo>
                  <a:cubicBezTo>
                    <a:pt x="140" y="514"/>
                    <a:pt x="0" y="887"/>
                    <a:pt x="94" y="1261"/>
                  </a:cubicBezTo>
                  <a:cubicBezTo>
                    <a:pt x="327" y="1728"/>
                    <a:pt x="794" y="2055"/>
                    <a:pt x="1308" y="2148"/>
                  </a:cubicBezTo>
                  <a:cubicBezTo>
                    <a:pt x="1775" y="2242"/>
                    <a:pt x="2242" y="2242"/>
                    <a:pt x="2756" y="2242"/>
                  </a:cubicBezTo>
                  <a:cubicBezTo>
                    <a:pt x="3409" y="2195"/>
                    <a:pt x="4063" y="2195"/>
                    <a:pt x="4717" y="2195"/>
                  </a:cubicBezTo>
                  <a:cubicBezTo>
                    <a:pt x="4857" y="2195"/>
                    <a:pt x="5044" y="2148"/>
                    <a:pt x="5184" y="2102"/>
                  </a:cubicBezTo>
                  <a:cubicBezTo>
                    <a:pt x="5418" y="1915"/>
                    <a:pt x="5604" y="1681"/>
                    <a:pt x="5651" y="1354"/>
                  </a:cubicBezTo>
                  <a:cubicBezTo>
                    <a:pt x="4063" y="1168"/>
                    <a:pt x="2475" y="701"/>
                    <a:pt x="10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3"/>
            <p:cNvSpPr/>
            <p:nvPr/>
          </p:nvSpPr>
          <p:spPr>
            <a:xfrm>
              <a:off x="3668125" y="2061200"/>
              <a:ext cx="434350" cy="55500"/>
            </a:xfrm>
            <a:custGeom>
              <a:avLst/>
              <a:gdLst/>
              <a:ahLst/>
              <a:cxnLst/>
              <a:rect l="l" t="t" r="r" b="b"/>
              <a:pathLst>
                <a:path w="17374" h="2220" extrusionOk="0">
                  <a:moveTo>
                    <a:pt x="464" y="1"/>
                  </a:moveTo>
                  <a:cubicBezTo>
                    <a:pt x="249" y="1"/>
                    <a:pt x="78" y="168"/>
                    <a:pt x="1" y="398"/>
                  </a:cubicBezTo>
                  <a:cubicBezTo>
                    <a:pt x="1" y="492"/>
                    <a:pt x="1" y="632"/>
                    <a:pt x="48" y="725"/>
                  </a:cubicBezTo>
                  <a:cubicBezTo>
                    <a:pt x="94" y="819"/>
                    <a:pt x="188" y="912"/>
                    <a:pt x="328" y="959"/>
                  </a:cubicBezTo>
                  <a:cubicBezTo>
                    <a:pt x="328" y="959"/>
                    <a:pt x="328" y="959"/>
                    <a:pt x="374" y="1006"/>
                  </a:cubicBezTo>
                  <a:cubicBezTo>
                    <a:pt x="421" y="1006"/>
                    <a:pt x="701" y="1052"/>
                    <a:pt x="1168" y="1192"/>
                  </a:cubicBezTo>
                  <a:cubicBezTo>
                    <a:pt x="4157" y="1846"/>
                    <a:pt x="7286" y="2173"/>
                    <a:pt x="10368" y="2220"/>
                  </a:cubicBezTo>
                  <a:cubicBezTo>
                    <a:pt x="12330" y="2220"/>
                    <a:pt x="14338" y="2033"/>
                    <a:pt x="16253" y="1613"/>
                  </a:cubicBezTo>
                  <a:cubicBezTo>
                    <a:pt x="16486" y="1519"/>
                    <a:pt x="16720" y="1473"/>
                    <a:pt x="16953" y="1426"/>
                  </a:cubicBezTo>
                  <a:cubicBezTo>
                    <a:pt x="17234" y="1333"/>
                    <a:pt x="17374" y="1052"/>
                    <a:pt x="17280" y="819"/>
                  </a:cubicBezTo>
                  <a:cubicBezTo>
                    <a:pt x="17280" y="725"/>
                    <a:pt x="17187" y="632"/>
                    <a:pt x="17140" y="585"/>
                  </a:cubicBezTo>
                  <a:cubicBezTo>
                    <a:pt x="17000" y="445"/>
                    <a:pt x="16860" y="445"/>
                    <a:pt x="16673" y="445"/>
                  </a:cubicBezTo>
                  <a:cubicBezTo>
                    <a:pt x="16393" y="539"/>
                    <a:pt x="16113" y="632"/>
                    <a:pt x="15833" y="679"/>
                  </a:cubicBezTo>
                  <a:lnTo>
                    <a:pt x="15786" y="679"/>
                  </a:lnTo>
                  <a:cubicBezTo>
                    <a:pt x="14047" y="1070"/>
                    <a:pt x="12194" y="1215"/>
                    <a:pt x="10400" y="1215"/>
                  </a:cubicBezTo>
                  <a:cubicBezTo>
                    <a:pt x="6846" y="1215"/>
                    <a:pt x="3529" y="647"/>
                    <a:pt x="1822" y="305"/>
                  </a:cubicBezTo>
                  <a:cubicBezTo>
                    <a:pt x="1075" y="118"/>
                    <a:pt x="655" y="25"/>
                    <a:pt x="608" y="25"/>
                  </a:cubicBezTo>
                  <a:cubicBezTo>
                    <a:pt x="558" y="8"/>
                    <a:pt x="510" y="1"/>
                    <a:pt x="4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0" name="Google Shape;1370;p43"/>
          <p:cNvSpPr txBox="1">
            <a:spLocks noGrp="1"/>
          </p:cNvSpPr>
          <p:nvPr>
            <p:ph type="title"/>
          </p:nvPr>
        </p:nvSpPr>
        <p:spPr>
          <a:xfrm>
            <a:off x="4572000" y="337575"/>
            <a:ext cx="3858600" cy="1261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DESCRIBE YOURSELF</a:t>
            </a:r>
            <a:endParaRPr/>
          </a:p>
        </p:txBody>
      </p:sp>
      <p:sp>
        <p:nvSpPr>
          <p:cNvPr id="1371" name="Google Shape;1371;p43"/>
          <p:cNvSpPr txBox="1"/>
          <p:nvPr/>
        </p:nvSpPr>
        <p:spPr>
          <a:xfrm flipH="1">
            <a:off x="6614676" y="2244282"/>
            <a:ext cx="1503300" cy="45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KoHo"/>
                <a:ea typeface="KoHo"/>
                <a:cs typeface="KoHo"/>
                <a:sym typeface="KoHo"/>
              </a:rPr>
              <a:t>My favorite animal is...</a:t>
            </a:r>
            <a:endParaRPr sz="1600">
              <a:solidFill>
                <a:srgbClr val="1E1E1E"/>
              </a:solidFill>
              <a:latin typeface="KoHo"/>
              <a:ea typeface="KoHo"/>
              <a:cs typeface="KoHo"/>
              <a:sym typeface="KoHo"/>
            </a:endParaRPr>
          </a:p>
        </p:txBody>
      </p:sp>
      <p:grpSp>
        <p:nvGrpSpPr>
          <p:cNvPr id="1372" name="Google Shape;1372;p43"/>
          <p:cNvGrpSpPr/>
          <p:nvPr/>
        </p:nvGrpSpPr>
        <p:grpSpPr>
          <a:xfrm flipH="1">
            <a:off x="5052995" y="2181984"/>
            <a:ext cx="579695" cy="579695"/>
            <a:chOff x="8804123" y="269466"/>
            <a:chExt cx="679755" cy="679755"/>
          </a:xfrm>
        </p:grpSpPr>
        <p:grpSp>
          <p:nvGrpSpPr>
            <p:cNvPr id="1373" name="Google Shape;1373;p43"/>
            <p:cNvGrpSpPr/>
            <p:nvPr/>
          </p:nvGrpSpPr>
          <p:grpSpPr>
            <a:xfrm flipH="1">
              <a:off x="8804123" y="269466"/>
              <a:ext cx="679755" cy="679755"/>
              <a:chOff x="419475" y="2272029"/>
              <a:chExt cx="623400" cy="623400"/>
            </a:xfrm>
          </p:grpSpPr>
          <p:sp>
            <p:nvSpPr>
              <p:cNvPr id="1374" name="Google Shape;1374;p43"/>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3"/>
              <p:cNvSpPr/>
              <p:nvPr/>
            </p:nvSpPr>
            <p:spPr>
              <a:xfrm>
                <a:off x="426030" y="2278584"/>
                <a:ext cx="610500" cy="610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43"/>
            <p:cNvGrpSpPr/>
            <p:nvPr/>
          </p:nvGrpSpPr>
          <p:grpSpPr>
            <a:xfrm>
              <a:off x="8984982" y="439726"/>
              <a:ext cx="318042" cy="339253"/>
              <a:chOff x="914900" y="3806450"/>
              <a:chExt cx="451700" cy="481825"/>
            </a:xfrm>
          </p:grpSpPr>
          <p:sp>
            <p:nvSpPr>
              <p:cNvPr id="1377" name="Google Shape;1377;p43"/>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 name="Google Shape;1378;p43"/>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 name="Google Shape;1379;p43"/>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0" name="Google Shape;1380;p43"/>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 name="Google Shape;1381;p43"/>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grpSp>
        <p:nvGrpSpPr>
          <p:cNvPr id="1382" name="Google Shape;1382;p43"/>
          <p:cNvGrpSpPr/>
          <p:nvPr/>
        </p:nvGrpSpPr>
        <p:grpSpPr>
          <a:xfrm flipH="1">
            <a:off x="5052992" y="3935792"/>
            <a:ext cx="579695" cy="579695"/>
            <a:chOff x="8866298" y="3596316"/>
            <a:chExt cx="679755" cy="679755"/>
          </a:xfrm>
        </p:grpSpPr>
        <p:grpSp>
          <p:nvGrpSpPr>
            <p:cNvPr id="1383" name="Google Shape;1383;p43"/>
            <p:cNvGrpSpPr/>
            <p:nvPr/>
          </p:nvGrpSpPr>
          <p:grpSpPr>
            <a:xfrm flipH="1">
              <a:off x="8866298" y="3596316"/>
              <a:ext cx="679755" cy="679755"/>
              <a:chOff x="419475" y="2272029"/>
              <a:chExt cx="623400" cy="623400"/>
            </a:xfrm>
          </p:grpSpPr>
          <p:sp>
            <p:nvSpPr>
              <p:cNvPr id="1384" name="Google Shape;1384;p43"/>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3"/>
              <p:cNvSpPr/>
              <p:nvPr/>
            </p:nvSpPr>
            <p:spPr>
              <a:xfrm>
                <a:off x="426030" y="2278584"/>
                <a:ext cx="610500" cy="610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43"/>
            <p:cNvGrpSpPr/>
            <p:nvPr/>
          </p:nvGrpSpPr>
          <p:grpSpPr>
            <a:xfrm>
              <a:off x="9026885" y="3757385"/>
              <a:ext cx="358588" cy="357642"/>
              <a:chOff x="-11729050" y="3646475"/>
              <a:chExt cx="356025" cy="355050"/>
            </a:xfrm>
          </p:grpSpPr>
          <p:sp>
            <p:nvSpPr>
              <p:cNvPr id="1387" name="Google Shape;1387;p43"/>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3"/>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3"/>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3"/>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3"/>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3"/>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3"/>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3"/>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3"/>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3"/>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3"/>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8" name="Google Shape;1398;p43"/>
          <p:cNvGrpSpPr/>
          <p:nvPr/>
        </p:nvGrpSpPr>
        <p:grpSpPr>
          <a:xfrm flipH="1">
            <a:off x="5052995" y="3058888"/>
            <a:ext cx="579695" cy="579695"/>
            <a:chOff x="8804123" y="2654666"/>
            <a:chExt cx="679755" cy="679755"/>
          </a:xfrm>
        </p:grpSpPr>
        <p:grpSp>
          <p:nvGrpSpPr>
            <p:cNvPr id="1399" name="Google Shape;1399;p43"/>
            <p:cNvGrpSpPr/>
            <p:nvPr/>
          </p:nvGrpSpPr>
          <p:grpSpPr>
            <a:xfrm flipH="1">
              <a:off x="8804123" y="2654666"/>
              <a:ext cx="679755" cy="679755"/>
              <a:chOff x="419475" y="2272029"/>
              <a:chExt cx="623400" cy="623400"/>
            </a:xfrm>
          </p:grpSpPr>
          <p:sp>
            <p:nvSpPr>
              <p:cNvPr id="1400" name="Google Shape;1400;p43"/>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3"/>
              <p:cNvSpPr/>
              <p:nvPr/>
            </p:nvSpPr>
            <p:spPr>
              <a:xfrm>
                <a:off x="426030" y="2278584"/>
                <a:ext cx="610500" cy="610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 name="Google Shape;1402;p43"/>
            <p:cNvGrpSpPr/>
            <p:nvPr/>
          </p:nvGrpSpPr>
          <p:grpSpPr>
            <a:xfrm>
              <a:off x="8996239" y="2788283"/>
              <a:ext cx="295528" cy="338795"/>
              <a:chOff x="8480152" y="3000030"/>
              <a:chExt cx="295528" cy="338795"/>
            </a:xfrm>
          </p:grpSpPr>
          <p:sp>
            <p:nvSpPr>
              <p:cNvPr id="1403" name="Google Shape;1403;p43"/>
              <p:cNvSpPr/>
              <p:nvPr/>
            </p:nvSpPr>
            <p:spPr>
              <a:xfrm>
                <a:off x="8480152" y="3095700"/>
                <a:ext cx="295528" cy="243126"/>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4" name="Google Shape;1404;p43"/>
              <p:cNvSpPr/>
              <p:nvPr/>
            </p:nvSpPr>
            <p:spPr>
              <a:xfrm>
                <a:off x="8565541" y="3000030"/>
                <a:ext cx="140274" cy="100317"/>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sp>
        <p:nvSpPr>
          <p:cNvPr id="1405" name="Google Shape;1405;p43"/>
          <p:cNvSpPr txBox="1"/>
          <p:nvPr/>
        </p:nvSpPr>
        <p:spPr>
          <a:xfrm flipH="1">
            <a:off x="6614676" y="3121192"/>
            <a:ext cx="1503300" cy="45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KoHo"/>
                <a:ea typeface="KoHo"/>
                <a:cs typeface="KoHo"/>
                <a:sym typeface="KoHo"/>
              </a:rPr>
              <a:t>My favorite food is...</a:t>
            </a:r>
            <a:endParaRPr sz="1600">
              <a:solidFill>
                <a:srgbClr val="1E1E1E"/>
              </a:solidFill>
              <a:latin typeface="KoHo"/>
              <a:ea typeface="KoHo"/>
              <a:cs typeface="KoHo"/>
              <a:sym typeface="KoHo"/>
            </a:endParaRPr>
          </a:p>
        </p:txBody>
      </p:sp>
      <p:sp>
        <p:nvSpPr>
          <p:cNvPr id="1406" name="Google Shape;1406;p43"/>
          <p:cNvSpPr txBox="1"/>
          <p:nvPr/>
        </p:nvSpPr>
        <p:spPr>
          <a:xfrm flipH="1">
            <a:off x="6614676" y="3998090"/>
            <a:ext cx="1503300" cy="45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KoHo"/>
                <a:ea typeface="KoHo"/>
                <a:cs typeface="KoHo"/>
                <a:sym typeface="KoHo"/>
              </a:rPr>
              <a:t>My favorite song is...</a:t>
            </a:r>
            <a:endParaRPr sz="1600">
              <a:solidFill>
                <a:srgbClr val="1E1E1E"/>
              </a:solidFill>
              <a:latin typeface="KoHo"/>
              <a:ea typeface="KoHo"/>
              <a:cs typeface="KoHo"/>
              <a:sym typeface="KoHo"/>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10"/>
        <p:cNvGrpSpPr/>
        <p:nvPr/>
      </p:nvGrpSpPr>
      <p:grpSpPr>
        <a:xfrm>
          <a:off x="0" y="0"/>
          <a:ext cx="0" cy="0"/>
          <a:chOff x="0" y="0"/>
          <a:chExt cx="0" cy="0"/>
        </a:xfrm>
      </p:grpSpPr>
      <p:grpSp>
        <p:nvGrpSpPr>
          <p:cNvPr id="1411" name="Google Shape;1411;p44"/>
          <p:cNvGrpSpPr/>
          <p:nvPr/>
        </p:nvGrpSpPr>
        <p:grpSpPr>
          <a:xfrm rot="2700000" flipH="1">
            <a:off x="4303232" y="1908650"/>
            <a:ext cx="536819" cy="536819"/>
            <a:chOff x="419475" y="2272029"/>
            <a:chExt cx="623400" cy="623400"/>
          </a:xfrm>
        </p:grpSpPr>
        <p:sp>
          <p:nvSpPr>
            <p:cNvPr id="1412" name="Google Shape;1412;p44"/>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4"/>
            <p:cNvSpPr/>
            <p:nvPr/>
          </p:nvSpPr>
          <p:spPr>
            <a:xfrm>
              <a:off x="426030" y="2278584"/>
              <a:ext cx="610500" cy="610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44"/>
          <p:cNvGrpSpPr/>
          <p:nvPr/>
        </p:nvGrpSpPr>
        <p:grpSpPr>
          <a:xfrm rot="7200242" flipH="1">
            <a:off x="5116611" y="2717825"/>
            <a:ext cx="536807" cy="536807"/>
            <a:chOff x="419475" y="2272029"/>
            <a:chExt cx="623400" cy="623400"/>
          </a:xfrm>
        </p:grpSpPr>
        <p:sp>
          <p:nvSpPr>
            <p:cNvPr id="1415" name="Google Shape;1415;p44"/>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4"/>
            <p:cNvSpPr/>
            <p:nvPr/>
          </p:nvSpPr>
          <p:spPr>
            <a:xfrm>
              <a:off x="426030" y="2278584"/>
              <a:ext cx="610500" cy="610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44"/>
          <p:cNvGrpSpPr/>
          <p:nvPr/>
        </p:nvGrpSpPr>
        <p:grpSpPr>
          <a:xfrm rot="8100000">
            <a:off x="4303253" y="3503900"/>
            <a:ext cx="536819" cy="536819"/>
            <a:chOff x="419475" y="2272029"/>
            <a:chExt cx="623400" cy="623400"/>
          </a:xfrm>
        </p:grpSpPr>
        <p:sp>
          <p:nvSpPr>
            <p:cNvPr id="1418" name="Google Shape;1418;p44"/>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4"/>
            <p:cNvSpPr/>
            <p:nvPr/>
          </p:nvSpPr>
          <p:spPr>
            <a:xfrm>
              <a:off x="426030" y="2278584"/>
              <a:ext cx="610500" cy="610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 name="Google Shape;1420;p44"/>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OVERVIEW DIAGRAM</a:t>
            </a:r>
            <a:endParaRPr/>
          </a:p>
        </p:txBody>
      </p:sp>
      <p:sp>
        <p:nvSpPr>
          <p:cNvPr id="1421" name="Google Shape;1421;p44"/>
          <p:cNvSpPr txBox="1"/>
          <p:nvPr/>
        </p:nvSpPr>
        <p:spPr>
          <a:xfrm>
            <a:off x="5718125" y="1853745"/>
            <a:ext cx="1612500" cy="42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Fredoka One"/>
                <a:ea typeface="Fredoka One"/>
                <a:cs typeface="Fredoka One"/>
                <a:sym typeface="Fredoka One"/>
              </a:rPr>
              <a:t>Saturn</a:t>
            </a:r>
            <a:endParaRPr sz="2400">
              <a:solidFill>
                <a:schemeClr val="dk1"/>
              </a:solidFill>
              <a:latin typeface="Fredoka One"/>
              <a:ea typeface="Fredoka One"/>
              <a:cs typeface="Fredoka One"/>
              <a:sym typeface="Fredoka One"/>
            </a:endParaRPr>
          </a:p>
        </p:txBody>
      </p:sp>
      <p:sp>
        <p:nvSpPr>
          <p:cNvPr id="1422" name="Google Shape;1422;p44"/>
          <p:cNvSpPr txBox="1"/>
          <p:nvPr/>
        </p:nvSpPr>
        <p:spPr>
          <a:xfrm>
            <a:off x="5718125" y="2271495"/>
            <a:ext cx="1612500" cy="426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1"/>
                </a:solidFill>
                <a:latin typeface="KoHo Medium"/>
                <a:ea typeface="KoHo Medium"/>
                <a:cs typeface="KoHo Medium"/>
                <a:sym typeface="KoHo Medium"/>
              </a:rPr>
              <a:t>It has rings</a:t>
            </a:r>
            <a:endParaRPr sz="1600">
              <a:solidFill>
                <a:schemeClr val="dk1"/>
              </a:solidFill>
              <a:latin typeface="KoHo Medium"/>
              <a:ea typeface="KoHo Medium"/>
              <a:cs typeface="KoHo Medium"/>
              <a:sym typeface="KoHo Medium"/>
            </a:endParaRPr>
          </a:p>
        </p:txBody>
      </p:sp>
      <p:sp>
        <p:nvSpPr>
          <p:cNvPr id="1423" name="Google Shape;1423;p44"/>
          <p:cNvSpPr txBox="1"/>
          <p:nvPr/>
        </p:nvSpPr>
        <p:spPr>
          <a:xfrm>
            <a:off x="1873050" y="1853740"/>
            <a:ext cx="1612500" cy="42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Fredoka One"/>
                <a:ea typeface="Fredoka One"/>
                <a:cs typeface="Fredoka One"/>
                <a:sym typeface="Fredoka One"/>
              </a:rPr>
              <a:t>Mars</a:t>
            </a:r>
            <a:endParaRPr sz="2400">
              <a:solidFill>
                <a:schemeClr val="dk1"/>
              </a:solidFill>
              <a:latin typeface="Fredoka One"/>
              <a:ea typeface="Fredoka One"/>
              <a:cs typeface="Fredoka One"/>
              <a:sym typeface="Fredoka One"/>
            </a:endParaRPr>
          </a:p>
        </p:txBody>
      </p:sp>
      <p:sp>
        <p:nvSpPr>
          <p:cNvPr id="1424" name="Google Shape;1424;p44"/>
          <p:cNvSpPr txBox="1"/>
          <p:nvPr/>
        </p:nvSpPr>
        <p:spPr>
          <a:xfrm>
            <a:off x="1873050" y="2271488"/>
            <a:ext cx="1612500" cy="426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1"/>
                </a:solidFill>
                <a:latin typeface="KoHo Medium"/>
                <a:ea typeface="KoHo Medium"/>
                <a:cs typeface="KoHo Medium"/>
                <a:sym typeface="KoHo Medium"/>
              </a:rPr>
              <a:t>It’s very cold</a:t>
            </a:r>
            <a:endParaRPr sz="1600">
              <a:solidFill>
                <a:schemeClr val="dk1"/>
              </a:solidFill>
              <a:latin typeface="KoHo Medium"/>
              <a:ea typeface="KoHo Medium"/>
              <a:cs typeface="KoHo Medium"/>
              <a:sym typeface="KoHo Medium"/>
            </a:endParaRPr>
          </a:p>
        </p:txBody>
      </p:sp>
      <p:sp>
        <p:nvSpPr>
          <p:cNvPr id="1425" name="Google Shape;1425;p44"/>
          <p:cNvSpPr txBox="1"/>
          <p:nvPr/>
        </p:nvSpPr>
        <p:spPr>
          <a:xfrm>
            <a:off x="1873050" y="3270113"/>
            <a:ext cx="1612500" cy="42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Fredoka One"/>
                <a:ea typeface="Fredoka One"/>
                <a:cs typeface="Fredoka One"/>
                <a:sym typeface="Fredoka One"/>
              </a:rPr>
              <a:t>Neptune</a:t>
            </a:r>
            <a:endParaRPr sz="2400">
              <a:solidFill>
                <a:schemeClr val="dk1"/>
              </a:solidFill>
              <a:latin typeface="Fredoka One"/>
              <a:ea typeface="Fredoka One"/>
              <a:cs typeface="Fredoka One"/>
              <a:sym typeface="Fredoka One"/>
            </a:endParaRPr>
          </a:p>
        </p:txBody>
      </p:sp>
      <p:sp>
        <p:nvSpPr>
          <p:cNvPr id="1426" name="Google Shape;1426;p44"/>
          <p:cNvSpPr txBox="1"/>
          <p:nvPr/>
        </p:nvSpPr>
        <p:spPr>
          <a:xfrm>
            <a:off x="1873051" y="3687863"/>
            <a:ext cx="1612500" cy="426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1"/>
                </a:solidFill>
                <a:latin typeface="KoHo Medium"/>
                <a:ea typeface="KoHo Medium"/>
                <a:cs typeface="KoHo Medium"/>
                <a:sym typeface="KoHo Medium"/>
              </a:rPr>
              <a:t>It’s far away</a:t>
            </a:r>
            <a:endParaRPr sz="1600">
              <a:solidFill>
                <a:schemeClr val="dk1"/>
              </a:solidFill>
              <a:latin typeface="KoHo Medium"/>
              <a:ea typeface="KoHo Medium"/>
              <a:cs typeface="KoHo Medium"/>
              <a:sym typeface="KoHo Medium"/>
            </a:endParaRPr>
          </a:p>
        </p:txBody>
      </p:sp>
      <p:grpSp>
        <p:nvGrpSpPr>
          <p:cNvPr id="1427" name="Google Shape;1427;p44"/>
          <p:cNvGrpSpPr/>
          <p:nvPr/>
        </p:nvGrpSpPr>
        <p:grpSpPr>
          <a:xfrm rot="-3600104" flipH="1">
            <a:off x="3470350" y="2718056"/>
            <a:ext cx="536776" cy="536776"/>
            <a:chOff x="419475" y="2272029"/>
            <a:chExt cx="623400" cy="623400"/>
          </a:xfrm>
        </p:grpSpPr>
        <p:sp>
          <p:nvSpPr>
            <p:cNvPr id="1428" name="Google Shape;1428;p44"/>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4"/>
            <p:cNvSpPr/>
            <p:nvPr/>
          </p:nvSpPr>
          <p:spPr>
            <a:xfrm>
              <a:off x="426030" y="2278584"/>
              <a:ext cx="610500" cy="610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 name="Google Shape;1430;p44"/>
          <p:cNvSpPr txBox="1"/>
          <p:nvPr/>
        </p:nvSpPr>
        <p:spPr>
          <a:xfrm>
            <a:off x="5718125" y="3270113"/>
            <a:ext cx="1612500" cy="426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Fredoka One"/>
                <a:ea typeface="Fredoka One"/>
                <a:cs typeface="Fredoka One"/>
                <a:sym typeface="Fredoka One"/>
              </a:rPr>
              <a:t>Jupiter</a:t>
            </a:r>
            <a:endParaRPr sz="2400">
              <a:solidFill>
                <a:schemeClr val="dk1"/>
              </a:solidFill>
              <a:latin typeface="Fredoka One"/>
              <a:ea typeface="Fredoka One"/>
              <a:cs typeface="Fredoka One"/>
              <a:sym typeface="Fredoka One"/>
            </a:endParaRPr>
          </a:p>
        </p:txBody>
      </p:sp>
      <p:sp>
        <p:nvSpPr>
          <p:cNvPr id="1431" name="Google Shape;1431;p44"/>
          <p:cNvSpPr txBox="1"/>
          <p:nvPr/>
        </p:nvSpPr>
        <p:spPr>
          <a:xfrm>
            <a:off x="5718126" y="3687863"/>
            <a:ext cx="1612500" cy="426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600">
                <a:solidFill>
                  <a:schemeClr val="dk1"/>
                </a:solidFill>
                <a:latin typeface="KoHo Medium"/>
                <a:ea typeface="KoHo Medium"/>
                <a:cs typeface="KoHo Medium"/>
                <a:sym typeface="KoHo Medium"/>
              </a:rPr>
              <a:t>It’s a gas giant</a:t>
            </a:r>
            <a:endParaRPr sz="1600">
              <a:solidFill>
                <a:schemeClr val="dk1"/>
              </a:solidFill>
              <a:latin typeface="KoHo Medium"/>
              <a:ea typeface="KoHo Medium"/>
              <a:cs typeface="KoHo Medium"/>
              <a:sym typeface="KoHo Medium"/>
            </a:endParaRPr>
          </a:p>
        </p:txBody>
      </p:sp>
      <p:sp>
        <p:nvSpPr>
          <p:cNvPr id="1432" name="Google Shape;1432;p44"/>
          <p:cNvSpPr/>
          <p:nvPr/>
        </p:nvSpPr>
        <p:spPr>
          <a:xfrm>
            <a:off x="3728375" y="2143200"/>
            <a:ext cx="1686600" cy="1686600"/>
          </a:xfrm>
          <a:prstGeom prst="diamond">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36"/>
        <p:cNvGrpSpPr/>
        <p:nvPr/>
      </p:nvGrpSpPr>
      <p:grpSpPr>
        <a:xfrm>
          <a:off x="0" y="0"/>
          <a:ext cx="0" cy="0"/>
          <a:chOff x="0" y="0"/>
          <a:chExt cx="0" cy="0"/>
        </a:xfrm>
      </p:grpSpPr>
      <p:grpSp>
        <p:nvGrpSpPr>
          <p:cNvPr id="1437" name="Google Shape;1437;p45"/>
          <p:cNvGrpSpPr/>
          <p:nvPr/>
        </p:nvGrpSpPr>
        <p:grpSpPr>
          <a:xfrm>
            <a:off x="1496164" y="3394956"/>
            <a:ext cx="2187800" cy="1213617"/>
            <a:chOff x="1496164" y="3394956"/>
            <a:chExt cx="2187800" cy="1213617"/>
          </a:xfrm>
        </p:grpSpPr>
        <p:sp>
          <p:nvSpPr>
            <p:cNvPr id="1438" name="Google Shape;1438;p45"/>
            <p:cNvSpPr/>
            <p:nvPr/>
          </p:nvSpPr>
          <p:spPr>
            <a:xfrm rot="5400000" flipH="1">
              <a:off x="2411839" y="3336447"/>
              <a:ext cx="714636" cy="1829615"/>
            </a:xfrm>
            <a:custGeom>
              <a:avLst/>
              <a:gdLst/>
              <a:ahLst/>
              <a:cxnLst/>
              <a:rect l="l" t="t" r="r" b="b"/>
              <a:pathLst>
                <a:path w="5776" h="14788" extrusionOk="0">
                  <a:moveTo>
                    <a:pt x="2882" y="0"/>
                  </a:moveTo>
                  <a:lnTo>
                    <a:pt x="1" y="1274"/>
                  </a:lnTo>
                  <a:lnTo>
                    <a:pt x="1" y="14788"/>
                  </a:lnTo>
                  <a:lnTo>
                    <a:pt x="5775" y="14788"/>
                  </a:lnTo>
                  <a:lnTo>
                    <a:pt x="5775" y="1274"/>
                  </a:lnTo>
                  <a:lnTo>
                    <a:pt x="28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 name="Google Shape;1439;p45"/>
            <p:cNvGrpSpPr/>
            <p:nvPr/>
          </p:nvGrpSpPr>
          <p:grpSpPr>
            <a:xfrm flipH="1">
              <a:off x="1496164" y="3394956"/>
              <a:ext cx="750840" cy="1213559"/>
              <a:chOff x="4703850" y="2927925"/>
              <a:chExt cx="521525" cy="842925"/>
            </a:xfrm>
          </p:grpSpPr>
          <p:sp>
            <p:nvSpPr>
              <p:cNvPr id="1440" name="Google Shape;1440;p45"/>
              <p:cNvSpPr/>
              <p:nvPr/>
            </p:nvSpPr>
            <p:spPr>
              <a:xfrm>
                <a:off x="4748800" y="3160000"/>
                <a:ext cx="428650" cy="445350"/>
              </a:xfrm>
              <a:custGeom>
                <a:avLst/>
                <a:gdLst/>
                <a:ahLst/>
                <a:cxnLst/>
                <a:rect l="l" t="t" r="r" b="b"/>
                <a:pathLst>
                  <a:path w="17146" h="17814" extrusionOk="0">
                    <a:moveTo>
                      <a:pt x="13016" y="1"/>
                    </a:moveTo>
                    <a:cubicBezTo>
                      <a:pt x="8043" y="1"/>
                      <a:pt x="0" y="1193"/>
                      <a:pt x="0" y="1193"/>
                    </a:cubicBezTo>
                    <a:cubicBezTo>
                      <a:pt x="0" y="1193"/>
                      <a:pt x="965" y="15492"/>
                      <a:pt x="2132" y="17814"/>
                    </a:cubicBezTo>
                    <a:lnTo>
                      <a:pt x="16764" y="17731"/>
                    </a:lnTo>
                    <a:cubicBezTo>
                      <a:pt x="16764" y="17731"/>
                      <a:pt x="17145" y="3003"/>
                      <a:pt x="16848" y="871"/>
                    </a:cubicBezTo>
                    <a:cubicBezTo>
                      <a:pt x="16758" y="226"/>
                      <a:pt x="15176" y="1"/>
                      <a:pt x="1301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5"/>
              <p:cNvSpPr/>
              <p:nvPr/>
            </p:nvSpPr>
            <p:spPr>
              <a:xfrm>
                <a:off x="4762200" y="3498425"/>
                <a:ext cx="435775" cy="272425"/>
              </a:xfrm>
              <a:custGeom>
                <a:avLst/>
                <a:gdLst/>
                <a:ahLst/>
                <a:cxnLst/>
                <a:rect l="l" t="t" r="r" b="b"/>
                <a:pathLst>
                  <a:path w="17431" h="10897" extrusionOk="0">
                    <a:moveTo>
                      <a:pt x="8890" y="1"/>
                    </a:moveTo>
                    <a:cubicBezTo>
                      <a:pt x="8801" y="1"/>
                      <a:pt x="8711" y="1"/>
                      <a:pt x="8620" y="3"/>
                    </a:cubicBezTo>
                    <a:cubicBezTo>
                      <a:pt x="6644" y="14"/>
                      <a:pt x="4894" y="169"/>
                      <a:pt x="3620" y="907"/>
                    </a:cubicBezTo>
                    <a:cubicBezTo>
                      <a:pt x="631" y="2646"/>
                      <a:pt x="0" y="10897"/>
                      <a:pt x="0" y="10897"/>
                    </a:cubicBezTo>
                    <a:lnTo>
                      <a:pt x="17431" y="10849"/>
                    </a:lnTo>
                    <a:cubicBezTo>
                      <a:pt x="17431" y="10849"/>
                      <a:pt x="16288" y="2110"/>
                      <a:pt x="13538" y="729"/>
                    </a:cubicBezTo>
                    <a:cubicBezTo>
                      <a:pt x="12549" y="240"/>
                      <a:pt x="10779" y="1"/>
                      <a:pt x="8890" y="1"/>
                    </a:cubicBezTo>
                    <a:close/>
                  </a:path>
                </a:pathLst>
              </a:custGeom>
              <a:solidFill>
                <a:srgbClr val="8F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5"/>
              <p:cNvSpPr/>
              <p:nvPr/>
            </p:nvSpPr>
            <p:spPr>
              <a:xfrm>
                <a:off x="4820225" y="3679800"/>
                <a:ext cx="18800" cy="90450"/>
              </a:xfrm>
              <a:custGeom>
                <a:avLst/>
                <a:gdLst/>
                <a:ahLst/>
                <a:cxnLst/>
                <a:rect l="l" t="t" r="r" b="b"/>
                <a:pathLst>
                  <a:path w="752" h="3618" extrusionOk="0">
                    <a:moveTo>
                      <a:pt x="570" y="0"/>
                    </a:moveTo>
                    <a:cubicBezTo>
                      <a:pt x="493" y="0"/>
                      <a:pt x="417" y="49"/>
                      <a:pt x="406" y="153"/>
                    </a:cubicBezTo>
                    <a:lnTo>
                      <a:pt x="1" y="3427"/>
                    </a:lnTo>
                    <a:cubicBezTo>
                      <a:pt x="1" y="3511"/>
                      <a:pt x="60" y="3606"/>
                      <a:pt x="156" y="3618"/>
                    </a:cubicBezTo>
                    <a:lnTo>
                      <a:pt x="179" y="3618"/>
                    </a:lnTo>
                    <a:cubicBezTo>
                      <a:pt x="263" y="3618"/>
                      <a:pt x="334" y="3547"/>
                      <a:pt x="346" y="3463"/>
                    </a:cubicBezTo>
                    <a:lnTo>
                      <a:pt x="739" y="189"/>
                    </a:lnTo>
                    <a:cubicBezTo>
                      <a:pt x="752" y="67"/>
                      <a:pt x="661" y="0"/>
                      <a:pt x="57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5"/>
              <p:cNvSpPr/>
              <p:nvPr/>
            </p:nvSpPr>
            <p:spPr>
              <a:xfrm>
                <a:off x="5120550" y="3679800"/>
                <a:ext cx="19100" cy="90450"/>
              </a:xfrm>
              <a:custGeom>
                <a:avLst/>
                <a:gdLst/>
                <a:ahLst/>
                <a:cxnLst/>
                <a:rect l="l" t="t" r="r" b="b"/>
                <a:pathLst>
                  <a:path w="764" h="3618" extrusionOk="0">
                    <a:moveTo>
                      <a:pt x="184" y="0"/>
                    </a:moveTo>
                    <a:cubicBezTo>
                      <a:pt x="91" y="0"/>
                      <a:pt x="0" y="67"/>
                      <a:pt x="13" y="189"/>
                    </a:cubicBezTo>
                    <a:lnTo>
                      <a:pt x="406" y="3463"/>
                    </a:lnTo>
                    <a:cubicBezTo>
                      <a:pt x="418" y="3547"/>
                      <a:pt x="489" y="3618"/>
                      <a:pt x="585" y="3618"/>
                    </a:cubicBezTo>
                    <a:lnTo>
                      <a:pt x="597" y="3618"/>
                    </a:lnTo>
                    <a:cubicBezTo>
                      <a:pt x="692" y="3606"/>
                      <a:pt x="763" y="3511"/>
                      <a:pt x="751" y="3427"/>
                    </a:cubicBezTo>
                    <a:lnTo>
                      <a:pt x="358" y="153"/>
                    </a:lnTo>
                    <a:cubicBezTo>
                      <a:pt x="342" y="49"/>
                      <a:pt x="262" y="0"/>
                      <a:pt x="18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5"/>
              <p:cNvSpPr/>
              <p:nvPr/>
            </p:nvSpPr>
            <p:spPr>
              <a:xfrm>
                <a:off x="4747650" y="3096800"/>
                <a:ext cx="417600" cy="383725"/>
              </a:xfrm>
              <a:custGeom>
                <a:avLst/>
                <a:gdLst/>
                <a:ahLst/>
                <a:cxnLst/>
                <a:rect l="l" t="t" r="r" b="b"/>
                <a:pathLst>
                  <a:path w="16704" h="15349" extrusionOk="0">
                    <a:moveTo>
                      <a:pt x="12598" y="0"/>
                    </a:moveTo>
                    <a:cubicBezTo>
                      <a:pt x="12530" y="0"/>
                      <a:pt x="12462" y="2"/>
                      <a:pt x="12393" y="6"/>
                    </a:cubicBezTo>
                    <a:lnTo>
                      <a:pt x="4368" y="423"/>
                    </a:lnTo>
                    <a:cubicBezTo>
                      <a:pt x="2535" y="518"/>
                      <a:pt x="1070" y="1982"/>
                      <a:pt x="987" y="3816"/>
                    </a:cubicBezTo>
                    <a:lnTo>
                      <a:pt x="975" y="3959"/>
                    </a:lnTo>
                    <a:cubicBezTo>
                      <a:pt x="975" y="4030"/>
                      <a:pt x="975" y="4114"/>
                      <a:pt x="963" y="4185"/>
                    </a:cubicBezTo>
                    <a:cubicBezTo>
                      <a:pt x="834" y="5322"/>
                      <a:pt x="1" y="15349"/>
                      <a:pt x="9183" y="15349"/>
                    </a:cubicBezTo>
                    <a:cubicBezTo>
                      <a:pt x="9326" y="15349"/>
                      <a:pt x="9471" y="15346"/>
                      <a:pt x="9619" y="15341"/>
                    </a:cubicBezTo>
                    <a:cubicBezTo>
                      <a:pt x="16632" y="15103"/>
                      <a:pt x="16703" y="7578"/>
                      <a:pt x="16120" y="3102"/>
                    </a:cubicBezTo>
                    <a:cubicBezTo>
                      <a:pt x="15879" y="1325"/>
                      <a:pt x="14369" y="0"/>
                      <a:pt x="12598"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5"/>
              <p:cNvSpPr/>
              <p:nvPr/>
            </p:nvSpPr>
            <p:spPr>
              <a:xfrm>
                <a:off x="4996750" y="3267650"/>
                <a:ext cx="35450" cy="33350"/>
              </a:xfrm>
              <a:custGeom>
                <a:avLst/>
                <a:gdLst/>
                <a:ahLst/>
                <a:cxnLst/>
                <a:rect l="l" t="t" r="r" b="b"/>
                <a:pathLst>
                  <a:path w="1418" h="1334" extrusionOk="0">
                    <a:moveTo>
                      <a:pt x="706" y="1"/>
                    </a:moveTo>
                    <a:cubicBezTo>
                      <a:pt x="678" y="1"/>
                      <a:pt x="649" y="2"/>
                      <a:pt x="619" y="6"/>
                    </a:cubicBezTo>
                    <a:cubicBezTo>
                      <a:pt x="262" y="54"/>
                      <a:pt x="0" y="387"/>
                      <a:pt x="48" y="756"/>
                    </a:cubicBezTo>
                    <a:cubicBezTo>
                      <a:pt x="92" y="1085"/>
                      <a:pt x="388" y="1333"/>
                      <a:pt x="714" y="1333"/>
                    </a:cubicBezTo>
                    <a:cubicBezTo>
                      <a:pt x="742" y="1333"/>
                      <a:pt x="770" y="1332"/>
                      <a:pt x="798" y="1328"/>
                    </a:cubicBezTo>
                    <a:cubicBezTo>
                      <a:pt x="1167" y="1280"/>
                      <a:pt x="1417" y="947"/>
                      <a:pt x="1369" y="578"/>
                    </a:cubicBezTo>
                    <a:cubicBezTo>
                      <a:pt x="1326" y="249"/>
                      <a:pt x="1039" y="1"/>
                      <a:pt x="70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5"/>
              <p:cNvSpPr/>
              <p:nvPr/>
            </p:nvSpPr>
            <p:spPr>
              <a:xfrm>
                <a:off x="4910425" y="3270775"/>
                <a:ext cx="39475" cy="33200"/>
              </a:xfrm>
              <a:custGeom>
                <a:avLst/>
                <a:gdLst/>
                <a:ahLst/>
                <a:cxnLst/>
                <a:rect l="l" t="t" r="r" b="b"/>
                <a:pathLst>
                  <a:path w="1579" h="1328" extrusionOk="0">
                    <a:moveTo>
                      <a:pt x="725" y="0"/>
                    </a:moveTo>
                    <a:cubicBezTo>
                      <a:pt x="435" y="0"/>
                      <a:pt x="148" y="187"/>
                      <a:pt x="72" y="524"/>
                    </a:cubicBezTo>
                    <a:cubicBezTo>
                      <a:pt x="0" y="881"/>
                      <a:pt x="227" y="1239"/>
                      <a:pt x="584" y="1310"/>
                    </a:cubicBezTo>
                    <a:cubicBezTo>
                      <a:pt x="636" y="1322"/>
                      <a:pt x="687" y="1327"/>
                      <a:pt x="736" y="1327"/>
                    </a:cubicBezTo>
                    <a:cubicBezTo>
                      <a:pt x="1231" y="1327"/>
                      <a:pt x="1579" y="765"/>
                      <a:pt x="1286" y="310"/>
                    </a:cubicBezTo>
                    <a:cubicBezTo>
                      <a:pt x="1151" y="99"/>
                      <a:pt x="937" y="0"/>
                      <a:pt x="72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5"/>
              <p:cNvSpPr/>
              <p:nvPr/>
            </p:nvSpPr>
            <p:spPr>
              <a:xfrm>
                <a:off x="4942600" y="3341725"/>
                <a:ext cx="60550" cy="16275"/>
              </a:xfrm>
              <a:custGeom>
                <a:avLst/>
                <a:gdLst/>
                <a:ahLst/>
                <a:cxnLst/>
                <a:rect l="l" t="t" r="r" b="b"/>
                <a:pathLst>
                  <a:path w="2422" h="651" extrusionOk="0">
                    <a:moveTo>
                      <a:pt x="2198" y="0"/>
                    </a:moveTo>
                    <a:cubicBezTo>
                      <a:pt x="2169" y="0"/>
                      <a:pt x="2137" y="10"/>
                      <a:pt x="2107" y="32"/>
                    </a:cubicBezTo>
                    <a:cubicBezTo>
                      <a:pt x="1808" y="244"/>
                      <a:pt x="1458" y="349"/>
                      <a:pt x="1108" y="349"/>
                    </a:cubicBezTo>
                    <a:cubicBezTo>
                      <a:pt x="829" y="349"/>
                      <a:pt x="550" y="283"/>
                      <a:pt x="297" y="151"/>
                    </a:cubicBezTo>
                    <a:cubicBezTo>
                      <a:pt x="270" y="136"/>
                      <a:pt x="244" y="130"/>
                      <a:pt x="220" y="130"/>
                    </a:cubicBezTo>
                    <a:cubicBezTo>
                      <a:pt x="82" y="130"/>
                      <a:pt x="0" y="332"/>
                      <a:pt x="142" y="413"/>
                    </a:cubicBezTo>
                    <a:cubicBezTo>
                      <a:pt x="440" y="579"/>
                      <a:pt x="761" y="651"/>
                      <a:pt x="1095" y="651"/>
                    </a:cubicBezTo>
                    <a:cubicBezTo>
                      <a:pt x="1154" y="651"/>
                      <a:pt x="1214" y="651"/>
                      <a:pt x="1285" y="639"/>
                    </a:cubicBezTo>
                    <a:cubicBezTo>
                      <a:pt x="1642" y="615"/>
                      <a:pt x="1988" y="496"/>
                      <a:pt x="2285" y="282"/>
                    </a:cubicBezTo>
                    <a:cubicBezTo>
                      <a:pt x="2421" y="185"/>
                      <a:pt x="2327" y="0"/>
                      <a:pt x="219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5"/>
              <p:cNvSpPr/>
              <p:nvPr/>
            </p:nvSpPr>
            <p:spPr>
              <a:xfrm>
                <a:off x="5131275" y="3267875"/>
                <a:ext cx="94100" cy="77625"/>
              </a:xfrm>
              <a:custGeom>
                <a:avLst/>
                <a:gdLst/>
                <a:ahLst/>
                <a:cxnLst/>
                <a:rect l="l" t="t" r="r" b="b"/>
                <a:pathLst>
                  <a:path w="3764" h="3105" extrusionOk="0">
                    <a:moveTo>
                      <a:pt x="2090" y="0"/>
                    </a:moveTo>
                    <a:cubicBezTo>
                      <a:pt x="1539" y="0"/>
                      <a:pt x="948" y="123"/>
                      <a:pt x="549" y="212"/>
                    </a:cubicBezTo>
                    <a:lnTo>
                      <a:pt x="1" y="3105"/>
                    </a:lnTo>
                    <a:cubicBezTo>
                      <a:pt x="477" y="3045"/>
                      <a:pt x="2084" y="2962"/>
                      <a:pt x="3037" y="2224"/>
                    </a:cubicBezTo>
                    <a:cubicBezTo>
                      <a:pt x="3620" y="1783"/>
                      <a:pt x="3763" y="938"/>
                      <a:pt x="3287" y="390"/>
                    </a:cubicBezTo>
                    <a:cubicBezTo>
                      <a:pt x="3025" y="95"/>
                      <a:pt x="2573" y="0"/>
                      <a:pt x="2090"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5"/>
              <p:cNvSpPr/>
              <p:nvPr/>
            </p:nvSpPr>
            <p:spPr>
              <a:xfrm>
                <a:off x="5166900" y="3284425"/>
                <a:ext cx="37625" cy="12850"/>
              </a:xfrm>
              <a:custGeom>
                <a:avLst/>
                <a:gdLst/>
                <a:ahLst/>
                <a:cxnLst/>
                <a:rect l="l" t="t" r="r" b="b"/>
                <a:pathLst>
                  <a:path w="1505" h="514" extrusionOk="0">
                    <a:moveTo>
                      <a:pt x="550" y="1"/>
                    </a:moveTo>
                    <a:cubicBezTo>
                      <a:pt x="423" y="1"/>
                      <a:pt x="295" y="17"/>
                      <a:pt x="171" y="50"/>
                    </a:cubicBezTo>
                    <a:cubicBezTo>
                      <a:pt x="1" y="103"/>
                      <a:pt x="59" y="346"/>
                      <a:pt x="218" y="346"/>
                    </a:cubicBezTo>
                    <a:cubicBezTo>
                      <a:pt x="237" y="346"/>
                      <a:pt x="257" y="343"/>
                      <a:pt x="278" y="335"/>
                    </a:cubicBezTo>
                    <a:cubicBezTo>
                      <a:pt x="367" y="316"/>
                      <a:pt x="457" y="306"/>
                      <a:pt x="546" y="306"/>
                    </a:cubicBezTo>
                    <a:cubicBezTo>
                      <a:pt x="780" y="306"/>
                      <a:pt x="1012" y="373"/>
                      <a:pt x="1219" y="502"/>
                    </a:cubicBezTo>
                    <a:cubicBezTo>
                      <a:pt x="1243" y="514"/>
                      <a:pt x="1267" y="514"/>
                      <a:pt x="1290" y="514"/>
                    </a:cubicBezTo>
                    <a:cubicBezTo>
                      <a:pt x="1445" y="514"/>
                      <a:pt x="1505" y="312"/>
                      <a:pt x="1362" y="240"/>
                    </a:cubicBezTo>
                    <a:cubicBezTo>
                      <a:pt x="1122" y="83"/>
                      <a:pt x="837" y="1"/>
                      <a:pt x="55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5"/>
              <p:cNvSpPr/>
              <p:nvPr/>
            </p:nvSpPr>
            <p:spPr>
              <a:xfrm>
                <a:off x="5172650" y="3289125"/>
                <a:ext cx="21275" cy="24525"/>
              </a:xfrm>
              <a:custGeom>
                <a:avLst/>
                <a:gdLst/>
                <a:ahLst/>
                <a:cxnLst/>
                <a:rect l="l" t="t" r="r" b="b"/>
                <a:pathLst>
                  <a:path w="851" h="981" extrusionOk="0">
                    <a:moveTo>
                      <a:pt x="643" y="0"/>
                    </a:moveTo>
                    <a:cubicBezTo>
                      <a:pt x="594" y="0"/>
                      <a:pt x="544" y="26"/>
                      <a:pt x="513" y="88"/>
                    </a:cubicBezTo>
                    <a:cubicBezTo>
                      <a:pt x="406" y="314"/>
                      <a:pt x="251" y="528"/>
                      <a:pt x="96" y="731"/>
                    </a:cubicBezTo>
                    <a:cubicBezTo>
                      <a:pt x="1" y="826"/>
                      <a:pt x="72" y="981"/>
                      <a:pt x="203" y="981"/>
                    </a:cubicBezTo>
                    <a:cubicBezTo>
                      <a:pt x="239" y="981"/>
                      <a:pt x="287" y="969"/>
                      <a:pt x="310" y="933"/>
                    </a:cubicBezTo>
                    <a:cubicBezTo>
                      <a:pt x="501" y="719"/>
                      <a:pt x="656" y="481"/>
                      <a:pt x="787" y="231"/>
                    </a:cubicBezTo>
                    <a:cubicBezTo>
                      <a:pt x="851" y="110"/>
                      <a:pt x="747" y="0"/>
                      <a:pt x="6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5"/>
              <p:cNvSpPr/>
              <p:nvPr/>
            </p:nvSpPr>
            <p:spPr>
              <a:xfrm>
                <a:off x="4703850" y="3276075"/>
                <a:ext cx="95875" cy="75675"/>
              </a:xfrm>
              <a:custGeom>
                <a:avLst/>
                <a:gdLst/>
                <a:ahLst/>
                <a:cxnLst/>
                <a:rect l="l" t="t" r="r" b="b"/>
                <a:pathLst>
                  <a:path w="3835" h="3027" extrusionOk="0">
                    <a:moveTo>
                      <a:pt x="1791" y="1"/>
                    </a:moveTo>
                    <a:cubicBezTo>
                      <a:pt x="1250" y="1"/>
                      <a:pt x="731" y="103"/>
                      <a:pt x="453" y="443"/>
                    </a:cubicBezTo>
                    <a:cubicBezTo>
                      <a:pt x="0" y="991"/>
                      <a:pt x="167" y="1836"/>
                      <a:pt x="762" y="2265"/>
                    </a:cubicBezTo>
                    <a:cubicBezTo>
                      <a:pt x="1751" y="2955"/>
                      <a:pt x="3358" y="2991"/>
                      <a:pt x="3834" y="3027"/>
                    </a:cubicBezTo>
                    <a:lnTo>
                      <a:pt x="3179" y="157"/>
                    </a:lnTo>
                    <a:cubicBezTo>
                      <a:pt x="2813" y="89"/>
                      <a:pt x="2292" y="1"/>
                      <a:pt x="1791"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5"/>
              <p:cNvSpPr/>
              <p:nvPr/>
            </p:nvSpPr>
            <p:spPr>
              <a:xfrm>
                <a:off x="4724675" y="3292600"/>
                <a:ext cx="37175" cy="13625"/>
              </a:xfrm>
              <a:custGeom>
                <a:avLst/>
                <a:gdLst/>
                <a:ahLst/>
                <a:cxnLst/>
                <a:rect l="l" t="t" r="r" b="b"/>
                <a:pathLst>
                  <a:path w="1487" h="545" extrusionOk="0">
                    <a:moveTo>
                      <a:pt x="999" y="1"/>
                    </a:moveTo>
                    <a:cubicBezTo>
                      <a:pt x="693" y="1"/>
                      <a:pt x="389" y="90"/>
                      <a:pt x="132" y="258"/>
                    </a:cubicBezTo>
                    <a:cubicBezTo>
                      <a:pt x="1" y="342"/>
                      <a:pt x="60" y="544"/>
                      <a:pt x="215" y="544"/>
                    </a:cubicBezTo>
                    <a:cubicBezTo>
                      <a:pt x="239" y="544"/>
                      <a:pt x="263" y="532"/>
                      <a:pt x="287" y="520"/>
                    </a:cubicBezTo>
                    <a:cubicBezTo>
                      <a:pt x="491" y="378"/>
                      <a:pt x="734" y="303"/>
                      <a:pt x="978" y="303"/>
                    </a:cubicBezTo>
                    <a:cubicBezTo>
                      <a:pt x="1061" y="303"/>
                      <a:pt x="1145" y="312"/>
                      <a:pt x="1227" y="330"/>
                    </a:cubicBezTo>
                    <a:cubicBezTo>
                      <a:pt x="1242" y="333"/>
                      <a:pt x="1256" y="335"/>
                      <a:pt x="1269" y="335"/>
                    </a:cubicBezTo>
                    <a:cubicBezTo>
                      <a:pt x="1429" y="335"/>
                      <a:pt x="1487" y="87"/>
                      <a:pt x="1311" y="32"/>
                    </a:cubicBezTo>
                    <a:cubicBezTo>
                      <a:pt x="1208" y="11"/>
                      <a:pt x="1103" y="1"/>
                      <a:pt x="9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5"/>
              <p:cNvSpPr/>
              <p:nvPr/>
            </p:nvSpPr>
            <p:spPr>
              <a:xfrm>
                <a:off x="4735050" y="3297525"/>
                <a:ext cx="22100" cy="24175"/>
              </a:xfrm>
              <a:custGeom>
                <a:avLst/>
                <a:gdLst/>
                <a:ahLst/>
                <a:cxnLst/>
                <a:rect l="l" t="t" r="r" b="b"/>
                <a:pathLst>
                  <a:path w="884" h="967" extrusionOk="0">
                    <a:moveTo>
                      <a:pt x="205" y="1"/>
                    </a:moveTo>
                    <a:cubicBezTo>
                      <a:pt x="101" y="1"/>
                      <a:pt x="1" y="118"/>
                      <a:pt x="74" y="240"/>
                    </a:cubicBezTo>
                    <a:cubicBezTo>
                      <a:pt x="217" y="478"/>
                      <a:pt x="384" y="716"/>
                      <a:pt x="574" y="919"/>
                    </a:cubicBezTo>
                    <a:cubicBezTo>
                      <a:pt x="598" y="954"/>
                      <a:pt x="634" y="966"/>
                      <a:pt x="681" y="966"/>
                    </a:cubicBezTo>
                    <a:cubicBezTo>
                      <a:pt x="812" y="966"/>
                      <a:pt x="884" y="800"/>
                      <a:pt x="788" y="704"/>
                    </a:cubicBezTo>
                    <a:cubicBezTo>
                      <a:pt x="610" y="514"/>
                      <a:pt x="467" y="300"/>
                      <a:pt x="336" y="85"/>
                    </a:cubicBezTo>
                    <a:cubicBezTo>
                      <a:pt x="302" y="25"/>
                      <a:pt x="253"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5"/>
              <p:cNvSpPr/>
              <p:nvPr/>
            </p:nvSpPr>
            <p:spPr>
              <a:xfrm>
                <a:off x="4918750" y="3448775"/>
                <a:ext cx="120875" cy="72350"/>
              </a:xfrm>
              <a:custGeom>
                <a:avLst/>
                <a:gdLst/>
                <a:ahLst/>
                <a:cxnLst/>
                <a:rect l="l" t="t" r="r" b="b"/>
                <a:pathLst>
                  <a:path w="4835" h="2894" extrusionOk="0">
                    <a:moveTo>
                      <a:pt x="4501" y="0"/>
                    </a:moveTo>
                    <a:lnTo>
                      <a:pt x="179" y="298"/>
                    </a:lnTo>
                    <a:lnTo>
                      <a:pt x="1" y="2893"/>
                    </a:lnTo>
                    <a:lnTo>
                      <a:pt x="4835" y="2810"/>
                    </a:lnTo>
                    <a:lnTo>
                      <a:pt x="4501" y="0"/>
                    </a:ln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5"/>
              <p:cNvSpPr/>
              <p:nvPr/>
            </p:nvSpPr>
            <p:spPr>
              <a:xfrm>
                <a:off x="4997625" y="3233700"/>
                <a:ext cx="45275" cy="19725"/>
              </a:xfrm>
              <a:custGeom>
                <a:avLst/>
                <a:gdLst/>
                <a:ahLst/>
                <a:cxnLst/>
                <a:rect l="l" t="t" r="r" b="b"/>
                <a:pathLst>
                  <a:path w="1811" h="789" extrusionOk="0">
                    <a:moveTo>
                      <a:pt x="635" y="1"/>
                    </a:moveTo>
                    <a:cubicBezTo>
                      <a:pt x="428" y="1"/>
                      <a:pt x="209" y="28"/>
                      <a:pt x="84" y="162"/>
                    </a:cubicBezTo>
                    <a:cubicBezTo>
                      <a:pt x="37" y="221"/>
                      <a:pt x="13" y="281"/>
                      <a:pt x="13" y="352"/>
                    </a:cubicBezTo>
                    <a:cubicBezTo>
                      <a:pt x="1" y="447"/>
                      <a:pt x="49" y="674"/>
                      <a:pt x="168" y="721"/>
                    </a:cubicBezTo>
                    <a:cubicBezTo>
                      <a:pt x="215" y="745"/>
                      <a:pt x="275" y="757"/>
                      <a:pt x="322" y="757"/>
                    </a:cubicBezTo>
                    <a:cubicBezTo>
                      <a:pt x="525" y="769"/>
                      <a:pt x="727" y="781"/>
                      <a:pt x="942" y="781"/>
                    </a:cubicBezTo>
                    <a:cubicBezTo>
                      <a:pt x="1001" y="786"/>
                      <a:pt x="1062" y="789"/>
                      <a:pt x="1124" y="789"/>
                    </a:cubicBezTo>
                    <a:cubicBezTo>
                      <a:pt x="1213" y="789"/>
                      <a:pt x="1303" y="783"/>
                      <a:pt x="1394" y="769"/>
                    </a:cubicBezTo>
                    <a:cubicBezTo>
                      <a:pt x="1549" y="745"/>
                      <a:pt x="1692" y="650"/>
                      <a:pt x="1763" y="507"/>
                    </a:cubicBezTo>
                    <a:cubicBezTo>
                      <a:pt x="1811" y="388"/>
                      <a:pt x="1775" y="269"/>
                      <a:pt x="1680" y="186"/>
                    </a:cubicBezTo>
                    <a:cubicBezTo>
                      <a:pt x="1489" y="31"/>
                      <a:pt x="1073" y="31"/>
                      <a:pt x="834" y="7"/>
                    </a:cubicBezTo>
                    <a:cubicBezTo>
                      <a:pt x="772" y="4"/>
                      <a:pt x="704" y="1"/>
                      <a:pt x="63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5"/>
              <p:cNvSpPr/>
              <p:nvPr/>
            </p:nvSpPr>
            <p:spPr>
              <a:xfrm>
                <a:off x="4897025" y="3236250"/>
                <a:ext cx="45275" cy="19850"/>
              </a:xfrm>
              <a:custGeom>
                <a:avLst/>
                <a:gdLst/>
                <a:ahLst/>
                <a:cxnLst/>
                <a:rect l="l" t="t" r="r" b="b"/>
                <a:pathLst>
                  <a:path w="1811" h="794" extrusionOk="0">
                    <a:moveTo>
                      <a:pt x="1196" y="1"/>
                    </a:moveTo>
                    <a:cubicBezTo>
                      <a:pt x="1120" y="1"/>
                      <a:pt x="1046" y="6"/>
                      <a:pt x="977" y="12"/>
                    </a:cubicBezTo>
                    <a:cubicBezTo>
                      <a:pt x="739" y="24"/>
                      <a:pt x="322" y="36"/>
                      <a:pt x="132" y="191"/>
                    </a:cubicBezTo>
                    <a:cubicBezTo>
                      <a:pt x="36" y="274"/>
                      <a:pt x="1" y="393"/>
                      <a:pt x="48" y="512"/>
                    </a:cubicBezTo>
                    <a:cubicBezTo>
                      <a:pt x="120" y="655"/>
                      <a:pt x="263" y="750"/>
                      <a:pt x="429" y="774"/>
                    </a:cubicBezTo>
                    <a:cubicBezTo>
                      <a:pt x="513" y="788"/>
                      <a:pt x="601" y="794"/>
                      <a:pt x="690" y="794"/>
                    </a:cubicBezTo>
                    <a:cubicBezTo>
                      <a:pt x="753" y="794"/>
                      <a:pt x="818" y="791"/>
                      <a:pt x="882" y="786"/>
                    </a:cubicBezTo>
                    <a:cubicBezTo>
                      <a:pt x="1084" y="774"/>
                      <a:pt x="1287" y="762"/>
                      <a:pt x="1501" y="750"/>
                    </a:cubicBezTo>
                    <a:cubicBezTo>
                      <a:pt x="1548" y="750"/>
                      <a:pt x="1596" y="738"/>
                      <a:pt x="1644" y="715"/>
                    </a:cubicBezTo>
                    <a:cubicBezTo>
                      <a:pt x="1763" y="667"/>
                      <a:pt x="1810" y="441"/>
                      <a:pt x="1810" y="345"/>
                    </a:cubicBezTo>
                    <a:cubicBezTo>
                      <a:pt x="1798" y="274"/>
                      <a:pt x="1775" y="214"/>
                      <a:pt x="1727" y="155"/>
                    </a:cubicBezTo>
                    <a:cubicBezTo>
                      <a:pt x="1606" y="34"/>
                      <a:pt x="1397" y="1"/>
                      <a:pt x="119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5"/>
              <p:cNvSpPr/>
              <p:nvPr/>
            </p:nvSpPr>
            <p:spPr>
              <a:xfrm>
                <a:off x="4743725" y="3020850"/>
                <a:ext cx="433725" cy="200525"/>
              </a:xfrm>
              <a:custGeom>
                <a:avLst/>
                <a:gdLst/>
                <a:ahLst/>
                <a:cxnLst/>
                <a:rect l="l" t="t" r="r" b="b"/>
                <a:pathLst>
                  <a:path w="17349" h="8021" extrusionOk="0">
                    <a:moveTo>
                      <a:pt x="8510" y="0"/>
                    </a:moveTo>
                    <a:cubicBezTo>
                      <a:pt x="8373" y="0"/>
                      <a:pt x="8235" y="3"/>
                      <a:pt x="8097" y="8"/>
                    </a:cubicBezTo>
                    <a:cubicBezTo>
                      <a:pt x="3763" y="163"/>
                      <a:pt x="846" y="2937"/>
                      <a:pt x="37" y="7426"/>
                    </a:cubicBezTo>
                    <a:cubicBezTo>
                      <a:pt x="1" y="7628"/>
                      <a:pt x="120" y="7818"/>
                      <a:pt x="322" y="7866"/>
                    </a:cubicBezTo>
                    <a:cubicBezTo>
                      <a:pt x="787" y="7961"/>
                      <a:pt x="1275" y="8021"/>
                      <a:pt x="3799" y="8021"/>
                    </a:cubicBezTo>
                    <a:lnTo>
                      <a:pt x="4740" y="8009"/>
                    </a:lnTo>
                    <a:lnTo>
                      <a:pt x="5549" y="6687"/>
                    </a:lnTo>
                    <a:cubicBezTo>
                      <a:pt x="5549" y="6687"/>
                      <a:pt x="6014" y="7997"/>
                      <a:pt x="6204" y="7997"/>
                    </a:cubicBezTo>
                    <a:cubicBezTo>
                      <a:pt x="6895" y="7985"/>
                      <a:pt x="7657" y="7961"/>
                      <a:pt x="8478" y="7926"/>
                    </a:cubicBezTo>
                    <a:cubicBezTo>
                      <a:pt x="9574" y="7890"/>
                      <a:pt x="10562" y="7830"/>
                      <a:pt x="11443" y="7771"/>
                    </a:cubicBezTo>
                    <a:cubicBezTo>
                      <a:pt x="11669" y="7759"/>
                      <a:pt x="11931" y="6092"/>
                      <a:pt x="11931" y="6092"/>
                    </a:cubicBezTo>
                    <a:cubicBezTo>
                      <a:pt x="11931" y="6092"/>
                      <a:pt x="12475" y="7676"/>
                      <a:pt x="12655" y="7676"/>
                    </a:cubicBezTo>
                    <a:cubicBezTo>
                      <a:pt x="12656" y="7676"/>
                      <a:pt x="12657" y="7676"/>
                      <a:pt x="12657" y="7676"/>
                    </a:cubicBezTo>
                    <a:cubicBezTo>
                      <a:pt x="13003" y="7640"/>
                      <a:pt x="13336" y="7616"/>
                      <a:pt x="13645" y="7580"/>
                    </a:cubicBezTo>
                    <a:cubicBezTo>
                      <a:pt x="13824" y="7568"/>
                      <a:pt x="14050" y="6402"/>
                      <a:pt x="14050" y="6402"/>
                    </a:cubicBezTo>
                    <a:cubicBezTo>
                      <a:pt x="14050" y="6402"/>
                      <a:pt x="14516" y="7462"/>
                      <a:pt x="14699" y="7462"/>
                    </a:cubicBezTo>
                    <a:cubicBezTo>
                      <a:pt x="14701" y="7462"/>
                      <a:pt x="14703" y="7462"/>
                      <a:pt x="14705" y="7461"/>
                    </a:cubicBezTo>
                    <a:cubicBezTo>
                      <a:pt x="15920" y="7318"/>
                      <a:pt x="16717" y="7176"/>
                      <a:pt x="17098" y="7104"/>
                    </a:cubicBezTo>
                    <a:cubicBezTo>
                      <a:pt x="17253" y="7056"/>
                      <a:pt x="17348" y="6902"/>
                      <a:pt x="17301" y="6747"/>
                    </a:cubicBezTo>
                    <a:cubicBezTo>
                      <a:pt x="16217" y="2447"/>
                      <a:pt x="12678" y="0"/>
                      <a:pt x="851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5"/>
              <p:cNvSpPr/>
              <p:nvPr/>
            </p:nvSpPr>
            <p:spPr>
              <a:xfrm>
                <a:off x="4852975" y="2927925"/>
                <a:ext cx="202725" cy="189225"/>
              </a:xfrm>
              <a:custGeom>
                <a:avLst/>
                <a:gdLst/>
                <a:ahLst/>
                <a:cxnLst/>
                <a:rect l="l" t="t" r="r" b="b"/>
                <a:pathLst>
                  <a:path w="8109" h="7569" extrusionOk="0">
                    <a:moveTo>
                      <a:pt x="4064" y="0"/>
                    </a:moveTo>
                    <a:cubicBezTo>
                      <a:pt x="3871" y="0"/>
                      <a:pt x="3675" y="15"/>
                      <a:pt x="3477" y="46"/>
                    </a:cubicBezTo>
                    <a:cubicBezTo>
                      <a:pt x="1417" y="356"/>
                      <a:pt x="1" y="2296"/>
                      <a:pt x="310" y="4356"/>
                    </a:cubicBezTo>
                    <a:cubicBezTo>
                      <a:pt x="601" y="6230"/>
                      <a:pt x="2207" y="7569"/>
                      <a:pt x="4045" y="7569"/>
                    </a:cubicBezTo>
                    <a:cubicBezTo>
                      <a:pt x="4238" y="7569"/>
                      <a:pt x="4435" y="7554"/>
                      <a:pt x="4632" y="7523"/>
                    </a:cubicBezTo>
                    <a:cubicBezTo>
                      <a:pt x="6692" y="7202"/>
                      <a:pt x="8109" y="5273"/>
                      <a:pt x="7799" y="3213"/>
                    </a:cubicBezTo>
                    <a:cubicBezTo>
                      <a:pt x="7508" y="1339"/>
                      <a:pt x="5902" y="0"/>
                      <a:pt x="40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5"/>
              <p:cNvSpPr/>
              <p:nvPr/>
            </p:nvSpPr>
            <p:spPr>
              <a:xfrm>
                <a:off x="4849100" y="3021625"/>
                <a:ext cx="211075" cy="33975"/>
              </a:xfrm>
              <a:custGeom>
                <a:avLst/>
                <a:gdLst/>
                <a:ahLst/>
                <a:cxnLst/>
                <a:rect l="l" t="t" r="r" b="b"/>
                <a:pathLst>
                  <a:path w="8443" h="1359" extrusionOk="0">
                    <a:moveTo>
                      <a:pt x="7856" y="0"/>
                    </a:moveTo>
                    <a:cubicBezTo>
                      <a:pt x="7849" y="0"/>
                      <a:pt x="7842" y="1"/>
                      <a:pt x="7835" y="1"/>
                    </a:cubicBezTo>
                    <a:lnTo>
                      <a:pt x="560" y="227"/>
                    </a:lnTo>
                    <a:cubicBezTo>
                      <a:pt x="275" y="239"/>
                      <a:pt x="36" y="465"/>
                      <a:pt x="13" y="763"/>
                    </a:cubicBezTo>
                    <a:cubicBezTo>
                      <a:pt x="1" y="1084"/>
                      <a:pt x="263" y="1358"/>
                      <a:pt x="584" y="1358"/>
                    </a:cubicBezTo>
                    <a:lnTo>
                      <a:pt x="7859" y="1358"/>
                    </a:lnTo>
                    <a:cubicBezTo>
                      <a:pt x="8180" y="1358"/>
                      <a:pt x="8442" y="1084"/>
                      <a:pt x="8418" y="763"/>
                    </a:cubicBezTo>
                    <a:lnTo>
                      <a:pt x="8407" y="537"/>
                    </a:lnTo>
                    <a:cubicBezTo>
                      <a:pt x="8395" y="234"/>
                      <a:pt x="8145" y="0"/>
                      <a:pt x="7856" y="0"/>
                    </a:cubicBezTo>
                    <a:close/>
                  </a:path>
                </a:pathLst>
              </a:custGeom>
              <a:solidFill>
                <a:srgbClr val="8F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5"/>
              <p:cNvSpPr/>
              <p:nvPr/>
            </p:nvSpPr>
            <p:spPr>
              <a:xfrm>
                <a:off x="4909550" y="3510325"/>
                <a:ext cx="141550" cy="16475"/>
              </a:xfrm>
              <a:custGeom>
                <a:avLst/>
                <a:gdLst/>
                <a:ahLst/>
                <a:cxnLst/>
                <a:rect l="l" t="t" r="r" b="b"/>
                <a:pathLst>
                  <a:path w="5662" h="659" extrusionOk="0">
                    <a:moveTo>
                      <a:pt x="240" y="0"/>
                    </a:moveTo>
                    <a:cubicBezTo>
                      <a:pt x="80" y="0"/>
                      <a:pt x="0" y="241"/>
                      <a:pt x="178" y="324"/>
                    </a:cubicBezTo>
                    <a:cubicBezTo>
                      <a:pt x="202" y="336"/>
                      <a:pt x="952" y="658"/>
                      <a:pt x="2893" y="658"/>
                    </a:cubicBezTo>
                    <a:lnTo>
                      <a:pt x="2929" y="658"/>
                    </a:lnTo>
                    <a:cubicBezTo>
                      <a:pt x="2981" y="658"/>
                      <a:pt x="3034" y="659"/>
                      <a:pt x="3087" y="659"/>
                    </a:cubicBezTo>
                    <a:cubicBezTo>
                      <a:pt x="3881" y="659"/>
                      <a:pt x="4683" y="575"/>
                      <a:pt x="5453" y="408"/>
                    </a:cubicBezTo>
                    <a:cubicBezTo>
                      <a:pt x="5662" y="375"/>
                      <a:pt x="5627" y="68"/>
                      <a:pt x="5442" y="68"/>
                    </a:cubicBezTo>
                    <a:cubicBezTo>
                      <a:pt x="5427" y="68"/>
                      <a:pt x="5411" y="70"/>
                      <a:pt x="5393" y="74"/>
                    </a:cubicBezTo>
                    <a:cubicBezTo>
                      <a:pt x="4630" y="240"/>
                      <a:pt x="3846" y="314"/>
                      <a:pt x="3070" y="314"/>
                    </a:cubicBezTo>
                    <a:cubicBezTo>
                      <a:pt x="3011" y="314"/>
                      <a:pt x="2952" y="313"/>
                      <a:pt x="2893" y="312"/>
                    </a:cubicBezTo>
                    <a:cubicBezTo>
                      <a:pt x="1047" y="312"/>
                      <a:pt x="321" y="15"/>
                      <a:pt x="309" y="15"/>
                    </a:cubicBezTo>
                    <a:cubicBezTo>
                      <a:pt x="285" y="5"/>
                      <a:pt x="262" y="0"/>
                      <a:pt x="24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1" name="Google Shape;1461;p45"/>
          <p:cNvGrpSpPr/>
          <p:nvPr/>
        </p:nvGrpSpPr>
        <p:grpSpPr>
          <a:xfrm>
            <a:off x="1496145" y="2111966"/>
            <a:ext cx="2187838" cy="1150036"/>
            <a:chOff x="1496145" y="2111966"/>
            <a:chExt cx="2187838" cy="1150036"/>
          </a:xfrm>
        </p:grpSpPr>
        <p:sp>
          <p:nvSpPr>
            <p:cNvPr id="1462" name="Google Shape;1462;p45"/>
            <p:cNvSpPr/>
            <p:nvPr/>
          </p:nvSpPr>
          <p:spPr>
            <a:xfrm rot="5400000" flipH="1">
              <a:off x="2411858" y="1989877"/>
              <a:ext cx="714636" cy="1829615"/>
            </a:xfrm>
            <a:custGeom>
              <a:avLst/>
              <a:gdLst/>
              <a:ahLst/>
              <a:cxnLst/>
              <a:rect l="l" t="t" r="r" b="b"/>
              <a:pathLst>
                <a:path w="5776" h="14788" extrusionOk="0">
                  <a:moveTo>
                    <a:pt x="2882" y="0"/>
                  </a:moveTo>
                  <a:lnTo>
                    <a:pt x="1" y="1274"/>
                  </a:lnTo>
                  <a:lnTo>
                    <a:pt x="1" y="14788"/>
                  </a:lnTo>
                  <a:lnTo>
                    <a:pt x="5775" y="14788"/>
                  </a:lnTo>
                  <a:lnTo>
                    <a:pt x="5775" y="1274"/>
                  </a:lnTo>
                  <a:lnTo>
                    <a:pt x="28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3" name="Google Shape;1463;p45"/>
            <p:cNvGrpSpPr/>
            <p:nvPr/>
          </p:nvGrpSpPr>
          <p:grpSpPr>
            <a:xfrm flipH="1">
              <a:off x="1496145" y="2111966"/>
              <a:ext cx="750840" cy="1150032"/>
              <a:chOff x="4034125" y="1993650"/>
              <a:chExt cx="521525" cy="798800"/>
            </a:xfrm>
          </p:grpSpPr>
          <p:sp>
            <p:nvSpPr>
              <p:cNvPr id="1464" name="Google Shape;1464;p45"/>
              <p:cNvSpPr/>
              <p:nvPr/>
            </p:nvSpPr>
            <p:spPr>
              <a:xfrm>
                <a:off x="4064175" y="2489100"/>
                <a:ext cx="485225" cy="303350"/>
              </a:xfrm>
              <a:custGeom>
                <a:avLst/>
                <a:gdLst/>
                <a:ahLst/>
                <a:cxnLst/>
                <a:rect l="l" t="t" r="r" b="b"/>
                <a:pathLst>
                  <a:path w="19409" h="12134" extrusionOk="0">
                    <a:moveTo>
                      <a:pt x="9873" y="0"/>
                    </a:moveTo>
                    <a:cubicBezTo>
                      <a:pt x="9781" y="0"/>
                      <a:pt x="9689" y="1"/>
                      <a:pt x="9597" y="2"/>
                    </a:cubicBezTo>
                    <a:cubicBezTo>
                      <a:pt x="7395" y="13"/>
                      <a:pt x="5442" y="192"/>
                      <a:pt x="4025" y="1014"/>
                    </a:cubicBezTo>
                    <a:cubicBezTo>
                      <a:pt x="692" y="2942"/>
                      <a:pt x="1" y="12134"/>
                      <a:pt x="1" y="12134"/>
                    </a:cubicBezTo>
                    <a:lnTo>
                      <a:pt x="19408" y="12063"/>
                    </a:lnTo>
                    <a:cubicBezTo>
                      <a:pt x="19408" y="12063"/>
                      <a:pt x="18134" y="2347"/>
                      <a:pt x="15062" y="811"/>
                    </a:cubicBezTo>
                    <a:cubicBezTo>
                      <a:pt x="13955" y="263"/>
                      <a:pt x="11985" y="0"/>
                      <a:pt x="98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5"/>
              <p:cNvSpPr/>
              <p:nvPr/>
            </p:nvSpPr>
            <p:spPr>
              <a:xfrm>
                <a:off x="4146625" y="2700650"/>
                <a:ext cx="19125" cy="90625"/>
              </a:xfrm>
              <a:custGeom>
                <a:avLst/>
                <a:gdLst/>
                <a:ahLst/>
                <a:cxnLst/>
                <a:rect l="l" t="t" r="r" b="b"/>
                <a:pathLst>
                  <a:path w="765" h="3625" extrusionOk="0">
                    <a:moveTo>
                      <a:pt x="569" y="0"/>
                    </a:moveTo>
                    <a:cubicBezTo>
                      <a:pt x="492" y="0"/>
                      <a:pt x="416" y="46"/>
                      <a:pt x="406" y="148"/>
                    </a:cubicBezTo>
                    <a:lnTo>
                      <a:pt x="13" y="3422"/>
                    </a:lnTo>
                    <a:cubicBezTo>
                      <a:pt x="1" y="3517"/>
                      <a:pt x="72" y="3601"/>
                      <a:pt x="168" y="3612"/>
                    </a:cubicBezTo>
                    <a:cubicBezTo>
                      <a:pt x="168" y="3612"/>
                      <a:pt x="180" y="3624"/>
                      <a:pt x="180" y="3624"/>
                    </a:cubicBezTo>
                    <a:cubicBezTo>
                      <a:pt x="275" y="3612"/>
                      <a:pt x="346" y="3553"/>
                      <a:pt x="358" y="3470"/>
                    </a:cubicBezTo>
                    <a:lnTo>
                      <a:pt x="751" y="195"/>
                    </a:lnTo>
                    <a:cubicBezTo>
                      <a:pt x="764" y="70"/>
                      <a:pt x="665" y="0"/>
                      <a:pt x="56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5"/>
              <p:cNvSpPr/>
              <p:nvPr/>
            </p:nvSpPr>
            <p:spPr>
              <a:xfrm>
                <a:off x="4447250" y="2700750"/>
                <a:ext cx="19100" cy="90525"/>
              </a:xfrm>
              <a:custGeom>
                <a:avLst/>
                <a:gdLst/>
                <a:ahLst/>
                <a:cxnLst/>
                <a:rect l="l" t="t" r="r" b="b"/>
                <a:pathLst>
                  <a:path w="764" h="3621" extrusionOk="0">
                    <a:moveTo>
                      <a:pt x="186" y="1"/>
                    </a:moveTo>
                    <a:cubicBezTo>
                      <a:pt x="94" y="1"/>
                      <a:pt x="0" y="68"/>
                      <a:pt x="13" y="191"/>
                    </a:cubicBezTo>
                    <a:lnTo>
                      <a:pt x="406" y="3466"/>
                    </a:lnTo>
                    <a:cubicBezTo>
                      <a:pt x="418" y="3549"/>
                      <a:pt x="489" y="3608"/>
                      <a:pt x="573" y="3620"/>
                    </a:cubicBezTo>
                    <a:cubicBezTo>
                      <a:pt x="585" y="3620"/>
                      <a:pt x="585" y="3608"/>
                      <a:pt x="597" y="3608"/>
                    </a:cubicBezTo>
                    <a:cubicBezTo>
                      <a:pt x="692" y="3597"/>
                      <a:pt x="763" y="3513"/>
                      <a:pt x="751" y="3418"/>
                    </a:cubicBezTo>
                    <a:lnTo>
                      <a:pt x="347" y="144"/>
                    </a:lnTo>
                    <a:cubicBezTo>
                      <a:pt x="336" y="47"/>
                      <a:pt x="261" y="1"/>
                      <a:pt x="18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5"/>
              <p:cNvSpPr/>
              <p:nvPr/>
            </p:nvSpPr>
            <p:spPr>
              <a:xfrm>
                <a:off x="4075350" y="2087200"/>
                <a:ext cx="420450" cy="382375"/>
              </a:xfrm>
              <a:custGeom>
                <a:avLst/>
                <a:gdLst/>
                <a:ahLst/>
                <a:cxnLst/>
                <a:rect l="l" t="t" r="r" b="b"/>
                <a:pathLst>
                  <a:path w="16818" h="15295" extrusionOk="0">
                    <a:moveTo>
                      <a:pt x="12776" y="1"/>
                    </a:moveTo>
                    <a:cubicBezTo>
                      <a:pt x="12722" y="1"/>
                      <a:pt x="12669" y="2"/>
                      <a:pt x="12615" y="4"/>
                    </a:cubicBezTo>
                    <a:lnTo>
                      <a:pt x="4578" y="302"/>
                    </a:lnTo>
                    <a:cubicBezTo>
                      <a:pt x="2745" y="373"/>
                      <a:pt x="1268" y="1826"/>
                      <a:pt x="1149" y="3647"/>
                    </a:cubicBezTo>
                    <a:lnTo>
                      <a:pt x="1149" y="3790"/>
                    </a:lnTo>
                    <a:cubicBezTo>
                      <a:pt x="1137" y="3874"/>
                      <a:pt x="1137" y="3945"/>
                      <a:pt x="1126" y="4017"/>
                    </a:cubicBezTo>
                    <a:cubicBezTo>
                      <a:pt x="984" y="5161"/>
                      <a:pt x="1" y="15294"/>
                      <a:pt x="9365" y="15294"/>
                    </a:cubicBezTo>
                    <a:cubicBezTo>
                      <a:pt x="9451" y="15294"/>
                      <a:pt x="9538" y="15293"/>
                      <a:pt x="9627" y="15292"/>
                    </a:cubicBezTo>
                    <a:cubicBezTo>
                      <a:pt x="16651" y="15161"/>
                      <a:pt x="16818" y="7624"/>
                      <a:pt x="16294" y="3147"/>
                    </a:cubicBezTo>
                    <a:cubicBezTo>
                      <a:pt x="16086" y="1344"/>
                      <a:pt x="14564" y="1"/>
                      <a:pt x="12776" y="1"/>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5"/>
              <p:cNvSpPr/>
              <p:nvPr/>
            </p:nvSpPr>
            <p:spPr>
              <a:xfrm>
                <a:off x="4323300" y="2257425"/>
                <a:ext cx="39450" cy="33250"/>
              </a:xfrm>
              <a:custGeom>
                <a:avLst/>
                <a:gdLst/>
                <a:ahLst/>
                <a:cxnLst/>
                <a:rect l="l" t="t" r="r" b="b"/>
                <a:pathLst>
                  <a:path w="1578" h="1330" extrusionOk="0">
                    <a:moveTo>
                      <a:pt x="862" y="0"/>
                    </a:moveTo>
                    <a:cubicBezTo>
                      <a:pt x="328" y="0"/>
                      <a:pt x="1" y="636"/>
                      <a:pt x="352" y="1077"/>
                    </a:cubicBezTo>
                    <a:cubicBezTo>
                      <a:pt x="490" y="1251"/>
                      <a:pt x="681" y="1329"/>
                      <a:pt x="870" y="1329"/>
                    </a:cubicBezTo>
                    <a:cubicBezTo>
                      <a:pt x="1185" y="1329"/>
                      <a:pt x="1493" y="1109"/>
                      <a:pt x="1530" y="744"/>
                    </a:cubicBezTo>
                    <a:cubicBezTo>
                      <a:pt x="1578" y="375"/>
                      <a:pt x="1316" y="41"/>
                      <a:pt x="947" y="6"/>
                    </a:cubicBezTo>
                    <a:cubicBezTo>
                      <a:pt x="918" y="2"/>
                      <a:pt x="890" y="0"/>
                      <a:pt x="86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5"/>
              <p:cNvSpPr/>
              <p:nvPr/>
            </p:nvSpPr>
            <p:spPr>
              <a:xfrm>
                <a:off x="4240700" y="2259225"/>
                <a:ext cx="39500" cy="33325"/>
              </a:xfrm>
              <a:custGeom>
                <a:avLst/>
                <a:gdLst/>
                <a:ahLst/>
                <a:cxnLst/>
                <a:rect l="l" t="t" r="r" b="b"/>
                <a:pathLst>
                  <a:path w="1580" h="1333" extrusionOk="0">
                    <a:moveTo>
                      <a:pt x="739" y="1"/>
                    </a:moveTo>
                    <a:cubicBezTo>
                      <a:pt x="453" y="1"/>
                      <a:pt x="171" y="182"/>
                      <a:pt x="96" y="517"/>
                    </a:cubicBezTo>
                    <a:cubicBezTo>
                      <a:pt x="0" y="862"/>
                      <a:pt x="227" y="1231"/>
                      <a:pt x="584" y="1315"/>
                    </a:cubicBezTo>
                    <a:cubicBezTo>
                      <a:pt x="636" y="1327"/>
                      <a:pt x="687" y="1332"/>
                      <a:pt x="736" y="1332"/>
                    </a:cubicBezTo>
                    <a:cubicBezTo>
                      <a:pt x="1231" y="1332"/>
                      <a:pt x="1580" y="769"/>
                      <a:pt x="1298" y="315"/>
                    </a:cubicBezTo>
                    <a:cubicBezTo>
                      <a:pt x="1166" y="101"/>
                      <a:pt x="952" y="1"/>
                      <a:pt x="73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5"/>
              <p:cNvSpPr/>
              <p:nvPr/>
            </p:nvSpPr>
            <p:spPr>
              <a:xfrm>
                <a:off x="4271500" y="2330800"/>
                <a:ext cx="61850" cy="16700"/>
              </a:xfrm>
              <a:custGeom>
                <a:avLst/>
                <a:gdLst/>
                <a:ahLst/>
                <a:cxnLst/>
                <a:rect l="l" t="t" r="r" b="b"/>
                <a:pathLst>
                  <a:path w="2474" h="668" extrusionOk="0">
                    <a:moveTo>
                      <a:pt x="2236" y="1"/>
                    </a:moveTo>
                    <a:cubicBezTo>
                      <a:pt x="2204" y="1"/>
                      <a:pt x="2171" y="11"/>
                      <a:pt x="2138" y="35"/>
                    </a:cubicBezTo>
                    <a:cubicBezTo>
                      <a:pt x="1846" y="230"/>
                      <a:pt x="1508" y="329"/>
                      <a:pt x="1169" y="329"/>
                    </a:cubicBezTo>
                    <a:cubicBezTo>
                      <a:pt x="885" y="329"/>
                      <a:pt x="600" y="259"/>
                      <a:pt x="340" y="119"/>
                    </a:cubicBezTo>
                    <a:cubicBezTo>
                      <a:pt x="309" y="102"/>
                      <a:pt x="279" y="95"/>
                      <a:pt x="251" y="95"/>
                    </a:cubicBezTo>
                    <a:cubicBezTo>
                      <a:pt x="95" y="95"/>
                      <a:pt x="0" y="315"/>
                      <a:pt x="161" y="416"/>
                    </a:cubicBezTo>
                    <a:cubicBezTo>
                      <a:pt x="454" y="573"/>
                      <a:pt x="767" y="667"/>
                      <a:pt x="1092" y="667"/>
                    </a:cubicBezTo>
                    <a:cubicBezTo>
                      <a:pt x="1111" y="667"/>
                      <a:pt x="1130" y="667"/>
                      <a:pt x="1150" y="666"/>
                    </a:cubicBezTo>
                    <a:lnTo>
                      <a:pt x="1304" y="666"/>
                    </a:lnTo>
                    <a:cubicBezTo>
                      <a:pt x="1673" y="642"/>
                      <a:pt x="2031" y="523"/>
                      <a:pt x="2328" y="309"/>
                    </a:cubicBezTo>
                    <a:cubicBezTo>
                      <a:pt x="2474" y="202"/>
                      <a:pt x="2374" y="1"/>
                      <a:pt x="223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5"/>
              <p:cNvSpPr/>
              <p:nvPr/>
            </p:nvSpPr>
            <p:spPr>
              <a:xfrm>
                <a:off x="4460950" y="2260000"/>
                <a:ext cx="94700" cy="77050"/>
              </a:xfrm>
              <a:custGeom>
                <a:avLst/>
                <a:gdLst/>
                <a:ahLst/>
                <a:cxnLst/>
                <a:rect l="l" t="t" r="r" b="b"/>
                <a:pathLst>
                  <a:path w="3788" h="3082" extrusionOk="0">
                    <a:moveTo>
                      <a:pt x="2082" y="0"/>
                    </a:moveTo>
                    <a:cubicBezTo>
                      <a:pt x="1549" y="0"/>
                      <a:pt x="982" y="109"/>
                      <a:pt x="596" y="188"/>
                    </a:cubicBezTo>
                    <a:lnTo>
                      <a:pt x="1" y="3081"/>
                    </a:lnTo>
                    <a:cubicBezTo>
                      <a:pt x="489" y="3022"/>
                      <a:pt x="2085" y="2951"/>
                      <a:pt x="3061" y="2236"/>
                    </a:cubicBezTo>
                    <a:cubicBezTo>
                      <a:pt x="3644" y="1796"/>
                      <a:pt x="3787" y="950"/>
                      <a:pt x="3323" y="403"/>
                    </a:cubicBezTo>
                    <a:cubicBezTo>
                      <a:pt x="3057" y="96"/>
                      <a:pt x="2584" y="0"/>
                      <a:pt x="2082"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5"/>
              <p:cNvSpPr/>
              <p:nvPr/>
            </p:nvSpPr>
            <p:spPr>
              <a:xfrm>
                <a:off x="4496900" y="2275975"/>
                <a:ext cx="38800" cy="14050"/>
              </a:xfrm>
              <a:custGeom>
                <a:avLst/>
                <a:gdLst/>
                <a:ahLst/>
                <a:cxnLst/>
                <a:rect l="l" t="t" r="r" b="b"/>
                <a:pathLst>
                  <a:path w="1552" h="562" extrusionOk="0">
                    <a:moveTo>
                      <a:pt x="574" y="1"/>
                    </a:moveTo>
                    <a:cubicBezTo>
                      <a:pt x="448" y="1"/>
                      <a:pt x="320" y="17"/>
                      <a:pt x="194" y="49"/>
                    </a:cubicBezTo>
                    <a:cubicBezTo>
                      <a:pt x="0" y="103"/>
                      <a:pt x="69" y="381"/>
                      <a:pt x="243" y="381"/>
                    </a:cubicBezTo>
                    <a:cubicBezTo>
                      <a:pt x="261" y="381"/>
                      <a:pt x="281" y="378"/>
                      <a:pt x="301" y="371"/>
                    </a:cubicBezTo>
                    <a:cubicBezTo>
                      <a:pt x="390" y="351"/>
                      <a:pt x="480" y="341"/>
                      <a:pt x="569" y="341"/>
                    </a:cubicBezTo>
                    <a:cubicBezTo>
                      <a:pt x="801" y="341"/>
                      <a:pt x="1028" y="408"/>
                      <a:pt x="1218" y="537"/>
                    </a:cubicBezTo>
                    <a:cubicBezTo>
                      <a:pt x="1254" y="561"/>
                      <a:pt x="1278" y="561"/>
                      <a:pt x="1313" y="561"/>
                    </a:cubicBezTo>
                    <a:cubicBezTo>
                      <a:pt x="1480" y="561"/>
                      <a:pt x="1551" y="335"/>
                      <a:pt x="1397" y="252"/>
                    </a:cubicBezTo>
                    <a:cubicBezTo>
                      <a:pt x="1148" y="86"/>
                      <a:pt x="864" y="1"/>
                      <a:pt x="57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5"/>
              <p:cNvSpPr/>
              <p:nvPr/>
            </p:nvSpPr>
            <p:spPr>
              <a:xfrm>
                <a:off x="4502325" y="2280850"/>
                <a:ext cx="22700" cy="25250"/>
              </a:xfrm>
              <a:custGeom>
                <a:avLst/>
                <a:gdLst/>
                <a:ahLst/>
                <a:cxnLst/>
                <a:rect l="l" t="t" r="r" b="b"/>
                <a:pathLst>
                  <a:path w="908" h="1010" extrusionOk="0">
                    <a:moveTo>
                      <a:pt x="679" y="1"/>
                    </a:moveTo>
                    <a:cubicBezTo>
                      <a:pt x="625" y="1"/>
                      <a:pt x="571" y="28"/>
                      <a:pt x="537" y="92"/>
                    </a:cubicBezTo>
                    <a:cubicBezTo>
                      <a:pt x="418" y="319"/>
                      <a:pt x="263" y="533"/>
                      <a:pt x="96" y="723"/>
                    </a:cubicBezTo>
                    <a:cubicBezTo>
                      <a:pt x="1" y="831"/>
                      <a:pt x="72" y="1009"/>
                      <a:pt x="227" y="1009"/>
                    </a:cubicBezTo>
                    <a:cubicBezTo>
                      <a:pt x="275" y="1009"/>
                      <a:pt x="322" y="997"/>
                      <a:pt x="346" y="962"/>
                    </a:cubicBezTo>
                    <a:cubicBezTo>
                      <a:pt x="537" y="747"/>
                      <a:pt x="703" y="509"/>
                      <a:pt x="834" y="259"/>
                    </a:cubicBezTo>
                    <a:cubicBezTo>
                      <a:pt x="907" y="122"/>
                      <a:pt x="793" y="1"/>
                      <a:pt x="67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5"/>
              <p:cNvSpPr/>
              <p:nvPr/>
            </p:nvSpPr>
            <p:spPr>
              <a:xfrm>
                <a:off x="4034125" y="2261975"/>
                <a:ext cx="95275" cy="76550"/>
              </a:xfrm>
              <a:custGeom>
                <a:avLst/>
                <a:gdLst/>
                <a:ahLst/>
                <a:cxnLst/>
                <a:rect l="l" t="t" r="r" b="b"/>
                <a:pathLst>
                  <a:path w="3811" h="3062" extrusionOk="0">
                    <a:moveTo>
                      <a:pt x="1741" y="1"/>
                    </a:moveTo>
                    <a:cubicBezTo>
                      <a:pt x="1225" y="1"/>
                      <a:pt x="737" y="100"/>
                      <a:pt x="465" y="419"/>
                    </a:cubicBezTo>
                    <a:cubicBezTo>
                      <a:pt x="0" y="967"/>
                      <a:pt x="155" y="1812"/>
                      <a:pt x="751" y="2252"/>
                    </a:cubicBezTo>
                    <a:cubicBezTo>
                      <a:pt x="1727" y="2955"/>
                      <a:pt x="3334" y="3014"/>
                      <a:pt x="3810" y="3062"/>
                    </a:cubicBezTo>
                    <a:lnTo>
                      <a:pt x="3191" y="181"/>
                    </a:lnTo>
                    <a:cubicBezTo>
                      <a:pt x="2813" y="103"/>
                      <a:pt x="2263" y="1"/>
                      <a:pt x="1741" y="1"/>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5"/>
              <p:cNvSpPr/>
              <p:nvPr/>
            </p:nvSpPr>
            <p:spPr>
              <a:xfrm>
                <a:off x="4054375" y="2278000"/>
                <a:ext cx="38825" cy="14400"/>
              </a:xfrm>
              <a:custGeom>
                <a:avLst/>
                <a:gdLst/>
                <a:ahLst/>
                <a:cxnLst/>
                <a:rect l="l" t="t" r="r" b="b"/>
                <a:pathLst>
                  <a:path w="1553" h="576" extrusionOk="0">
                    <a:moveTo>
                      <a:pt x="1007" y="1"/>
                    </a:moveTo>
                    <a:cubicBezTo>
                      <a:pt x="706" y="1"/>
                      <a:pt x="405" y="90"/>
                      <a:pt x="155" y="254"/>
                    </a:cubicBezTo>
                    <a:cubicBezTo>
                      <a:pt x="0" y="349"/>
                      <a:pt x="60" y="576"/>
                      <a:pt x="238" y="576"/>
                    </a:cubicBezTo>
                    <a:cubicBezTo>
                      <a:pt x="274" y="576"/>
                      <a:pt x="298" y="564"/>
                      <a:pt x="322" y="552"/>
                    </a:cubicBezTo>
                    <a:cubicBezTo>
                      <a:pt x="525" y="419"/>
                      <a:pt x="760" y="346"/>
                      <a:pt x="1000" y="346"/>
                    </a:cubicBezTo>
                    <a:cubicBezTo>
                      <a:pt x="1083" y="346"/>
                      <a:pt x="1167" y="355"/>
                      <a:pt x="1250" y="373"/>
                    </a:cubicBezTo>
                    <a:cubicBezTo>
                      <a:pt x="1268" y="378"/>
                      <a:pt x="1285" y="380"/>
                      <a:pt x="1302" y="380"/>
                    </a:cubicBezTo>
                    <a:cubicBezTo>
                      <a:pt x="1480" y="380"/>
                      <a:pt x="1553" y="105"/>
                      <a:pt x="1345" y="40"/>
                    </a:cubicBezTo>
                    <a:cubicBezTo>
                      <a:pt x="1234" y="14"/>
                      <a:pt x="1121" y="1"/>
                      <a:pt x="10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5"/>
              <p:cNvSpPr/>
              <p:nvPr/>
            </p:nvSpPr>
            <p:spPr>
              <a:xfrm>
                <a:off x="4064850" y="2282925"/>
                <a:ext cx="23175" cy="25250"/>
              </a:xfrm>
              <a:custGeom>
                <a:avLst/>
                <a:gdLst/>
                <a:ahLst/>
                <a:cxnLst/>
                <a:rect l="l" t="t" r="r" b="b"/>
                <a:pathLst>
                  <a:path w="927" h="1010" extrusionOk="0">
                    <a:moveTo>
                      <a:pt x="229" y="1"/>
                    </a:moveTo>
                    <a:cubicBezTo>
                      <a:pt x="112" y="1"/>
                      <a:pt x="0" y="122"/>
                      <a:pt x="81" y="259"/>
                    </a:cubicBezTo>
                    <a:cubicBezTo>
                      <a:pt x="212" y="510"/>
                      <a:pt x="379" y="748"/>
                      <a:pt x="569" y="962"/>
                    </a:cubicBezTo>
                    <a:cubicBezTo>
                      <a:pt x="605" y="986"/>
                      <a:pt x="653" y="1010"/>
                      <a:pt x="688" y="1010"/>
                    </a:cubicBezTo>
                    <a:lnTo>
                      <a:pt x="700" y="1010"/>
                    </a:lnTo>
                    <a:cubicBezTo>
                      <a:pt x="843" y="1010"/>
                      <a:pt x="926" y="831"/>
                      <a:pt x="819" y="724"/>
                    </a:cubicBezTo>
                    <a:cubicBezTo>
                      <a:pt x="653" y="521"/>
                      <a:pt x="498" y="319"/>
                      <a:pt x="379" y="93"/>
                    </a:cubicBezTo>
                    <a:cubicBezTo>
                      <a:pt x="341" y="28"/>
                      <a:pt x="284" y="1"/>
                      <a:pt x="22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5"/>
              <p:cNvSpPr/>
              <p:nvPr/>
            </p:nvSpPr>
            <p:spPr>
              <a:xfrm>
                <a:off x="4246050" y="2438825"/>
                <a:ext cx="120875" cy="81275"/>
              </a:xfrm>
              <a:custGeom>
                <a:avLst/>
                <a:gdLst/>
                <a:ahLst/>
                <a:cxnLst/>
                <a:rect l="l" t="t" r="r" b="b"/>
                <a:pathLst>
                  <a:path w="4835" h="3251" extrusionOk="0">
                    <a:moveTo>
                      <a:pt x="4668" y="0"/>
                    </a:moveTo>
                    <a:lnTo>
                      <a:pt x="24" y="227"/>
                    </a:lnTo>
                    <a:lnTo>
                      <a:pt x="1" y="2822"/>
                    </a:lnTo>
                    <a:lnTo>
                      <a:pt x="2632" y="3251"/>
                    </a:lnTo>
                    <a:lnTo>
                      <a:pt x="4835" y="2798"/>
                    </a:lnTo>
                    <a:lnTo>
                      <a:pt x="4668" y="0"/>
                    </a:ln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5"/>
              <p:cNvSpPr/>
              <p:nvPr/>
            </p:nvSpPr>
            <p:spPr>
              <a:xfrm>
                <a:off x="4327600" y="2218275"/>
                <a:ext cx="49750" cy="21625"/>
              </a:xfrm>
              <a:custGeom>
                <a:avLst/>
                <a:gdLst/>
                <a:ahLst/>
                <a:cxnLst/>
                <a:rect l="l" t="t" r="r" b="b"/>
                <a:pathLst>
                  <a:path w="1990" h="865" extrusionOk="0">
                    <a:moveTo>
                      <a:pt x="689" y="1"/>
                    </a:moveTo>
                    <a:cubicBezTo>
                      <a:pt x="464" y="1"/>
                      <a:pt x="228" y="38"/>
                      <a:pt x="96" y="178"/>
                    </a:cubicBezTo>
                    <a:cubicBezTo>
                      <a:pt x="49" y="238"/>
                      <a:pt x="13" y="309"/>
                      <a:pt x="13" y="393"/>
                    </a:cubicBezTo>
                    <a:cubicBezTo>
                      <a:pt x="1" y="500"/>
                      <a:pt x="61" y="738"/>
                      <a:pt x="191" y="798"/>
                    </a:cubicBezTo>
                    <a:cubicBezTo>
                      <a:pt x="239" y="810"/>
                      <a:pt x="299" y="821"/>
                      <a:pt x="358" y="821"/>
                    </a:cubicBezTo>
                    <a:cubicBezTo>
                      <a:pt x="584" y="845"/>
                      <a:pt x="811" y="857"/>
                      <a:pt x="1025" y="857"/>
                    </a:cubicBezTo>
                    <a:cubicBezTo>
                      <a:pt x="1094" y="862"/>
                      <a:pt x="1163" y="865"/>
                      <a:pt x="1232" y="865"/>
                    </a:cubicBezTo>
                    <a:cubicBezTo>
                      <a:pt x="1330" y="865"/>
                      <a:pt x="1427" y="859"/>
                      <a:pt x="1525" y="845"/>
                    </a:cubicBezTo>
                    <a:cubicBezTo>
                      <a:pt x="1704" y="821"/>
                      <a:pt x="1858" y="714"/>
                      <a:pt x="1942" y="548"/>
                    </a:cubicBezTo>
                    <a:cubicBezTo>
                      <a:pt x="1989" y="429"/>
                      <a:pt x="1942" y="286"/>
                      <a:pt x="1846" y="202"/>
                    </a:cubicBezTo>
                    <a:cubicBezTo>
                      <a:pt x="1644" y="36"/>
                      <a:pt x="1180" y="24"/>
                      <a:pt x="918" y="12"/>
                    </a:cubicBezTo>
                    <a:cubicBezTo>
                      <a:pt x="846" y="6"/>
                      <a:pt x="768" y="1"/>
                      <a:pt x="68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5"/>
              <p:cNvSpPr/>
              <p:nvPr/>
            </p:nvSpPr>
            <p:spPr>
              <a:xfrm>
                <a:off x="4226400" y="2220200"/>
                <a:ext cx="49750" cy="21775"/>
              </a:xfrm>
              <a:custGeom>
                <a:avLst/>
                <a:gdLst/>
                <a:ahLst/>
                <a:cxnLst/>
                <a:rect l="l" t="t" r="r" b="b"/>
                <a:pathLst>
                  <a:path w="1990" h="871" extrusionOk="0">
                    <a:moveTo>
                      <a:pt x="1273" y="0"/>
                    </a:moveTo>
                    <a:cubicBezTo>
                      <a:pt x="1199" y="0"/>
                      <a:pt x="1127" y="3"/>
                      <a:pt x="1061" y="6"/>
                    </a:cubicBezTo>
                    <a:cubicBezTo>
                      <a:pt x="810" y="30"/>
                      <a:pt x="346" y="42"/>
                      <a:pt x="144" y="209"/>
                    </a:cubicBezTo>
                    <a:cubicBezTo>
                      <a:pt x="48" y="292"/>
                      <a:pt x="1" y="435"/>
                      <a:pt x="48" y="554"/>
                    </a:cubicBezTo>
                    <a:cubicBezTo>
                      <a:pt x="132" y="721"/>
                      <a:pt x="287" y="828"/>
                      <a:pt x="465" y="840"/>
                    </a:cubicBezTo>
                    <a:cubicBezTo>
                      <a:pt x="571" y="862"/>
                      <a:pt x="677" y="871"/>
                      <a:pt x="782" y="871"/>
                    </a:cubicBezTo>
                    <a:cubicBezTo>
                      <a:pt x="843" y="871"/>
                      <a:pt x="904" y="868"/>
                      <a:pt x="965" y="863"/>
                    </a:cubicBezTo>
                    <a:cubicBezTo>
                      <a:pt x="1191" y="852"/>
                      <a:pt x="1418" y="840"/>
                      <a:pt x="1644" y="816"/>
                    </a:cubicBezTo>
                    <a:cubicBezTo>
                      <a:pt x="1692" y="816"/>
                      <a:pt x="1751" y="804"/>
                      <a:pt x="1799" y="792"/>
                    </a:cubicBezTo>
                    <a:cubicBezTo>
                      <a:pt x="1942" y="721"/>
                      <a:pt x="1989" y="482"/>
                      <a:pt x="1977" y="375"/>
                    </a:cubicBezTo>
                    <a:cubicBezTo>
                      <a:pt x="1977" y="304"/>
                      <a:pt x="1942" y="232"/>
                      <a:pt x="1894" y="173"/>
                    </a:cubicBezTo>
                    <a:cubicBezTo>
                      <a:pt x="1750" y="29"/>
                      <a:pt x="1503" y="0"/>
                      <a:pt x="127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5"/>
              <p:cNvSpPr/>
              <p:nvPr/>
            </p:nvSpPr>
            <p:spPr>
              <a:xfrm>
                <a:off x="4079950" y="1993650"/>
                <a:ext cx="424200" cy="292200"/>
              </a:xfrm>
              <a:custGeom>
                <a:avLst/>
                <a:gdLst/>
                <a:ahLst/>
                <a:cxnLst/>
                <a:rect l="l" t="t" r="r" b="b"/>
                <a:pathLst>
                  <a:path w="16968" h="11688" extrusionOk="0">
                    <a:moveTo>
                      <a:pt x="10481" y="0"/>
                    </a:moveTo>
                    <a:cubicBezTo>
                      <a:pt x="8120" y="0"/>
                      <a:pt x="5756" y="31"/>
                      <a:pt x="3406" y="198"/>
                    </a:cubicBezTo>
                    <a:cubicBezTo>
                      <a:pt x="2061" y="293"/>
                      <a:pt x="1132" y="353"/>
                      <a:pt x="549" y="1698"/>
                    </a:cubicBezTo>
                    <a:cubicBezTo>
                      <a:pt x="132" y="2663"/>
                      <a:pt x="72" y="3770"/>
                      <a:pt x="49" y="4806"/>
                    </a:cubicBezTo>
                    <a:cubicBezTo>
                      <a:pt x="1" y="6842"/>
                      <a:pt x="370" y="8878"/>
                      <a:pt x="882" y="10842"/>
                    </a:cubicBezTo>
                    <a:cubicBezTo>
                      <a:pt x="953" y="11140"/>
                      <a:pt x="1823" y="11688"/>
                      <a:pt x="1823" y="11688"/>
                    </a:cubicBezTo>
                    <a:lnTo>
                      <a:pt x="1739" y="6616"/>
                    </a:lnTo>
                    <a:lnTo>
                      <a:pt x="1739" y="6616"/>
                    </a:lnTo>
                    <a:cubicBezTo>
                      <a:pt x="2835" y="6627"/>
                      <a:pt x="5715" y="7262"/>
                      <a:pt x="8028" y="7262"/>
                    </a:cubicBezTo>
                    <a:cubicBezTo>
                      <a:pt x="8127" y="7262"/>
                      <a:pt x="8226" y="7261"/>
                      <a:pt x="8323" y="7258"/>
                    </a:cubicBezTo>
                    <a:cubicBezTo>
                      <a:pt x="11395" y="7187"/>
                      <a:pt x="15360" y="6223"/>
                      <a:pt x="15360" y="6223"/>
                    </a:cubicBezTo>
                    <a:lnTo>
                      <a:pt x="15622" y="11509"/>
                    </a:lnTo>
                    <a:cubicBezTo>
                      <a:pt x="15622" y="11509"/>
                      <a:pt x="16265" y="10949"/>
                      <a:pt x="16324" y="10676"/>
                    </a:cubicBezTo>
                    <a:cubicBezTo>
                      <a:pt x="16717" y="8711"/>
                      <a:pt x="16967" y="6675"/>
                      <a:pt x="16813" y="4675"/>
                    </a:cubicBezTo>
                    <a:cubicBezTo>
                      <a:pt x="16694" y="3139"/>
                      <a:pt x="16467" y="829"/>
                      <a:pt x="14789" y="222"/>
                    </a:cubicBezTo>
                    <a:cubicBezTo>
                      <a:pt x="14753" y="198"/>
                      <a:pt x="14705" y="186"/>
                      <a:pt x="14658" y="174"/>
                    </a:cubicBezTo>
                    <a:cubicBezTo>
                      <a:pt x="14134" y="8"/>
                      <a:pt x="13562" y="8"/>
                      <a:pt x="13015" y="8"/>
                    </a:cubicBezTo>
                    <a:cubicBezTo>
                      <a:pt x="12171" y="4"/>
                      <a:pt x="11326" y="0"/>
                      <a:pt x="1048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5"/>
              <p:cNvSpPr/>
              <p:nvPr/>
            </p:nvSpPr>
            <p:spPr>
              <a:xfrm>
                <a:off x="4234500" y="2506550"/>
                <a:ext cx="141875" cy="16850"/>
              </a:xfrm>
              <a:custGeom>
                <a:avLst/>
                <a:gdLst/>
                <a:ahLst/>
                <a:cxnLst/>
                <a:rect l="l" t="t" r="r" b="b"/>
                <a:pathLst>
                  <a:path w="5675" h="674" extrusionOk="0">
                    <a:moveTo>
                      <a:pt x="243" y="0"/>
                    </a:moveTo>
                    <a:cubicBezTo>
                      <a:pt x="78" y="0"/>
                      <a:pt x="0" y="255"/>
                      <a:pt x="177" y="327"/>
                    </a:cubicBezTo>
                    <a:cubicBezTo>
                      <a:pt x="213" y="351"/>
                      <a:pt x="963" y="661"/>
                      <a:pt x="2892" y="673"/>
                    </a:cubicBezTo>
                    <a:lnTo>
                      <a:pt x="2939" y="673"/>
                    </a:lnTo>
                    <a:cubicBezTo>
                      <a:pt x="2986" y="673"/>
                      <a:pt x="3034" y="674"/>
                      <a:pt x="3081" y="674"/>
                    </a:cubicBezTo>
                    <a:cubicBezTo>
                      <a:pt x="3879" y="674"/>
                      <a:pt x="4676" y="579"/>
                      <a:pt x="5463" y="411"/>
                    </a:cubicBezTo>
                    <a:cubicBezTo>
                      <a:pt x="5675" y="377"/>
                      <a:pt x="5626" y="73"/>
                      <a:pt x="5434" y="73"/>
                    </a:cubicBezTo>
                    <a:cubicBezTo>
                      <a:pt x="5420" y="73"/>
                      <a:pt x="5406" y="74"/>
                      <a:pt x="5392" y="77"/>
                    </a:cubicBezTo>
                    <a:cubicBezTo>
                      <a:pt x="4622" y="245"/>
                      <a:pt x="3841" y="329"/>
                      <a:pt x="3050" y="329"/>
                    </a:cubicBezTo>
                    <a:cubicBezTo>
                      <a:pt x="2997" y="329"/>
                      <a:pt x="2944" y="328"/>
                      <a:pt x="2892" y="327"/>
                    </a:cubicBezTo>
                    <a:cubicBezTo>
                      <a:pt x="1058" y="316"/>
                      <a:pt x="332" y="30"/>
                      <a:pt x="320" y="18"/>
                    </a:cubicBezTo>
                    <a:cubicBezTo>
                      <a:pt x="293" y="6"/>
                      <a:pt x="267" y="0"/>
                      <a:pt x="2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2" name="Google Shape;1482;p45"/>
          <p:cNvGrpSpPr/>
          <p:nvPr/>
        </p:nvGrpSpPr>
        <p:grpSpPr>
          <a:xfrm>
            <a:off x="6413874" y="4032425"/>
            <a:ext cx="809504" cy="777656"/>
            <a:chOff x="5751039" y="4096046"/>
            <a:chExt cx="693900" cy="666600"/>
          </a:xfrm>
        </p:grpSpPr>
        <p:sp>
          <p:nvSpPr>
            <p:cNvPr id="1483" name="Google Shape;1483;p45"/>
            <p:cNvSpPr/>
            <p:nvPr/>
          </p:nvSpPr>
          <p:spPr>
            <a:xfrm>
              <a:off x="5771850" y="4177150"/>
              <a:ext cx="574500" cy="536100"/>
            </a:xfrm>
            <a:prstGeom prst="arc">
              <a:avLst>
                <a:gd name="adj1" fmla="val 16200000"/>
                <a:gd name="adj2" fmla="val 3116415"/>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5"/>
            <p:cNvSpPr/>
            <p:nvPr/>
          </p:nvSpPr>
          <p:spPr>
            <a:xfrm rot="9899490">
              <a:off x="5810688" y="4161292"/>
              <a:ext cx="574601" cy="536106"/>
            </a:xfrm>
            <a:prstGeom prst="arc">
              <a:avLst>
                <a:gd name="adj1" fmla="val 19506732"/>
                <a:gd name="adj2" fmla="val 3116415"/>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5" name="Google Shape;1485;p45"/>
          <p:cNvSpPr txBox="1"/>
          <p:nvPr/>
        </p:nvSpPr>
        <p:spPr>
          <a:xfrm>
            <a:off x="5946974" y="4118339"/>
            <a:ext cx="550500" cy="627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accent4"/>
                </a:solidFill>
                <a:latin typeface="Fredoka One"/>
                <a:ea typeface="Fredoka One"/>
                <a:cs typeface="Fredoka One"/>
                <a:sym typeface="Fredoka One"/>
              </a:rPr>
              <a:t>3</a:t>
            </a:r>
            <a:endParaRPr sz="3600">
              <a:solidFill>
                <a:schemeClr val="accent4"/>
              </a:solidFill>
              <a:latin typeface="Fredoka One"/>
              <a:ea typeface="Fredoka One"/>
              <a:cs typeface="Fredoka One"/>
              <a:sym typeface="Fredoka One"/>
            </a:endParaRPr>
          </a:p>
        </p:txBody>
      </p:sp>
      <p:sp>
        <p:nvSpPr>
          <p:cNvPr id="1486" name="Google Shape;1486;p45"/>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a:t>
            </a:r>
            <a:endParaRPr/>
          </a:p>
        </p:txBody>
      </p:sp>
      <p:sp>
        <p:nvSpPr>
          <p:cNvPr id="1487" name="Google Shape;1487;p45"/>
          <p:cNvSpPr txBox="1"/>
          <p:nvPr/>
        </p:nvSpPr>
        <p:spPr>
          <a:xfrm>
            <a:off x="1300064" y="1333950"/>
            <a:ext cx="2580000" cy="62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chemeClr val="dk1"/>
                </a:solidFill>
                <a:latin typeface="Fredoka One"/>
                <a:ea typeface="Fredoka One"/>
                <a:cs typeface="Fredoka One"/>
                <a:sym typeface="Fredoka One"/>
              </a:rPr>
              <a:t>My name is…</a:t>
            </a:r>
            <a:endParaRPr sz="3000">
              <a:solidFill>
                <a:schemeClr val="dk1"/>
              </a:solidFill>
              <a:latin typeface="Fredoka One"/>
              <a:ea typeface="Fredoka One"/>
              <a:cs typeface="Fredoka One"/>
              <a:sym typeface="Fredoka One"/>
            </a:endParaRPr>
          </a:p>
        </p:txBody>
      </p:sp>
      <p:sp>
        <p:nvSpPr>
          <p:cNvPr id="1488" name="Google Shape;1488;p45"/>
          <p:cNvSpPr/>
          <p:nvPr/>
        </p:nvSpPr>
        <p:spPr>
          <a:xfrm rot="393220">
            <a:off x="7106180" y="3008033"/>
            <a:ext cx="22049" cy="16389"/>
          </a:xfrm>
          <a:custGeom>
            <a:avLst/>
            <a:gdLst/>
            <a:ahLst/>
            <a:cxnLst/>
            <a:rect l="l" t="t" r="r" b="b"/>
            <a:pathLst>
              <a:path w="487" h="362" extrusionOk="0">
                <a:moveTo>
                  <a:pt x="262" y="0"/>
                </a:moveTo>
                <a:cubicBezTo>
                  <a:pt x="258" y="0"/>
                  <a:pt x="254" y="0"/>
                  <a:pt x="250" y="1"/>
                </a:cubicBezTo>
                <a:cubicBezTo>
                  <a:pt x="1" y="1"/>
                  <a:pt x="1" y="362"/>
                  <a:pt x="250" y="362"/>
                </a:cubicBezTo>
                <a:cubicBezTo>
                  <a:pt x="482" y="349"/>
                  <a:pt x="486" y="0"/>
                  <a:pt x="26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5"/>
          <p:cNvSpPr/>
          <p:nvPr/>
        </p:nvSpPr>
        <p:spPr>
          <a:xfrm rot="5400000" flipH="1">
            <a:off x="3027697" y="2606524"/>
            <a:ext cx="23510" cy="844159"/>
          </a:xfrm>
          <a:custGeom>
            <a:avLst/>
            <a:gdLst/>
            <a:ahLst/>
            <a:cxnLst/>
            <a:rect l="l" t="t" r="r" b="b"/>
            <a:pathLst>
              <a:path w="287" h="6823" extrusionOk="0">
                <a:moveTo>
                  <a:pt x="1" y="0"/>
                </a:moveTo>
                <a:lnTo>
                  <a:pt x="1" y="6822"/>
                </a:lnTo>
                <a:lnTo>
                  <a:pt x="287" y="6822"/>
                </a:lnTo>
                <a:lnTo>
                  <a:pt x="287"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5"/>
          <p:cNvSpPr/>
          <p:nvPr/>
        </p:nvSpPr>
        <p:spPr>
          <a:xfrm rot="5400000" flipH="1">
            <a:off x="3027678" y="3953095"/>
            <a:ext cx="23510" cy="844159"/>
          </a:xfrm>
          <a:custGeom>
            <a:avLst/>
            <a:gdLst/>
            <a:ahLst/>
            <a:cxnLst/>
            <a:rect l="l" t="t" r="r" b="b"/>
            <a:pathLst>
              <a:path w="287" h="6823" extrusionOk="0">
                <a:moveTo>
                  <a:pt x="1" y="0"/>
                </a:moveTo>
                <a:lnTo>
                  <a:pt x="1" y="6822"/>
                </a:lnTo>
                <a:lnTo>
                  <a:pt x="287" y="6822"/>
                </a:lnTo>
                <a:lnTo>
                  <a:pt x="287"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5"/>
          <p:cNvSpPr txBox="1"/>
          <p:nvPr/>
        </p:nvSpPr>
        <p:spPr>
          <a:xfrm>
            <a:off x="4931241" y="1535217"/>
            <a:ext cx="3091500" cy="49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KoHo Medium"/>
                <a:ea typeface="KoHo Medium"/>
                <a:cs typeface="KoHo Medium"/>
                <a:sym typeface="KoHo Medium"/>
              </a:rPr>
              <a:t>It has…</a:t>
            </a:r>
            <a:endParaRPr sz="1600">
              <a:solidFill>
                <a:schemeClr val="dk1"/>
              </a:solidFill>
              <a:latin typeface="KoHo Medium"/>
              <a:ea typeface="KoHo Medium"/>
              <a:cs typeface="KoHo Medium"/>
              <a:sym typeface="KoHo Medium"/>
            </a:endParaRPr>
          </a:p>
        </p:txBody>
      </p:sp>
      <p:cxnSp>
        <p:nvCxnSpPr>
          <p:cNvPr id="1492" name="Google Shape;1492;p45"/>
          <p:cNvCxnSpPr/>
          <p:nvPr/>
        </p:nvCxnSpPr>
        <p:spPr>
          <a:xfrm rot="-5400000">
            <a:off x="4691237" y="1712630"/>
            <a:ext cx="2400900" cy="1920900"/>
          </a:xfrm>
          <a:prstGeom prst="bentConnector3">
            <a:avLst>
              <a:gd name="adj1" fmla="val 99997"/>
            </a:avLst>
          </a:prstGeom>
          <a:noFill/>
          <a:ln w="28575" cap="flat" cmpd="sng">
            <a:solidFill>
              <a:schemeClr val="dk1"/>
            </a:solidFill>
            <a:prstDash val="solid"/>
            <a:round/>
            <a:headEnd type="none" w="med" len="med"/>
            <a:tailEnd type="none" w="med" len="med"/>
          </a:ln>
        </p:spPr>
      </p:cxnSp>
      <p:cxnSp>
        <p:nvCxnSpPr>
          <p:cNvPr id="1493" name="Google Shape;1493;p45"/>
          <p:cNvCxnSpPr/>
          <p:nvPr/>
        </p:nvCxnSpPr>
        <p:spPr>
          <a:xfrm rot="10800000" flipH="1">
            <a:off x="5161978" y="2726409"/>
            <a:ext cx="2860800" cy="1242300"/>
          </a:xfrm>
          <a:prstGeom prst="bentConnector3">
            <a:avLst>
              <a:gd name="adj1" fmla="val 99453"/>
            </a:avLst>
          </a:prstGeom>
          <a:noFill/>
          <a:ln w="28575" cap="flat" cmpd="sng">
            <a:solidFill>
              <a:schemeClr val="dk1"/>
            </a:solidFill>
            <a:prstDash val="solid"/>
            <a:round/>
            <a:headEnd type="none" w="med" len="med"/>
            <a:tailEnd type="none" w="med" len="med"/>
          </a:ln>
        </p:spPr>
      </p:cxnSp>
      <p:sp>
        <p:nvSpPr>
          <p:cNvPr id="1494" name="Google Shape;1494;p45"/>
          <p:cNvSpPr txBox="1"/>
          <p:nvPr/>
        </p:nvSpPr>
        <p:spPr>
          <a:xfrm rot="-477471">
            <a:off x="4846064" y="4118458"/>
            <a:ext cx="550400" cy="627956"/>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accent2"/>
                </a:solidFill>
                <a:latin typeface="Fredoka One"/>
                <a:ea typeface="Fredoka One"/>
                <a:cs typeface="Fredoka One"/>
                <a:sym typeface="Fredoka One"/>
              </a:rPr>
              <a:t>1</a:t>
            </a:r>
            <a:endParaRPr sz="3600">
              <a:solidFill>
                <a:schemeClr val="accent5"/>
              </a:solidFill>
              <a:latin typeface="Fredoka One"/>
              <a:ea typeface="Fredoka One"/>
              <a:cs typeface="Fredoka One"/>
              <a:sym typeface="Fredoka One"/>
            </a:endParaRPr>
          </a:p>
        </p:txBody>
      </p:sp>
      <p:sp>
        <p:nvSpPr>
          <p:cNvPr id="1495" name="Google Shape;1495;p45"/>
          <p:cNvSpPr txBox="1"/>
          <p:nvPr/>
        </p:nvSpPr>
        <p:spPr>
          <a:xfrm rot="424480">
            <a:off x="5396633" y="4118261"/>
            <a:ext cx="550491" cy="627889"/>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accent3"/>
                </a:solidFill>
                <a:latin typeface="Fredoka One"/>
                <a:ea typeface="Fredoka One"/>
                <a:cs typeface="Fredoka One"/>
                <a:sym typeface="Fredoka One"/>
              </a:rPr>
              <a:t>2</a:t>
            </a:r>
            <a:endParaRPr sz="3600">
              <a:solidFill>
                <a:schemeClr val="accent3"/>
              </a:solidFill>
              <a:latin typeface="Fredoka One"/>
              <a:ea typeface="Fredoka One"/>
              <a:cs typeface="Fredoka One"/>
              <a:sym typeface="Fredoka One"/>
            </a:endParaRPr>
          </a:p>
        </p:txBody>
      </p:sp>
      <p:sp>
        <p:nvSpPr>
          <p:cNvPr id="1496" name="Google Shape;1496;p45"/>
          <p:cNvSpPr txBox="1"/>
          <p:nvPr/>
        </p:nvSpPr>
        <p:spPr>
          <a:xfrm rot="-318960">
            <a:off x="6497345" y="4118402"/>
            <a:ext cx="550468" cy="627903"/>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accent5"/>
                </a:solidFill>
                <a:latin typeface="Fredoka One"/>
                <a:ea typeface="Fredoka One"/>
                <a:cs typeface="Fredoka One"/>
                <a:sym typeface="Fredoka One"/>
              </a:rPr>
              <a:t>4</a:t>
            </a:r>
            <a:endParaRPr sz="3600">
              <a:solidFill>
                <a:schemeClr val="accent5"/>
              </a:solidFill>
              <a:latin typeface="Fredoka One"/>
              <a:ea typeface="Fredoka One"/>
              <a:cs typeface="Fredoka One"/>
              <a:sym typeface="Fredoka One"/>
            </a:endParaRPr>
          </a:p>
        </p:txBody>
      </p:sp>
      <p:sp>
        <p:nvSpPr>
          <p:cNvPr id="1497" name="Google Shape;1497;p45"/>
          <p:cNvSpPr txBox="1"/>
          <p:nvPr/>
        </p:nvSpPr>
        <p:spPr>
          <a:xfrm rot="633036">
            <a:off x="7047903" y="4118319"/>
            <a:ext cx="550507" cy="627706"/>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accent6"/>
                </a:solidFill>
                <a:latin typeface="Fredoka One"/>
                <a:ea typeface="Fredoka One"/>
                <a:cs typeface="Fredoka One"/>
                <a:sym typeface="Fredoka One"/>
              </a:rPr>
              <a:t>5</a:t>
            </a:r>
            <a:endParaRPr sz="3600">
              <a:solidFill>
                <a:schemeClr val="accent6"/>
              </a:solidFill>
              <a:latin typeface="Fredoka One"/>
              <a:ea typeface="Fredoka One"/>
              <a:cs typeface="Fredoka One"/>
              <a:sym typeface="Fredoka One"/>
            </a:endParaRPr>
          </a:p>
        </p:txBody>
      </p:sp>
      <p:sp>
        <p:nvSpPr>
          <p:cNvPr id="1498" name="Google Shape;1498;p45"/>
          <p:cNvSpPr txBox="1"/>
          <p:nvPr/>
        </p:nvSpPr>
        <p:spPr>
          <a:xfrm>
            <a:off x="7598236" y="4118339"/>
            <a:ext cx="550500" cy="627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accent1"/>
                </a:solidFill>
                <a:latin typeface="Fredoka One"/>
                <a:ea typeface="Fredoka One"/>
                <a:cs typeface="Fredoka One"/>
                <a:sym typeface="Fredoka One"/>
              </a:rPr>
              <a:t>6</a:t>
            </a:r>
            <a:endParaRPr sz="3600">
              <a:solidFill>
                <a:schemeClr val="accent1"/>
              </a:solidFill>
              <a:latin typeface="Fredoka One"/>
              <a:ea typeface="Fredoka One"/>
              <a:cs typeface="Fredoka One"/>
              <a:sym typeface="Fredoka One"/>
            </a:endParaRPr>
          </a:p>
        </p:txBody>
      </p:sp>
      <p:sp>
        <p:nvSpPr>
          <p:cNvPr id="1499" name="Google Shape;1499;p45"/>
          <p:cNvSpPr txBox="1"/>
          <p:nvPr/>
        </p:nvSpPr>
        <p:spPr>
          <a:xfrm>
            <a:off x="4931241" y="3473580"/>
            <a:ext cx="3091500" cy="49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KoHo Medium"/>
                <a:ea typeface="KoHo Medium"/>
                <a:cs typeface="KoHo Medium"/>
                <a:sym typeface="KoHo Medium"/>
              </a:rPr>
              <a:t>…letters in it</a:t>
            </a:r>
            <a:endParaRPr sz="1600">
              <a:solidFill>
                <a:schemeClr val="dk1"/>
              </a:solidFill>
              <a:latin typeface="KoHo Medium"/>
              <a:ea typeface="KoHo Medium"/>
              <a:cs typeface="KoHo Medium"/>
              <a:sym typeface="KoHo Medium"/>
            </a:endParaRPr>
          </a:p>
        </p:txBody>
      </p:sp>
      <p:sp>
        <p:nvSpPr>
          <p:cNvPr id="1500" name="Google Shape;1500;p45"/>
          <p:cNvSpPr txBox="1"/>
          <p:nvPr/>
        </p:nvSpPr>
        <p:spPr>
          <a:xfrm>
            <a:off x="5897377" y="2089182"/>
            <a:ext cx="1159200" cy="13221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0000">
                <a:solidFill>
                  <a:schemeClr val="accent5"/>
                </a:solidFill>
                <a:latin typeface="Fredoka One"/>
                <a:ea typeface="Fredoka One"/>
                <a:cs typeface="Fredoka One"/>
                <a:sym typeface="Fredoka One"/>
              </a:rPr>
              <a:t>4</a:t>
            </a:r>
            <a:endParaRPr sz="10000">
              <a:solidFill>
                <a:schemeClr val="accent5"/>
              </a:solidFill>
              <a:latin typeface="Fredoka One"/>
              <a:ea typeface="Fredoka One"/>
              <a:cs typeface="Fredoka One"/>
              <a:sym typeface="Fredoka One"/>
            </a:endParaRPr>
          </a:p>
        </p:txBody>
      </p:sp>
      <p:sp>
        <p:nvSpPr>
          <p:cNvPr id="1501" name="Google Shape;1501;p45"/>
          <p:cNvSpPr/>
          <p:nvPr/>
        </p:nvSpPr>
        <p:spPr>
          <a:xfrm rot="-3599913">
            <a:off x="4781347" y="1549844"/>
            <a:ext cx="581981" cy="175304"/>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sp>
        <p:nvSpPr>
          <p:cNvPr id="1502" name="Google Shape;1502;p45"/>
          <p:cNvSpPr/>
          <p:nvPr/>
        </p:nvSpPr>
        <p:spPr>
          <a:xfrm rot="7200087">
            <a:off x="7558809" y="3698326"/>
            <a:ext cx="581981" cy="175304"/>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sp>
        <p:nvSpPr>
          <p:cNvPr id="1503" name="Google Shape;1503;p45"/>
          <p:cNvSpPr txBox="1"/>
          <p:nvPr/>
        </p:nvSpPr>
        <p:spPr>
          <a:xfrm>
            <a:off x="2624069" y="2657700"/>
            <a:ext cx="847200" cy="49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KoHo Medium"/>
                <a:ea typeface="KoHo Medium"/>
                <a:cs typeface="KoHo Medium"/>
                <a:sym typeface="KoHo Medium"/>
              </a:rPr>
              <a:t>Mark</a:t>
            </a:r>
            <a:endParaRPr sz="1600">
              <a:solidFill>
                <a:schemeClr val="dk1"/>
              </a:solidFill>
              <a:latin typeface="KoHo Medium"/>
              <a:ea typeface="KoHo Medium"/>
              <a:cs typeface="KoHo Medium"/>
              <a:sym typeface="KoHo Medium"/>
            </a:endParaRPr>
          </a:p>
        </p:txBody>
      </p:sp>
      <p:sp>
        <p:nvSpPr>
          <p:cNvPr id="1504" name="Google Shape;1504;p45"/>
          <p:cNvSpPr txBox="1"/>
          <p:nvPr/>
        </p:nvSpPr>
        <p:spPr>
          <a:xfrm>
            <a:off x="2624069" y="3998474"/>
            <a:ext cx="847200" cy="492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1"/>
                </a:solidFill>
                <a:latin typeface="KoHo Medium"/>
                <a:ea typeface="KoHo Medium"/>
                <a:cs typeface="KoHo Medium"/>
                <a:sym typeface="KoHo Medium"/>
              </a:rPr>
              <a:t>Jane</a:t>
            </a:r>
            <a:endParaRPr sz="1600">
              <a:solidFill>
                <a:schemeClr val="dk1"/>
              </a:solidFill>
              <a:latin typeface="KoHo Medium"/>
              <a:ea typeface="KoHo Medium"/>
              <a:cs typeface="KoHo Medium"/>
              <a:sym typeface="KoHo Medium"/>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08"/>
        <p:cNvGrpSpPr/>
        <p:nvPr/>
      </p:nvGrpSpPr>
      <p:grpSpPr>
        <a:xfrm>
          <a:off x="0" y="0"/>
          <a:ext cx="0" cy="0"/>
          <a:chOff x="0" y="0"/>
          <a:chExt cx="0" cy="0"/>
        </a:xfrm>
      </p:grpSpPr>
      <p:grpSp>
        <p:nvGrpSpPr>
          <p:cNvPr id="1509" name="Google Shape;1509;p46"/>
          <p:cNvGrpSpPr/>
          <p:nvPr/>
        </p:nvGrpSpPr>
        <p:grpSpPr>
          <a:xfrm rot="-900082">
            <a:off x="1644676" y="3435363"/>
            <a:ext cx="870141" cy="803251"/>
            <a:chOff x="1687400" y="2453546"/>
            <a:chExt cx="595372" cy="549604"/>
          </a:xfrm>
        </p:grpSpPr>
        <p:sp>
          <p:nvSpPr>
            <p:cNvPr id="1510" name="Google Shape;1510;p46"/>
            <p:cNvSpPr/>
            <p:nvPr/>
          </p:nvSpPr>
          <p:spPr>
            <a:xfrm>
              <a:off x="1687400" y="2467714"/>
              <a:ext cx="5589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1" name="Google Shape;1511;p46"/>
            <p:cNvGrpSpPr/>
            <p:nvPr/>
          </p:nvGrpSpPr>
          <p:grpSpPr>
            <a:xfrm rot="10800000" flipH="1">
              <a:off x="1742750" y="2453546"/>
              <a:ext cx="540022" cy="549604"/>
              <a:chOff x="1742750" y="2453546"/>
              <a:chExt cx="540022" cy="549604"/>
            </a:xfrm>
          </p:grpSpPr>
          <p:cxnSp>
            <p:nvCxnSpPr>
              <p:cNvPr id="1512" name="Google Shape;1512;p46"/>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513" name="Google Shape;1513;p46"/>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514" name="Google Shape;1514;p46"/>
          <p:cNvGrpSpPr/>
          <p:nvPr/>
        </p:nvGrpSpPr>
        <p:grpSpPr>
          <a:xfrm rot="281873">
            <a:off x="2693136" y="3386070"/>
            <a:ext cx="870142" cy="803252"/>
            <a:chOff x="1687400" y="2453546"/>
            <a:chExt cx="595372" cy="549604"/>
          </a:xfrm>
        </p:grpSpPr>
        <p:sp>
          <p:nvSpPr>
            <p:cNvPr id="1515" name="Google Shape;1515;p46"/>
            <p:cNvSpPr/>
            <p:nvPr/>
          </p:nvSpPr>
          <p:spPr>
            <a:xfrm>
              <a:off x="1687400" y="2467714"/>
              <a:ext cx="5589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6" name="Google Shape;1516;p46"/>
            <p:cNvGrpSpPr/>
            <p:nvPr/>
          </p:nvGrpSpPr>
          <p:grpSpPr>
            <a:xfrm rot="10800000" flipH="1">
              <a:off x="1742750" y="2453546"/>
              <a:ext cx="540022" cy="549604"/>
              <a:chOff x="1742750" y="2453546"/>
              <a:chExt cx="540022" cy="549604"/>
            </a:xfrm>
          </p:grpSpPr>
          <p:cxnSp>
            <p:nvCxnSpPr>
              <p:cNvPr id="1517" name="Google Shape;1517;p46"/>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518" name="Google Shape;1518;p46"/>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519" name="Google Shape;1519;p46"/>
          <p:cNvGrpSpPr/>
          <p:nvPr/>
        </p:nvGrpSpPr>
        <p:grpSpPr>
          <a:xfrm>
            <a:off x="3748845" y="3336475"/>
            <a:ext cx="870136" cy="803246"/>
            <a:chOff x="1687400" y="2453546"/>
            <a:chExt cx="595372" cy="549604"/>
          </a:xfrm>
        </p:grpSpPr>
        <p:sp>
          <p:nvSpPr>
            <p:cNvPr id="1520" name="Google Shape;1520;p46"/>
            <p:cNvSpPr/>
            <p:nvPr/>
          </p:nvSpPr>
          <p:spPr>
            <a:xfrm>
              <a:off x="1687400" y="2467714"/>
              <a:ext cx="558900" cy="525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1" name="Google Shape;1521;p46"/>
            <p:cNvGrpSpPr/>
            <p:nvPr/>
          </p:nvGrpSpPr>
          <p:grpSpPr>
            <a:xfrm rot="10800000" flipH="1">
              <a:off x="1742750" y="2453546"/>
              <a:ext cx="540022" cy="549604"/>
              <a:chOff x="1742750" y="2453546"/>
              <a:chExt cx="540022" cy="549604"/>
            </a:xfrm>
          </p:grpSpPr>
          <p:cxnSp>
            <p:nvCxnSpPr>
              <p:cNvPr id="1522" name="Google Shape;1522;p46"/>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523" name="Google Shape;1523;p46"/>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524" name="Google Shape;1524;p46"/>
          <p:cNvGrpSpPr/>
          <p:nvPr/>
        </p:nvGrpSpPr>
        <p:grpSpPr>
          <a:xfrm rot="-426363">
            <a:off x="4732290" y="3435355"/>
            <a:ext cx="870151" cy="803261"/>
            <a:chOff x="1687400" y="2453546"/>
            <a:chExt cx="595372" cy="549604"/>
          </a:xfrm>
        </p:grpSpPr>
        <p:sp>
          <p:nvSpPr>
            <p:cNvPr id="1525" name="Google Shape;1525;p46"/>
            <p:cNvSpPr/>
            <p:nvPr/>
          </p:nvSpPr>
          <p:spPr>
            <a:xfrm>
              <a:off x="1687400" y="2467714"/>
              <a:ext cx="558900" cy="525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6" name="Google Shape;1526;p46"/>
            <p:cNvGrpSpPr/>
            <p:nvPr/>
          </p:nvGrpSpPr>
          <p:grpSpPr>
            <a:xfrm rot="10800000" flipH="1">
              <a:off x="1742750" y="2453546"/>
              <a:ext cx="540022" cy="549604"/>
              <a:chOff x="1742750" y="2453546"/>
              <a:chExt cx="540022" cy="549604"/>
            </a:xfrm>
          </p:grpSpPr>
          <p:cxnSp>
            <p:nvCxnSpPr>
              <p:cNvPr id="1527" name="Google Shape;1527;p46"/>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528" name="Google Shape;1528;p46"/>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529" name="Google Shape;1529;p46"/>
          <p:cNvGrpSpPr/>
          <p:nvPr/>
        </p:nvGrpSpPr>
        <p:grpSpPr>
          <a:xfrm rot="326977">
            <a:off x="5762112" y="3385972"/>
            <a:ext cx="870139" cy="803250"/>
            <a:chOff x="1687400" y="2453546"/>
            <a:chExt cx="595372" cy="549604"/>
          </a:xfrm>
        </p:grpSpPr>
        <p:sp>
          <p:nvSpPr>
            <p:cNvPr id="1530" name="Google Shape;1530;p46"/>
            <p:cNvSpPr/>
            <p:nvPr/>
          </p:nvSpPr>
          <p:spPr>
            <a:xfrm>
              <a:off x="1687400" y="2467714"/>
              <a:ext cx="558900" cy="5250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1" name="Google Shape;1531;p46"/>
            <p:cNvGrpSpPr/>
            <p:nvPr/>
          </p:nvGrpSpPr>
          <p:grpSpPr>
            <a:xfrm rot="10800000" flipH="1">
              <a:off x="1742750" y="2453546"/>
              <a:ext cx="540022" cy="549604"/>
              <a:chOff x="1742750" y="2453546"/>
              <a:chExt cx="540022" cy="549604"/>
            </a:xfrm>
          </p:grpSpPr>
          <p:cxnSp>
            <p:nvCxnSpPr>
              <p:cNvPr id="1532" name="Google Shape;1532;p46"/>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533" name="Google Shape;1533;p46"/>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534" name="Google Shape;1534;p46"/>
          <p:cNvGrpSpPr/>
          <p:nvPr/>
        </p:nvGrpSpPr>
        <p:grpSpPr>
          <a:xfrm>
            <a:off x="6781752" y="3428158"/>
            <a:ext cx="870136" cy="803246"/>
            <a:chOff x="1687400" y="2453546"/>
            <a:chExt cx="595372" cy="549604"/>
          </a:xfrm>
        </p:grpSpPr>
        <p:sp>
          <p:nvSpPr>
            <p:cNvPr id="1535" name="Google Shape;1535;p46"/>
            <p:cNvSpPr/>
            <p:nvPr/>
          </p:nvSpPr>
          <p:spPr>
            <a:xfrm>
              <a:off x="1687400" y="2467714"/>
              <a:ext cx="558900" cy="525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 name="Google Shape;1536;p46"/>
            <p:cNvGrpSpPr/>
            <p:nvPr/>
          </p:nvGrpSpPr>
          <p:grpSpPr>
            <a:xfrm rot="10800000" flipH="1">
              <a:off x="1742750" y="2453546"/>
              <a:ext cx="540022" cy="549604"/>
              <a:chOff x="1742750" y="2453546"/>
              <a:chExt cx="540022" cy="549604"/>
            </a:xfrm>
          </p:grpSpPr>
          <p:cxnSp>
            <p:nvCxnSpPr>
              <p:cNvPr id="1537" name="Google Shape;1537;p46"/>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538" name="Google Shape;1538;p46"/>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sp>
        <p:nvSpPr>
          <p:cNvPr id="1539" name="Google Shape;1539;p46"/>
          <p:cNvSpPr txBox="1"/>
          <p:nvPr/>
        </p:nvSpPr>
        <p:spPr>
          <a:xfrm rot="-1092301">
            <a:off x="1778987" y="3597729"/>
            <a:ext cx="496450" cy="478519"/>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M</a:t>
            </a:r>
            <a:endParaRPr sz="3600">
              <a:solidFill>
                <a:schemeClr val="lt1"/>
              </a:solidFill>
              <a:latin typeface="Fredoka One"/>
              <a:ea typeface="Fredoka One"/>
              <a:cs typeface="Fredoka One"/>
              <a:sym typeface="Fredoka One"/>
            </a:endParaRPr>
          </a:p>
        </p:txBody>
      </p:sp>
      <p:sp>
        <p:nvSpPr>
          <p:cNvPr id="1540" name="Google Shape;1540;p46"/>
          <p:cNvSpPr txBox="1"/>
          <p:nvPr/>
        </p:nvSpPr>
        <p:spPr>
          <a:xfrm>
            <a:off x="4887818" y="3554975"/>
            <a:ext cx="481800" cy="549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A</a:t>
            </a:r>
            <a:endParaRPr sz="3600">
              <a:solidFill>
                <a:schemeClr val="lt1"/>
              </a:solidFill>
              <a:latin typeface="Fredoka One"/>
              <a:ea typeface="Fredoka One"/>
              <a:cs typeface="Fredoka One"/>
              <a:sym typeface="Fredoka One"/>
            </a:endParaRPr>
          </a:p>
        </p:txBody>
      </p:sp>
      <p:sp>
        <p:nvSpPr>
          <p:cNvPr id="1541" name="Google Shape;1541;p46"/>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SPELL YOUR NAME</a:t>
            </a:r>
            <a:endParaRPr/>
          </a:p>
        </p:txBody>
      </p:sp>
      <p:sp>
        <p:nvSpPr>
          <p:cNvPr id="1542" name="Google Shape;1542;p46"/>
          <p:cNvSpPr txBox="1"/>
          <p:nvPr/>
        </p:nvSpPr>
        <p:spPr>
          <a:xfrm rot="424846">
            <a:off x="2887285" y="3512805"/>
            <a:ext cx="481875" cy="549598"/>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Y</a:t>
            </a:r>
            <a:endParaRPr sz="3600">
              <a:solidFill>
                <a:schemeClr val="lt1"/>
              </a:solidFill>
              <a:latin typeface="Fredoka One"/>
              <a:ea typeface="Fredoka One"/>
              <a:cs typeface="Fredoka One"/>
              <a:sym typeface="Fredoka One"/>
            </a:endParaRPr>
          </a:p>
        </p:txBody>
      </p:sp>
      <p:sp>
        <p:nvSpPr>
          <p:cNvPr id="1543" name="Google Shape;1543;p46"/>
          <p:cNvSpPr txBox="1"/>
          <p:nvPr/>
        </p:nvSpPr>
        <p:spPr>
          <a:xfrm rot="-319418">
            <a:off x="3943024" y="3463313"/>
            <a:ext cx="481778" cy="549572"/>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N</a:t>
            </a:r>
            <a:endParaRPr sz="3600">
              <a:solidFill>
                <a:schemeClr val="lt1"/>
              </a:solidFill>
              <a:latin typeface="Fredoka One"/>
              <a:ea typeface="Fredoka One"/>
              <a:cs typeface="Fredoka One"/>
              <a:sym typeface="Fredoka One"/>
            </a:endParaRPr>
          </a:p>
        </p:txBody>
      </p:sp>
      <p:sp>
        <p:nvSpPr>
          <p:cNvPr id="1544" name="Google Shape;1544;p46"/>
          <p:cNvSpPr txBox="1"/>
          <p:nvPr/>
        </p:nvSpPr>
        <p:spPr>
          <a:xfrm rot="632840">
            <a:off x="5931848" y="3512796"/>
            <a:ext cx="481841" cy="549622"/>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M</a:t>
            </a:r>
            <a:endParaRPr sz="3600">
              <a:solidFill>
                <a:schemeClr val="lt1"/>
              </a:solidFill>
              <a:latin typeface="Fredoka One"/>
              <a:ea typeface="Fredoka One"/>
              <a:cs typeface="Fredoka One"/>
              <a:sym typeface="Fredoka One"/>
            </a:endParaRPr>
          </a:p>
        </p:txBody>
      </p:sp>
      <p:sp>
        <p:nvSpPr>
          <p:cNvPr id="1545" name="Google Shape;1545;p46"/>
          <p:cNvSpPr txBox="1"/>
          <p:nvPr/>
        </p:nvSpPr>
        <p:spPr>
          <a:xfrm>
            <a:off x="6975931" y="3554975"/>
            <a:ext cx="481800" cy="549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E</a:t>
            </a:r>
            <a:endParaRPr sz="3600">
              <a:solidFill>
                <a:schemeClr val="lt1"/>
              </a:solidFill>
              <a:latin typeface="Fredoka One"/>
              <a:ea typeface="Fredoka One"/>
              <a:cs typeface="Fredoka One"/>
              <a:sym typeface="Fredoka One"/>
            </a:endParaRPr>
          </a:p>
        </p:txBody>
      </p:sp>
      <p:grpSp>
        <p:nvGrpSpPr>
          <p:cNvPr id="1546" name="Google Shape;1546;p46"/>
          <p:cNvGrpSpPr/>
          <p:nvPr/>
        </p:nvGrpSpPr>
        <p:grpSpPr>
          <a:xfrm>
            <a:off x="1669538" y="1453083"/>
            <a:ext cx="835624" cy="1092567"/>
            <a:chOff x="3316475" y="1127575"/>
            <a:chExt cx="626875" cy="728475"/>
          </a:xfrm>
        </p:grpSpPr>
        <p:sp>
          <p:nvSpPr>
            <p:cNvPr id="1547" name="Google Shape;1547;p46"/>
            <p:cNvSpPr/>
            <p:nvPr/>
          </p:nvSpPr>
          <p:spPr>
            <a:xfrm>
              <a:off x="3316475" y="1127575"/>
              <a:ext cx="626875" cy="571900"/>
            </a:xfrm>
            <a:custGeom>
              <a:avLst/>
              <a:gdLst/>
              <a:ahLst/>
              <a:cxnLst/>
              <a:rect l="l" t="t" r="r" b="b"/>
              <a:pathLst>
                <a:path w="25075" h="22876" extrusionOk="0">
                  <a:moveTo>
                    <a:pt x="12236" y="0"/>
                  </a:moveTo>
                  <a:cubicBezTo>
                    <a:pt x="12122" y="0"/>
                    <a:pt x="12008" y="1"/>
                    <a:pt x="11895" y="3"/>
                  </a:cubicBezTo>
                  <a:cubicBezTo>
                    <a:pt x="10264" y="27"/>
                    <a:pt x="8644" y="361"/>
                    <a:pt x="7132" y="992"/>
                  </a:cubicBezTo>
                  <a:cubicBezTo>
                    <a:pt x="5537" y="1658"/>
                    <a:pt x="4489" y="2706"/>
                    <a:pt x="3763" y="4266"/>
                  </a:cubicBezTo>
                  <a:cubicBezTo>
                    <a:pt x="3060" y="5766"/>
                    <a:pt x="2739" y="7409"/>
                    <a:pt x="2048" y="8909"/>
                  </a:cubicBezTo>
                  <a:cubicBezTo>
                    <a:pt x="1596" y="9874"/>
                    <a:pt x="941" y="10814"/>
                    <a:pt x="905" y="11862"/>
                  </a:cubicBezTo>
                  <a:cubicBezTo>
                    <a:pt x="846" y="13434"/>
                    <a:pt x="1655" y="13993"/>
                    <a:pt x="1477" y="15553"/>
                  </a:cubicBezTo>
                  <a:cubicBezTo>
                    <a:pt x="1393" y="16303"/>
                    <a:pt x="0" y="19482"/>
                    <a:pt x="1822" y="20780"/>
                  </a:cubicBezTo>
                  <a:cubicBezTo>
                    <a:pt x="4052" y="22365"/>
                    <a:pt x="8259" y="22875"/>
                    <a:pt x="12263" y="22875"/>
                  </a:cubicBezTo>
                  <a:cubicBezTo>
                    <a:pt x="16769" y="22875"/>
                    <a:pt x="21019" y="22230"/>
                    <a:pt x="21908" y="21744"/>
                  </a:cubicBezTo>
                  <a:cubicBezTo>
                    <a:pt x="25075" y="19994"/>
                    <a:pt x="23456" y="16410"/>
                    <a:pt x="23265" y="15839"/>
                  </a:cubicBezTo>
                  <a:cubicBezTo>
                    <a:pt x="22622" y="13922"/>
                    <a:pt x="23682" y="11826"/>
                    <a:pt x="22837" y="9909"/>
                  </a:cubicBezTo>
                  <a:cubicBezTo>
                    <a:pt x="22265" y="8635"/>
                    <a:pt x="21563" y="7516"/>
                    <a:pt x="21146" y="6159"/>
                  </a:cubicBezTo>
                  <a:cubicBezTo>
                    <a:pt x="20586" y="4325"/>
                    <a:pt x="19812" y="2278"/>
                    <a:pt x="17991" y="1254"/>
                  </a:cubicBezTo>
                  <a:cubicBezTo>
                    <a:pt x="16315" y="298"/>
                    <a:pt x="14183" y="0"/>
                    <a:pt x="1223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6"/>
            <p:cNvSpPr/>
            <p:nvPr/>
          </p:nvSpPr>
          <p:spPr>
            <a:xfrm>
              <a:off x="3403975" y="1583350"/>
              <a:ext cx="435800" cy="272700"/>
            </a:xfrm>
            <a:custGeom>
              <a:avLst/>
              <a:gdLst/>
              <a:ahLst/>
              <a:cxnLst/>
              <a:rect l="l" t="t" r="r" b="b"/>
              <a:pathLst>
                <a:path w="17432" h="10908" extrusionOk="0">
                  <a:moveTo>
                    <a:pt x="8769" y="0"/>
                  </a:moveTo>
                  <a:cubicBezTo>
                    <a:pt x="8720" y="0"/>
                    <a:pt x="8671" y="1"/>
                    <a:pt x="8621" y="1"/>
                  </a:cubicBezTo>
                  <a:cubicBezTo>
                    <a:pt x="6645" y="13"/>
                    <a:pt x="4882" y="180"/>
                    <a:pt x="3608" y="906"/>
                  </a:cubicBezTo>
                  <a:cubicBezTo>
                    <a:pt x="620" y="2644"/>
                    <a:pt x="1" y="10907"/>
                    <a:pt x="1" y="10907"/>
                  </a:cubicBezTo>
                  <a:lnTo>
                    <a:pt x="17432" y="10847"/>
                  </a:lnTo>
                  <a:cubicBezTo>
                    <a:pt x="17432" y="10847"/>
                    <a:pt x="16289" y="2108"/>
                    <a:pt x="13526" y="739"/>
                  </a:cubicBezTo>
                  <a:cubicBezTo>
                    <a:pt x="12516" y="228"/>
                    <a:pt x="10703" y="0"/>
                    <a:pt x="87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6"/>
            <p:cNvSpPr/>
            <p:nvPr/>
          </p:nvSpPr>
          <p:spPr>
            <a:xfrm>
              <a:off x="3461725" y="1764775"/>
              <a:ext cx="19100" cy="90375"/>
            </a:xfrm>
            <a:custGeom>
              <a:avLst/>
              <a:gdLst/>
              <a:ahLst/>
              <a:cxnLst/>
              <a:rect l="l" t="t" r="r" b="b"/>
              <a:pathLst>
                <a:path w="764" h="3615" extrusionOk="0">
                  <a:moveTo>
                    <a:pt x="577" y="1"/>
                  </a:moveTo>
                  <a:cubicBezTo>
                    <a:pt x="499" y="1"/>
                    <a:pt x="422" y="47"/>
                    <a:pt x="406" y="150"/>
                  </a:cubicBezTo>
                  <a:lnTo>
                    <a:pt x="13" y="3424"/>
                  </a:lnTo>
                  <a:cubicBezTo>
                    <a:pt x="1" y="3519"/>
                    <a:pt x="72" y="3602"/>
                    <a:pt x="155" y="3614"/>
                  </a:cubicBezTo>
                  <a:lnTo>
                    <a:pt x="179" y="3614"/>
                  </a:lnTo>
                  <a:cubicBezTo>
                    <a:pt x="263" y="3614"/>
                    <a:pt x="346" y="3543"/>
                    <a:pt x="358" y="3460"/>
                  </a:cubicBezTo>
                  <a:lnTo>
                    <a:pt x="751" y="185"/>
                  </a:lnTo>
                  <a:cubicBezTo>
                    <a:pt x="764" y="68"/>
                    <a:pt x="670" y="1"/>
                    <a:pt x="57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6"/>
            <p:cNvSpPr/>
            <p:nvPr/>
          </p:nvSpPr>
          <p:spPr>
            <a:xfrm>
              <a:off x="3762325" y="1764775"/>
              <a:ext cx="18825" cy="90375"/>
            </a:xfrm>
            <a:custGeom>
              <a:avLst/>
              <a:gdLst/>
              <a:ahLst/>
              <a:cxnLst/>
              <a:rect l="l" t="t" r="r" b="b"/>
              <a:pathLst>
                <a:path w="753" h="3615" extrusionOk="0">
                  <a:moveTo>
                    <a:pt x="186" y="1"/>
                  </a:moveTo>
                  <a:cubicBezTo>
                    <a:pt x="95" y="1"/>
                    <a:pt x="1" y="68"/>
                    <a:pt x="14" y="185"/>
                  </a:cubicBezTo>
                  <a:lnTo>
                    <a:pt x="407" y="3460"/>
                  </a:lnTo>
                  <a:cubicBezTo>
                    <a:pt x="419" y="3543"/>
                    <a:pt x="490" y="3614"/>
                    <a:pt x="574" y="3614"/>
                  </a:cubicBezTo>
                  <a:lnTo>
                    <a:pt x="597" y="3614"/>
                  </a:lnTo>
                  <a:cubicBezTo>
                    <a:pt x="693" y="3602"/>
                    <a:pt x="752" y="3519"/>
                    <a:pt x="740" y="3424"/>
                  </a:cubicBezTo>
                  <a:lnTo>
                    <a:pt x="347" y="150"/>
                  </a:lnTo>
                  <a:cubicBezTo>
                    <a:pt x="336" y="47"/>
                    <a:pt x="262" y="1"/>
                    <a:pt x="18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6"/>
            <p:cNvSpPr/>
            <p:nvPr/>
          </p:nvSpPr>
          <p:spPr>
            <a:xfrm>
              <a:off x="3390000" y="1188375"/>
              <a:ext cx="427100" cy="379850"/>
            </a:xfrm>
            <a:custGeom>
              <a:avLst/>
              <a:gdLst/>
              <a:ahLst/>
              <a:cxnLst/>
              <a:rect l="l" t="t" r="r" b="b"/>
              <a:pathLst>
                <a:path w="17084" h="15194" extrusionOk="0">
                  <a:moveTo>
                    <a:pt x="13262" y="0"/>
                  </a:moveTo>
                  <a:cubicBezTo>
                    <a:pt x="13247" y="0"/>
                    <a:pt x="13232" y="0"/>
                    <a:pt x="13216" y="0"/>
                  </a:cubicBezTo>
                  <a:lnTo>
                    <a:pt x="4989" y="48"/>
                  </a:lnTo>
                  <a:cubicBezTo>
                    <a:pt x="3203" y="60"/>
                    <a:pt x="1727" y="1417"/>
                    <a:pt x="1560" y="3191"/>
                  </a:cubicBezTo>
                  <a:lnTo>
                    <a:pt x="1536" y="3429"/>
                  </a:lnTo>
                  <a:cubicBezTo>
                    <a:pt x="1524" y="3501"/>
                    <a:pt x="1524" y="3572"/>
                    <a:pt x="1512" y="3656"/>
                  </a:cubicBezTo>
                  <a:cubicBezTo>
                    <a:pt x="1334" y="4787"/>
                    <a:pt x="0" y="15074"/>
                    <a:pt x="9644" y="15193"/>
                  </a:cubicBezTo>
                  <a:cubicBezTo>
                    <a:pt x="9683" y="15193"/>
                    <a:pt x="9721" y="15193"/>
                    <a:pt x="9759" y="15193"/>
                  </a:cubicBezTo>
                  <a:cubicBezTo>
                    <a:pt x="16721" y="15193"/>
                    <a:pt x="17084" y="7620"/>
                    <a:pt x="16693" y="3155"/>
                  </a:cubicBezTo>
                  <a:cubicBezTo>
                    <a:pt x="16528" y="1373"/>
                    <a:pt x="15040" y="0"/>
                    <a:pt x="13262"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6"/>
            <p:cNvSpPr/>
            <p:nvPr/>
          </p:nvSpPr>
          <p:spPr>
            <a:xfrm>
              <a:off x="3645050" y="1356925"/>
              <a:ext cx="39350" cy="33175"/>
            </a:xfrm>
            <a:custGeom>
              <a:avLst/>
              <a:gdLst/>
              <a:ahLst/>
              <a:cxnLst/>
              <a:rect l="l" t="t" r="r" b="b"/>
              <a:pathLst>
                <a:path w="1574" h="1327" extrusionOk="0">
                  <a:moveTo>
                    <a:pt x="843" y="0"/>
                  </a:moveTo>
                  <a:cubicBezTo>
                    <a:pt x="323" y="0"/>
                    <a:pt x="1" y="612"/>
                    <a:pt x="323" y="1057"/>
                  </a:cubicBezTo>
                  <a:cubicBezTo>
                    <a:pt x="462" y="1242"/>
                    <a:pt x="660" y="1326"/>
                    <a:pt x="855" y="1326"/>
                  </a:cubicBezTo>
                  <a:cubicBezTo>
                    <a:pt x="1162" y="1326"/>
                    <a:pt x="1463" y="1116"/>
                    <a:pt x="1514" y="759"/>
                  </a:cubicBezTo>
                  <a:cubicBezTo>
                    <a:pt x="1574" y="402"/>
                    <a:pt x="1324" y="57"/>
                    <a:pt x="954" y="9"/>
                  </a:cubicBezTo>
                  <a:cubicBezTo>
                    <a:pt x="916" y="3"/>
                    <a:pt x="879" y="0"/>
                    <a:pt x="8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6"/>
            <p:cNvSpPr/>
            <p:nvPr/>
          </p:nvSpPr>
          <p:spPr>
            <a:xfrm>
              <a:off x="3562050" y="1355925"/>
              <a:ext cx="39400" cy="33400"/>
            </a:xfrm>
            <a:custGeom>
              <a:avLst/>
              <a:gdLst/>
              <a:ahLst/>
              <a:cxnLst/>
              <a:rect l="l" t="t" r="r" b="b"/>
              <a:pathLst>
                <a:path w="1576" h="1336" extrusionOk="0">
                  <a:moveTo>
                    <a:pt x="734" y="1"/>
                  </a:moveTo>
                  <a:cubicBezTo>
                    <a:pt x="456" y="1"/>
                    <a:pt x="182" y="171"/>
                    <a:pt x="95" y="490"/>
                  </a:cubicBezTo>
                  <a:cubicBezTo>
                    <a:pt x="0" y="847"/>
                    <a:pt x="203" y="1216"/>
                    <a:pt x="560" y="1311"/>
                  </a:cubicBezTo>
                  <a:cubicBezTo>
                    <a:pt x="621" y="1328"/>
                    <a:pt x="680" y="1335"/>
                    <a:pt x="738" y="1335"/>
                  </a:cubicBezTo>
                  <a:cubicBezTo>
                    <a:pt x="1224" y="1335"/>
                    <a:pt x="1576" y="792"/>
                    <a:pt x="1310" y="335"/>
                  </a:cubicBezTo>
                  <a:cubicBezTo>
                    <a:pt x="1178" y="108"/>
                    <a:pt x="955" y="1"/>
                    <a:pt x="73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6"/>
            <p:cNvSpPr/>
            <p:nvPr/>
          </p:nvSpPr>
          <p:spPr>
            <a:xfrm>
              <a:off x="3590825" y="1429650"/>
              <a:ext cx="62125" cy="15950"/>
            </a:xfrm>
            <a:custGeom>
              <a:avLst/>
              <a:gdLst/>
              <a:ahLst/>
              <a:cxnLst/>
              <a:rect l="l" t="t" r="r" b="b"/>
              <a:pathLst>
                <a:path w="2485" h="638" extrusionOk="0">
                  <a:moveTo>
                    <a:pt x="2229" y="1"/>
                  </a:moveTo>
                  <a:cubicBezTo>
                    <a:pt x="2199" y="1"/>
                    <a:pt x="2167" y="9"/>
                    <a:pt x="2135" y="29"/>
                  </a:cubicBezTo>
                  <a:cubicBezTo>
                    <a:pt x="1885" y="196"/>
                    <a:pt x="1588" y="291"/>
                    <a:pt x="1278" y="303"/>
                  </a:cubicBezTo>
                  <a:cubicBezTo>
                    <a:pt x="1258" y="304"/>
                    <a:pt x="1238" y="304"/>
                    <a:pt x="1217" y="304"/>
                  </a:cubicBezTo>
                  <a:cubicBezTo>
                    <a:pt x="915" y="304"/>
                    <a:pt x="606" y="221"/>
                    <a:pt x="349" y="65"/>
                  </a:cubicBezTo>
                  <a:cubicBezTo>
                    <a:pt x="316" y="45"/>
                    <a:pt x="282" y="36"/>
                    <a:pt x="252" y="36"/>
                  </a:cubicBezTo>
                  <a:cubicBezTo>
                    <a:pt x="98" y="36"/>
                    <a:pt x="0" y="251"/>
                    <a:pt x="159" y="351"/>
                  </a:cubicBezTo>
                  <a:cubicBezTo>
                    <a:pt x="464" y="531"/>
                    <a:pt x="802" y="637"/>
                    <a:pt x="1151" y="637"/>
                  </a:cubicBezTo>
                  <a:cubicBezTo>
                    <a:pt x="1169" y="637"/>
                    <a:pt x="1188" y="637"/>
                    <a:pt x="1207" y="636"/>
                  </a:cubicBezTo>
                  <a:lnTo>
                    <a:pt x="1302" y="636"/>
                  </a:lnTo>
                  <a:cubicBezTo>
                    <a:pt x="1659" y="624"/>
                    <a:pt x="2016" y="517"/>
                    <a:pt x="2326" y="315"/>
                  </a:cubicBezTo>
                  <a:cubicBezTo>
                    <a:pt x="2484" y="216"/>
                    <a:pt x="2379" y="1"/>
                    <a:pt x="222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6"/>
            <p:cNvSpPr/>
            <p:nvPr/>
          </p:nvSpPr>
          <p:spPr>
            <a:xfrm>
              <a:off x="3780225" y="1364700"/>
              <a:ext cx="96450" cy="75525"/>
            </a:xfrm>
            <a:custGeom>
              <a:avLst/>
              <a:gdLst/>
              <a:ahLst/>
              <a:cxnLst/>
              <a:rect l="l" t="t" r="r" b="b"/>
              <a:pathLst>
                <a:path w="3858" h="3021" extrusionOk="0">
                  <a:moveTo>
                    <a:pt x="2038" y="1"/>
                  </a:moveTo>
                  <a:cubicBezTo>
                    <a:pt x="1547" y="1"/>
                    <a:pt x="1043" y="84"/>
                    <a:pt x="691" y="151"/>
                  </a:cubicBezTo>
                  <a:lnTo>
                    <a:pt x="0" y="3020"/>
                  </a:lnTo>
                  <a:cubicBezTo>
                    <a:pt x="489" y="2984"/>
                    <a:pt x="2096" y="2960"/>
                    <a:pt x="3084" y="2270"/>
                  </a:cubicBezTo>
                  <a:cubicBezTo>
                    <a:pt x="3679" y="1853"/>
                    <a:pt x="3858" y="1020"/>
                    <a:pt x="3406" y="460"/>
                  </a:cubicBezTo>
                  <a:cubicBezTo>
                    <a:pt x="3128" y="106"/>
                    <a:pt x="2592" y="1"/>
                    <a:pt x="2038" y="1"/>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6"/>
            <p:cNvSpPr/>
            <p:nvPr/>
          </p:nvSpPr>
          <p:spPr>
            <a:xfrm>
              <a:off x="3817875" y="1380775"/>
              <a:ext cx="38575" cy="14800"/>
            </a:xfrm>
            <a:custGeom>
              <a:avLst/>
              <a:gdLst/>
              <a:ahLst/>
              <a:cxnLst/>
              <a:rect l="l" t="t" r="r" b="b"/>
              <a:pathLst>
                <a:path w="1543" h="592" extrusionOk="0">
                  <a:moveTo>
                    <a:pt x="515" y="0"/>
                  </a:moveTo>
                  <a:cubicBezTo>
                    <a:pt x="409" y="0"/>
                    <a:pt x="302" y="10"/>
                    <a:pt x="197" y="31"/>
                  </a:cubicBezTo>
                  <a:cubicBezTo>
                    <a:pt x="1" y="97"/>
                    <a:pt x="64" y="372"/>
                    <a:pt x="241" y="372"/>
                  </a:cubicBezTo>
                  <a:cubicBezTo>
                    <a:pt x="257" y="372"/>
                    <a:pt x="274" y="370"/>
                    <a:pt x="292" y="365"/>
                  </a:cubicBezTo>
                  <a:cubicBezTo>
                    <a:pt x="366" y="351"/>
                    <a:pt x="441" y="344"/>
                    <a:pt x="515" y="344"/>
                  </a:cubicBezTo>
                  <a:cubicBezTo>
                    <a:pt x="763" y="344"/>
                    <a:pt x="1007" y="421"/>
                    <a:pt x="1209" y="567"/>
                  </a:cubicBezTo>
                  <a:cubicBezTo>
                    <a:pt x="1245" y="579"/>
                    <a:pt x="1269" y="591"/>
                    <a:pt x="1304" y="591"/>
                  </a:cubicBezTo>
                  <a:cubicBezTo>
                    <a:pt x="1483" y="591"/>
                    <a:pt x="1542" y="365"/>
                    <a:pt x="1400" y="270"/>
                  </a:cubicBezTo>
                  <a:cubicBezTo>
                    <a:pt x="1141" y="92"/>
                    <a:pt x="830" y="0"/>
                    <a:pt x="51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6"/>
            <p:cNvSpPr/>
            <p:nvPr/>
          </p:nvSpPr>
          <p:spPr>
            <a:xfrm>
              <a:off x="3822500" y="1385875"/>
              <a:ext cx="23500" cy="24875"/>
            </a:xfrm>
            <a:custGeom>
              <a:avLst/>
              <a:gdLst/>
              <a:ahLst/>
              <a:cxnLst/>
              <a:rect l="l" t="t" r="r" b="b"/>
              <a:pathLst>
                <a:path w="940" h="995" extrusionOk="0">
                  <a:moveTo>
                    <a:pt x="709" y="0"/>
                  </a:moveTo>
                  <a:cubicBezTo>
                    <a:pt x="657" y="0"/>
                    <a:pt x="605" y="26"/>
                    <a:pt x="572" y="89"/>
                  </a:cubicBezTo>
                  <a:cubicBezTo>
                    <a:pt x="441" y="304"/>
                    <a:pt x="286" y="518"/>
                    <a:pt x="107" y="709"/>
                  </a:cubicBezTo>
                  <a:cubicBezTo>
                    <a:pt x="0" y="816"/>
                    <a:pt x="83" y="994"/>
                    <a:pt x="238" y="994"/>
                  </a:cubicBezTo>
                  <a:cubicBezTo>
                    <a:pt x="274" y="994"/>
                    <a:pt x="322" y="982"/>
                    <a:pt x="357" y="947"/>
                  </a:cubicBezTo>
                  <a:cubicBezTo>
                    <a:pt x="548" y="744"/>
                    <a:pt x="714" y="506"/>
                    <a:pt x="857" y="268"/>
                  </a:cubicBezTo>
                  <a:cubicBezTo>
                    <a:pt x="939" y="129"/>
                    <a:pt x="824" y="0"/>
                    <a:pt x="70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6"/>
            <p:cNvSpPr/>
            <p:nvPr/>
          </p:nvSpPr>
          <p:spPr>
            <a:xfrm>
              <a:off x="3355475" y="1352925"/>
              <a:ext cx="93475" cy="78350"/>
            </a:xfrm>
            <a:custGeom>
              <a:avLst/>
              <a:gdLst/>
              <a:ahLst/>
              <a:cxnLst/>
              <a:rect l="l" t="t" r="r" b="b"/>
              <a:pathLst>
                <a:path w="3739" h="3134" extrusionOk="0">
                  <a:moveTo>
                    <a:pt x="1640" y="0"/>
                  </a:moveTo>
                  <a:cubicBezTo>
                    <a:pt x="1169" y="0"/>
                    <a:pt x="733" y="94"/>
                    <a:pt x="476" y="383"/>
                  </a:cubicBezTo>
                  <a:cubicBezTo>
                    <a:pt x="0" y="919"/>
                    <a:pt x="119" y="1777"/>
                    <a:pt x="703" y="2217"/>
                  </a:cubicBezTo>
                  <a:cubicBezTo>
                    <a:pt x="1655" y="2955"/>
                    <a:pt x="3251" y="3062"/>
                    <a:pt x="3739" y="3134"/>
                  </a:cubicBezTo>
                  <a:lnTo>
                    <a:pt x="3215" y="229"/>
                  </a:lnTo>
                  <a:cubicBezTo>
                    <a:pt x="2802" y="132"/>
                    <a:pt x="2197" y="0"/>
                    <a:pt x="1640"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6"/>
            <p:cNvSpPr/>
            <p:nvPr/>
          </p:nvSpPr>
          <p:spPr>
            <a:xfrm>
              <a:off x="3375400" y="1369100"/>
              <a:ext cx="38850" cy="13675"/>
            </a:xfrm>
            <a:custGeom>
              <a:avLst/>
              <a:gdLst/>
              <a:ahLst/>
              <a:cxnLst/>
              <a:rect l="l" t="t" r="r" b="b"/>
              <a:pathLst>
                <a:path w="1554" h="547" extrusionOk="0">
                  <a:moveTo>
                    <a:pt x="955" y="1"/>
                  </a:moveTo>
                  <a:cubicBezTo>
                    <a:pt x="675" y="1"/>
                    <a:pt x="396" y="80"/>
                    <a:pt x="156" y="225"/>
                  </a:cubicBezTo>
                  <a:cubicBezTo>
                    <a:pt x="1" y="320"/>
                    <a:pt x="60" y="546"/>
                    <a:pt x="239" y="546"/>
                  </a:cubicBezTo>
                  <a:cubicBezTo>
                    <a:pt x="263" y="546"/>
                    <a:pt x="299" y="546"/>
                    <a:pt x="322" y="522"/>
                  </a:cubicBezTo>
                  <a:cubicBezTo>
                    <a:pt x="513" y="406"/>
                    <a:pt x="733" y="342"/>
                    <a:pt x="957" y="342"/>
                  </a:cubicBezTo>
                  <a:cubicBezTo>
                    <a:pt x="1055" y="342"/>
                    <a:pt x="1154" y="354"/>
                    <a:pt x="1251" y="379"/>
                  </a:cubicBezTo>
                  <a:cubicBezTo>
                    <a:pt x="1270" y="385"/>
                    <a:pt x="1287" y="387"/>
                    <a:pt x="1304" y="387"/>
                  </a:cubicBezTo>
                  <a:cubicBezTo>
                    <a:pt x="1482" y="387"/>
                    <a:pt x="1554" y="123"/>
                    <a:pt x="1358" y="58"/>
                  </a:cubicBezTo>
                  <a:cubicBezTo>
                    <a:pt x="1226" y="19"/>
                    <a:pt x="1091" y="1"/>
                    <a:pt x="95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6"/>
            <p:cNvSpPr/>
            <p:nvPr/>
          </p:nvSpPr>
          <p:spPr>
            <a:xfrm>
              <a:off x="3385925" y="1373700"/>
              <a:ext cx="22550" cy="25725"/>
            </a:xfrm>
            <a:custGeom>
              <a:avLst/>
              <a:gdLst/>
              <a:ahLst/>
              <a:cxnLst/>
              <a:rect l="l" t="t" r="r" b="b"/>
              <a:pathLst>
                <a:path w="902" h="1029" extrusionOk="0">
                  <a:moveTo>
                    <a:pt x="228" y="0"/>
                  </a:moveTo>
                  <a:cubicBezTo>
                    <a:pt x="113" y="0"/>
                    <a:pt x="0" y="120"/>
                    <a:pt x="80" y="255"/>
                  </a:cubicBezTo>
                  <a:cubicBezTo>
                    <a:pt x="199" y="517"/>
                    <a:pt x="366" y="755"/>
                    <a:pt x="544" y="969"/>
                  </a:cubicBezTo>
                  <a:cubicBezTo>
                    <a:pt x="580" y="1005"/>
                    <a:pt x="628" y="1029"/>
                    <a:pt x="675" y="1029"/>
                  </a:cubicBezTo>
                  <a:cubicBezTo>
                    <a:pt x="818" y="1029"/>
                    <a:pt x="901" y="850"/>
                    <a:pt x="794" y="743"/>
                  </a:cubicBezTo>
                  <a:cubicBezTo>
                    <a:pt x="640" y="541"/>
                    <a:pt x="497" y="326"/>
                    <a:pt x="378" y="100"/>
                  </a:cubicBezTo>
                  <a:cubicBezTo>
                    <a:pt x="342" y="29"/>
                    <a:pt x="285" y="0"/>
                    <a:pt x="22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6"/>
            <p:cNvSpPr/>
            <p:nvPr/>
          </p:nvSpPr>
          <p:spPr>
            <a:xfrm>
              <a:off x="3561450" y="1538700"/>
              <a:ext cx="119375" cy="70275"/>
            </a:xfrm>
            <a:custGeom>
              <a:avLst/>
              <a:gdLst/>
              <a:ahLst/>
              <a:cxnLst/>
              <a:rect l="l" t="t" r="r" b="b"/>
              <a:pathLst>
                <a:path w="4775" h="2811" extrusionOk="0">
                  <a:moveTo>
                    <a:pt x="4691" y="1"/>
                  </a:moveTo>
                  <a:lnTo>
                    <a:pt x="48" y="84"/>
                  </a:lnTo>
                  <a:lnTo>
                    <a:pt x="0" y="2799"/>
                  </a:lnTo>
                  <a:lnTo>
                    <a:pt x="4775" y="2811"/>
                  </a:lnTo>
                  <a:lnTo>
                    <a:pt x="4775" y="2811"/>
                  </a:lnTo>
                  <a:lnTo>
                    <a:pt x="4691" y="1"/>
                  </a:ln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6"/>
            <p:cNvSpPr/>
            <p:nvPr/>
          </p:nvSpPr>
          <p:spPr>
            <a:xfrm>
              <a:off x="3650450" y="1317825"/>
              <a:ext cx="49425" cy="22125"/>
            </a:xfrm>
            <a:custGeom>
              <a:avLst/>
              <a:gdLst/>
              <a:ahLst/>
              <a:cxnLst/>
              <a:rect l="l" t="t" r="r" b="b"/>
              <a:pathLst>
                <a:path w="1977" h="885" extrusionOk="0">
                  <a:moveTo>
                    <a:pt x="667" y="0"/>
                  </a:moveTo>
                  <a:cubicBezTo>
                    <a:pt x="452" y="0"/>
                    <a:pt x="230" y="34"/>
                    <a:pt x="96" y="168"/>
                  </a:cubicBezTo>
                  <a:cubicBezTo>
                    <a:pt x="48" y="216"/>
                    <a:pt x="12" y="287"/>
                    <a:pt x="12" y="371"/>
                  </a:cubicBezTo>
                  <a:cubicBezTo>
                    <a:pt x="0" y="478"/>
                    <a:pt x="48" y="716"/>
                    <a:pt x="179" y="775"/>
                  </a:cubicBezTo>
                  <a:cubicBezTo>
                    <a:pt x="226" y="799"/>
                    <a:pt x="286" y="811"/>
                    <a:pt x="334" y="811"/>
                  </a:cubicBezTo>
                  <a:cubicBezTo>
                    <a:pt x="560" y="835"/>
                    <a:pt x="786" y="859"/>
                    <a:pt x="1012" y="871"/>
                  </a:cubicBezTo>
                  <a:cubicBezTo>
                    <a:pt x="1083" y="881"/>
                    <a:pt x="1153" y="884"/>
                    <a:pt x="1224" y="884"/>
                  </a:cubicBezTo>
                  <a:cubicBezTo>
                    <a:pt x="1320" y="884"/>
                    <a:pt x="1416" y="878"/>
                    <a:pt x="1512" y="871"/>
                  </a:cubicBezTo>
                  <a:cubicBezTo>
                    <a:pt x="1691" y="859"/>
                    <a:pt x="1846" y="752"/>
                    <a:pt x="1929" y="597"/>
                  </a:cubicBezTo>
                  <a:cubicBezTo>
                    <a:pt x="1977" y="466"/>
                    <a:pt x="1941" y="323"/>
                    <a:pt x="1846" y="240"/>
                  </a:cubicBezTo>
                  <a:cubicBezTo>
                    <a:pt x="1643" y="73"/>
                    <a:pt x="1179" y="37"/>
                    <a:pt x="929" y="13"/>
                  </a:cubicBezTo>
                  <a:cubicBezTo>
                    <a:pt x="848" y="6"/>
                    <a:pt x="758" y="0"/>
                    <a:pt x="66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6"/>
            <p:cNvSpPr/>
            <p:nvPr/>
          </p:nvSpPr>
          <p:spPr>
            <a:xfrm>
              <a:off x="3549250" y="1316950"/>
              <a:ext cx="49425" cy="21475"/>
            </a:xfrm>
            <a:custGeom>
              <a:avLst/>
              <a:gdLst/>
              <a:ahLst/>
              <a:cxnLst/>
              <a:rect l="l" t="t" r="r" b="b"/>
              <a:pathLst>
                <a:path w="1977" h="859" extrusionOk="0">
                  <a:moveTo>
                    <a:pt x="1072" y="1"/>
                  </a:moveTo>
                  <a:cubicBezTo>
                    <a:pt x="822" y="13"/>
                    <a:pt x="357" y="13"/>
                    <a:pt x="143" y="179"/>
                  </a:cubicBezTo>
                  <a:cubicBezTo>
                    <a:pt x="48" y="263"/>
                    <a:pt x="0" y="394"/>
                    <a:pt x="36" y="525"/>
                  </a:cubicBezTo>
                  <a:cubicBezTo>
                    <a:pt x="119" y="691"/>
                    <a:pt x="274" y="799"/>
                    <a:pt x="453" y="822"/>
                  </a:cubicBezTo>
                  <a:cubicBezTo>
                    <a:pt x="607" y="846"/>
                    <a:pt x="774" y="858"/>
                    <a:pt x="941" y="858"/>
                  </a:cubicBezTo>
                  <a:cubicBezTo>
                    <a:pt x="1167" y="846"/>
                    <a:pt x="1393" y="846"/>
                    <a:pt x="1619" y="834"/>
                  </a:cubicBezTo>
                  <a:cubicBezTo>
                    <a:pt x="1679" y="834"/>
                    <a:pt x="1738" y="822"/>
                    <a:pt x="1786" y="810"/>
                  </a:cubicBezTo>
                  <a:cubicBezTo>
                    <a:pt x="1917" y="751"/>
                    <a:pt x="1977" y="513"/>
                    <a:pt x="1977" y="406"/>
                  </a:cubicBezTo>
                  <a:cubicBezTo>
                    <a:pt x="1977" y="322"/>
                    <a:pt x="1941" y="251"/>
                    <a:pt x="1893" y="191"/>
                  </a:cubicBezTo>
                  <a:cubicBezTo>
                    <a:pt x="1715" y="1"/>
                    <a:pt x="1346" y="1"/>
                    <a:pt x="107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6"/>
            <p:cNvSpPr/>
            <p:nvPr/>
          </p:nvSpPr>
          <p:spPr>
            <a:xfrm>
              <a:off x="3412025" y="1127600"/>
              <a:ext cx="408800" cy="169125"/>
            </a:xfrm>
            <a:custGeom>
              <a:avLst/>
              <a:gdLst/>
              <a:ahLst/>
              <a:cxnLst/>
              <a:rect l="l" t="t" r="r" b="b"/>
              <a:pathLst>
                <a:path w="16352" h="6765" extrusionOk="0">
                  <a:moveTo>
                    <a:pt x="8315" y="1"/>
                  </a:moveTo>
                  <a:cubicBezTo>
                    <a:pt x="8235" y="1"/>
                    <a:pt x="8154" y="1"/>
                    <a:pt x="8073" y="2"/>
                  </a:cubicBezTo>
                  <a:cubicBezTo>
                    <a:pt x="0" y="122"/>
                    <a:pt x="96" y="6003"/>
                    <a:pt x="96" y="6003"/>
                  </a:cubicBezTo>
                  <a:cubicBezTo>
                    <a:pt x="96" y="6003"/>
                    <a:pt x="3475" y="6596"/>
                    <a:pt x="6152" y="6596"/>
                  </a:cubicBezTo>
                  <a:cubicBezTo>
                    <a:pt x="6605" y="6596"/>
                    <a:pt x="7037" y="6579"/>
                    <a:pt x="7430" y="6539"/>
                  </a:cubicBezTo>
                  <a:lnTo>
                    <a:pt x="8239" y="4551"/>
                  </a:lnTo>
                  <a:lnTo>
                    <a:pt x="9335" y="6729"/>
                  </a:lnTo>
                  <a:cubicBezTo>
                    <a:pt x="9335" y="6729"/>
                    <a:pt x="10306" y="6764"/>
                    <a:pt x="11530" y="6764"/>
                  </a:cubicBezTo>
                  <a:cubicBezTo>
                    <a:pt x="13081" y="6764"/>
                    <a:pt x="15038" y="6708"/>
                    <a:pt x="15943" y="6456"/>
                  </a:cubicBezTo>
                  <a:cubicBezTo>
                    <a:pt x="15943" y="6456"/>
                    <a:pt x="16351" y="1"/>
                    <a:pt x="83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6"/>
            <p:cNvSpPr/>
            <p:nvPr/>
          </p:nvSpPr>
          <p:spPr>
            <a:xfrm>
              <a:off x="3549600" y="1601075"/>
              <a:ext cx="141850" cy="16575"/>
            </a:xfrm>
            <a:custGeom>
              <a:avLst/>
              <a:gdLst/>
              <a:ahLst/>
              <a:cxnLst/>
              <a:rect l="l" t="t" r="r" b="b"/>
              <a:pathLst>
                <a:path w="5674" h="663" extrusionOk="0">
                  <a:moveTo>
                    <a:pt x="240" y="0"/>
                  </a:moveTo>
                  <a:cubicBezTo>
                    <a:pt x="77" y="0"/>
                    <a:pt x="1" y="245"/>
                    <a:pt x="177" y="328"/>
                  </a:cubicBezTo>
                  <a:cubicBezTo>
                    <a:pt x="212" y="340"/>
                    <a:pt x="962" y="661"/>
                    <a:pt x="2891" y="661"/>
                  </a:cubicBezTo>
                  <a:lnTo>
                    <a:pt x="2939" y="661"/>
                  </a:lnTo>
                  <a:cubicBezTo>
                    <a:pt x="2992" y="662"/>
                    <a:pt x="3045" y="662"/>
                    <a:pt x="3097" y="662"/>
                  </a:cubicBezTo>
                  <a:cubicBezTo>
                    <a:pt x="3890" y="662"/>
                    <a:pt x="4681" y="579"/>
                    <a:pt x="5451" y="411"/>
                  </a:cubicBezTo>
                  <a:cubicBezTo>
                    <a:pt x="5674" y="378"/>
                    <a:pt x="5626" y="73"/>
                    <a:pt x="5433" y="73"/>
                  </a:cubicBezTo>
                  <a:cubicBezTo>
                    <a:pt x="5420" y="73"/>
                    <a:pt x="5406" y="75"/>
                    <a:pt x="5392" y="78"/>
                  </a:cubicBezTo>
                  <a:cubicBezTo>
                    <a:pt x="4662" y="236"/>
                    <a:pt x="3923" y="320"/>
                    <a:pt x="3174" y="320"/>
                  </a:cubicBezTo>
                  <a:cubicBezTo>
                    <a:pt x="3080" y="320"/>
                    <a:pt x="2986" y="319"/>
                    <a:pt x="2891" y="316"/>
                  </a:cubicBezTo>
                  <a:cubicBezTo>
                    <a:pt x="1058" y="316"/>
                    <a:pt x="331" y="18"/>
                    <a:pt x="320" y="18"/>
                  </a:cubicBezTo>
                  <a:cubicBezTo>
                    <a:pt x="291" y="6"/>
                    <a:pt x="265" y="0"/>
                    <a:pt x="24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 name="Google Shape;1566;p46"/>
          <p:cNvGrpSpPr/>
          <p:nvPr/>
        </p:nvGrpSpPr>
        <p:grpSpPr>
          <a:xfrm>
            <a:off x="5040082" y="1404475"/>
            <a:ext cx="694760" cy="1162870"/>
            <a:chOff x="3349225" y="2016825"/>
            <a:chExt cx="521200" cy="775350"/>
          </a:xfrm>
        </p:grpSpPr>
        <p:sp>
          <p:nvSpPr>
            <p:cNvPr id="1567" name="Google Shape;1567;p46"/>
            <p:cNvSpPr/>
            <p:nvPr/>
          </p:nvSpPr>
          <p:spPr>
            <a:xfrm>
              <a:off x="3384350" y="2489100"/>
              <a:ext cx="485200" cy="303075"/>
            </a:xfrm>
            <a:custGeom>
              <a:avLst/>
              <a:gdLst/>
              <a:ahLst/>
              <a:cxnLst/>
              <a:rect l="l" t="t" r="r" b="b"/>
              <a:pathLst>
                <a:path w="19408" h="12123" extrusionOk="0">
                  <a:moveTo>
                    <a:pt x="9884" y="0"/>
                  </a:moveTo>
                  <a:cubicBezTo>
                    <a:pt x="9792" y="0"/>
                    <a:pt x="9700" y="1"/>
                    <a:pt x="9608" y="2"/>
                  </a:cubicBezTo>
                  <a:cubicBezTo>
                    <a:pt x="7418" y="13"/>
                    <a:pt x="5453" y="180"/>
                    <a:pt x="4036" y="1002"/>
                  </a:cubicBezTo>
                  <a:cubicBezTo>
                    <a:pt x="703" y="2930"/>
                    <a:pt x="0" y="12122"/>
                    <a:pt x="0" y="12122"/>
                  </a:cubicBezTo>
                  <a:lnTo>
                    <a:pt x="19407" y="12074"/>
                  </a:lnTo>
                  <a:cubicBezTo>
                    <a:pt x="19407" y="12074"/>
                    <a:pt x="18145" y="2347"/>
                    <a:pt x="15073" y="823"/>
                  </a:cubicBezTo>
                  <a:cubicBezTo>
                    <a:pt x="13966" y="264"/>
                    <a:pt x="11996" y="0"/>
                    <a:pt x="98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6"/>
            <p:cNvSpPr/>
            <p:nvPr/>
          </p:nvSpPr>
          <p:spPr>
            <a:xfrm>
              <a:off x="3467100" y="2700600"/>
              <a:ext cx="18800" cy="90375"/>
            </a:xfrm>
            <a:custGeom>
              <a:avLst/>
              <a:gdLst/>
              <a:ahLst/>
              <a:cxnLst/>
              <a:rect l="l" t="t" r="r" b="b"/>
              <a:pathLst>
                <a:path w="752" h="3615" extrusionOk="0">
                  <a:moveTo>
                    <a:pt x="566" y="1"/>
                  </a:moveTo>
                  <a:cubicBezTo>
                    <a:pt x="490" y="1"/>
                    <a:pt x="416" y="47"/>
                    <a:pt x="405" y="150"/>
                  </a:cubicBezTo>
                  <a:lnTo>
                    <a:pt x="0" y="3424"/>
                  </a:lnTo>
                  <a:cubicBezTo>
                    <a:pt x="0" y="3519"/>
                    <a:pt x="60" y="3603"/>
                    <a:pt x="155" y="3614"/>
                  </a:cubicBezTo>
                  <a:lnTo>
                    <a:pt x="179" y="3614"/>
                  </a:lnTo>
                  <a:cubicBezTo>
                    <a:pt x="262" y="3614"/>
                    <a:pt x="333" y="3555"/>
                    <a:pt x="345" y="3460"/>
                  </a:cubicBezTo>
                  <a:lnTo>
                    <a:pt x="738" y="185"/>
                  </a:lnTo>
                  <a:cubicBezTo>
                    <a:pt x="751" y="68"/>
                    <a:pt x="657" y="1"/>
                    <a:pt x="56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6"/>
            <p:cNvSpPr/>
            <p:nvPr/>
          </p:nvSpPr>
          <p:spPr>
            <a:xfrm>
              <a:off x="3767400" y="2700675"/>
              <a:ext cx="19100" cy="90600"/>
            </a:xfrm>
            <a:custGeom>
              <a:avLst/>
              <a:gdLst/>
              <a:ahLst/>
              <a:cxnLst/>
              <a:rect l="l" t="t" r="r" b="b"/>
              <a:pathLst>
                <a:path w="764" h="3624" extrusionOk="0">
                  <a:moveTo>
                    <a:pt x="191" y="1"/>
                  </a:moveTo>
                  <a:cubicBezTo>
                    <a:pt x="97" y="1"/>
                    <a:pt x="0" y="71"/>
                    <a:pt x="13" y="194"/>
                  </a:cubicBezTo>
                  <a:lnTo>
                    <a:pt x="406" y="3469"/>
                  </a:lnTo>
                  <a:cubicBezTo>
                    <a:pt x="418" y="3564"/>
                    <a:pt x="490" y="3623"/>
                    <a:pt x="585" y="3623"/>
                  </a:cubicBezTo>
                  <a:lnTo>
                    <a:pt x="597" y="3623"/>
                  </a:lnTo>
                  <a:cubicBezTo>
                    <a:pt x="692" y="3611"/>
                    <a:pt x="763" y="3528"/>
                    <a:pt x="752" y="3433"/>
                  </a:cubicBezTo>
                  <a:lnTo>
                    <a:pt x="359" y="159"/>
                  </a:lnTo>
                  <a:cubicBezTo>
                    <a:pt x="348" y="50"/>
                    <a:pt x="270" y="1"/>
                    <a:pt x="19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6"/>
            <p:cNvSpPr/>
            <p:nvPr/>
          </p:nvSpPr>
          <p:spPr>
            <a:xfrm>
              <a:off x="3350700" y="2016825"/>
              <a:ext cx="516175" cy="417675"/>
            </a:xfrm>
            <a:custGeom>
              <a:avLst/>
              <a:gdLst/>
              <a:ahLst/>
              <a:cxnLst/>
              <a:rect l="l" t="t" r="r" b="b"/>
              <a:pathLst>
                <a:path w="20647" h="16707" extrusionOk="0">
                  <a:moveTo>
                    <a:pt x="10839" y="1"/>
                  </a:moveTo>
                  <a:cubicBezTo>
                    <a:pt x="10720" y="1"/>
                    <a:pt x="10595" y="7"/>
                    <a:pt x="10466" y="21"/>
                  </a:cubicBezTo>
                  <a:cubicBezTo>
                    <a:pt x="9197" y="166"/>
                    <a:pt x="8969" y="696"/>
                    <a:pt x="8244" y="696"/>
                  </a:cubicBezTo>
                  <a:cubicBezTo>
                    <a:pt x="8193" y="696"/>
                    <a:pt x="8141" y="693"/>
                    <a:pt x="8085" y="688"/>
                  </a:cubicBezTo>
                  <a:cubicBezTo>
                    <a:pt x="8033" y="683"/>
                    <a:pt x="7984" y="681"/>
                    <a:pt x="7937" y="681"/>
                  </a:cubicBezTo>
                  <a:cubicBezTo>
                    <a:pt x="7250" y="681"/>
                    <a:pt x="7045" y="1141"/>
                    <a:pt x="6287" y="1152"/>
                  </a:cubicBezTo>
                  <a:cubicBezTo>
                    <a:pt x="4823" y="1164"/>
                    <a:pt x="2989" y="1509"/>
                    <a:pt x="2072" y="2676"/>
                  </a:cubicBezTo>
                  <a:cubicBezTo>
                    <a:pt x="1537" y="3379"/>
                    <a:pt x="1239" y="4236"/>
                    <a:pt x="1215" y="5117"/>
                  </a:cubicBezTo>
                  <a:cubicBezTo>
                    <a:pt x="1191" y="5962"/>
                    <a:pt x="1406" y="6867"/>
                    <a:pt x="977" y="7665"/>
                  </a:cubicBezTo>
                  <a:cubicBezTo>
                    <a:pt x="679" y="8236"/>
                    <a:pt x="60" y="8701"/>
                    <a:pt x="24" y="9344"/>
                  </a:cubicBezTo>
                  <a:cubicBezTo>
                    <a:pt x="1" y="10130"/>
                    <a:pt x="822" y="10642"/>
                    <a:pt x="1251" y="11249"/>
                  </a:cubicBezTo>
                  <a:cubicBezTo>
                    <a:pt x="1929" y="12213"/>
                    <a:pt x="1870" y="13428"/>
                    <a:pt x="2346" y="14463"/>
                  </a:cubicBezTo>
                  <a:cubicBezTo>
                    <a:pt x="2799" y="15452"/>
                    <a:pt x="3823" y="15904"/>
                    <a:pt x="4906" y="16154"/>
                  </a:cubicBezTo>
                  <a:cubicBezTo>
                    <a:pt x="6296" y="16473"/>
                    <a:pt x="8693" y="16706"/>
                    <a:pt x="11002" y="16706"/>
                  </a:cubicBezTo>
                  <a:cubicBezTo>
                    <a:pt x="13005" y="16706"/>
                    <a:pt x="14942" y="16531"/>
                    <a:pt x="16098" y="16083"/>
                  </a:cubicBezTo>
                  <a:cubicBezTo>
                    <a:pt x="17134" y="15678"/>
                    <a:pt x="18205" y="15380"/>
                    <a:pt x="18658" y="14392"/>
                  </a:cubicBezTo>
                  <a:cubicBezTo>
                    <a:pt x="19134" y="13356"/>
                    <a:pt x="18717" y="12142"/>
                    <a:pt x="19396" y="11177"/>
                  </a:cubicBezTo>
                  <a:cubicBezTo>
                    <a:pt x="19825" y="10570"/>
                    <a:pt x="20646" y="10046"/>
                    <a:pt x="20610" y="9260"/>
                  </a:cubicBezTo>
                  <a:cubicBezTo>
                    <a:pt x="20587" y="8629"/>
                    <a:pt x="19967" y="8165"/>
                    <a:pt x="19670" y="7594"/>
                  </a:cubicBezTo>
                  <a:cubicBezTo>
                    <a:pt x="19241" y="6796"/>
                    <a:pt x="19444" y="5891"/>
                    <a:pt x="19432" y="5046"/>
                  </a:cubicBezTo>
                  <a:cubicBezTo>
                    <a:pt x="19408" y="4224"/>
                    <a:pt x="19122" y="3426"/>
                    <a:pt x="18598" y="2795"/>
                  </a:cubicBezTo>
                  <a:cubicBezTo>
                    <a:pt x="17695" y="1656"/>
                    <a:pt x="16482" y="968"/>
                    <a:pt x="15027" y="968"/>
                  </a:cubicBezTo>
                  <a:cubicBezTo>
                    <a:pt x="14795" y="968"/>
                    <a:pt x="14556" y="985"/>
                    <a:pt x="14312" y="1021"/>
                  </a:cubicBezTo>
                  <a:cubicBezTo>
                    <a:pt x="14245" y="1031"/>
                    <a:pt x="14180" y="1035"/>
                    <a:pt x="14115" y="1035"/>
                  </a:cubicBezTo>
                  <a:cubicBezTo>
                    <a:pt x="13136" y="1035"/>
                    <a:pt x="12351" y="1"/>
                    <a:pt x="1083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6"/>
            <p:cNvSpPr/>
            <p:nvPr/>
          </p:nvSpPr>
          <p:spPr>
            <a:xfrm>
              <a:off x="3395500" y="2087400"/>
              <a:ext cx="415100" cy="384800"/>
            </a:xfrm>
            <a:custGeom>
              <a:avLst/>
              <a:gdLst/>
              <a:ahLst/>
              <a:cxnLst/>
              <a:rect l="l" t="t" r="r" b="b"/>
              <a:pathLst>
                <a:path w="16604" h="15392" extrusionOk="0">
                  <a:moveTo>
                    <a:pt x="12430" y="1"/>
                  </a:moveTo>
                  <a:cubicBezTo>
                    <a:pt x="12353" y="1"/>
                    <a:pt x="12276" y="3"/>
                    <a:pt x="12199" y="8"/>
                  </a:cubicBezTo>
                  <a:lnTo>
                    <a:pt x="4174" y="520"/>
                  </a:lnTo>
                  <a:cubicBezTo>
                    <a:pt x="2352" y="639"/>
                    <a:pt x="899" y="2115"/>
                    <a:pt x="840" y="3949"/>
                  </a:cubicBezTo>
                  <a:lnTo>
                    <a:pt x="828" y="4092"/>
                  </a:lnTo>
                  <a:cubicBezTo>
                    <a:pt x="828" y="4175"/>
                    <a:pt x="828" y="4247"/>
                    <a:pt x="816" y="4318"/>
                  </a:cubicBezTo>
                  <a:cubicBezTo>
                    <a:pt x="711" y="5450"/>
                    <a:pt x="0" y="15392"/>
                    <a:pt x="9040" y="15392"/>
                  </a:cubicBezTo>
                  <a:cubicBezTo>
                    <a:pt x="9228" y="15392"/>
                    <a:pt x="9419" y="15388"/>
                    <a:pt x="9615" y="15379"/>
                  </a:cubicBezTo>
                  <a:cubicBezTo>
                    <a:pt x="16604" y="15058"/>
                    <a:pt x="16604" y="7557"/>
                    <a:pt x="15961" y="3080"/>
                  </a:cubicBezTo>
                  <a:cubicBezTo>
                    <a:pt x="15721" y="1300"/>
                    <a:pt x="14202" y="1"/>
                    <a:pt x="12430"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6"/>
            <p:cNvSpPr/>
            <p:nvPr/>
          </p:nvSpPr>
          <p:spPr>
            <a:xfrm>
              <a:off x="3640350" y="2258675"/>
              <a:ext cx="39575" cy="33450"/>
            </a:xfrm>
            <a:custGeom>
              <a:avLst/>
              <a:gdLst/>
              <a:ahLst/>
              <a:cxnLst/>
              <a:rect l="l" t="t" r="r" b="b"/>
              <a:pathLst>
                <a:path w="1583" h="1338" extrusionOk="0">
                  <a:moveTo>
                    <a:pt x="883" y="1"/>
                  </a:moveTo>
                  <a:cubicBezTo>
                    <a:pt x="333" y="1"/>
                    <a:pt x="0" y="661"/>
                    <a:pt x="369" y="1099"/>
                  </a:cubicBezTo>
                  <a:cubicBezTo>
                    <a:pt x="507" y="1263"/>
                    <a:pt x="693" y="1338"/>
                    <a:pt x="876" y="1338"/>
                  </a:cubicBezTo>
                  <a:cubicBezTo>
                    <a:pt x="1196" y="1338"/>
                    <a:pt x="1509" y="1108"/>
                    <a:pt x="1547" y="729"/>
                  </a:cubicBezTo>
                  <a:cubicBezTo>
                    <a:pt x="1583" y="360"/>
                    <a:pt x="1309" y="39"/>
                    <a:pt x="940" y="3"/>
                  </a:cubicBezTo>
                  <a:cubicBezTo>
                    <a:pt x="921" y="2"/>
                    <a:pt x="902" y="1"/>
                    <a:pt x="88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6"/>
            <p:cNvSpPr/>
            <p:nvPr/>
          </p:nvSpPr>
          <p:spPr>
            <a:xfrm>
              <a:off x="3551625" y="2258775"/>
              <a:ext cx="39475" cy="33175"/>
            </a:xfrm>
            <a:custGeom>
              <a:avLst/>
              <a:gdLst/>
              <a:ahLst/>
              <a:cxnLst/>
              <a:rect l="l" t="t" r="r" b="b"/>
              <a:pathLst>
                <a:path w="1579" h="1327" extrusionOk="0">
                  <a:moveTo>
                    <a:pt x="737" y="1"/>
                  </a:moveTo>
                  <a:cubicBezTo>
                    <a:pt x="444" y="1"/>
                    <a:pt x="153" y="188"/>
                    <a:pt x="84" y="523"/>
                  </a:cubicBezTo>
                  <a:cubicBezTo>
                    <a:pt x="0" y="880"/>
                    <a:pt x="239" y="1237"/>
                    <a:pt x="596" y="1309"/>
                  </a:cubicBezTo>
                  <a:cubicBezTo>
                    <a:pt x="648" y="1321"/>
                    <a:pt x="699" y="1326"/>
                    <a:pt x="748" y="1326"/>
                  </a:cubicBezTo>
                  <a:cubicBezTo>
                    <a:pt x="1250" y="1326"/>
                    <a:pt x="1579" y="752"/>
                    <a:pt x="1286" y="297"/>
                  </a:cubicBezTo>
                  <a:cubicBezTo>
                    <a:pt x="1153" y="95"/>
                    <a:pt x="944" y="1"/>
                    <a:pt x="73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6"/>
            <p:cNvSpPr/>
            <p:nvPr/>
          </p:nvSpPr>
          <p:spPr>
            <a:xfrm>
              <a:off x="3587800" y="2332600"/>
              <a:ext cx="62075" cy="17550"/>
            </a:xfrm>
            <a:custGeom>
              <a:avLst/>
              <a:gdLst/>
              <a:ahLst/>
              <a:cxnLst/>
              <a:rect l="l" t="t" r="r" b="b"/>
              <a:pathLst>
                <a:path w="2483" h="702" extrusionOk="0">
                  <a:moveTo>
                    <a:pt x="2225" y="0"/>
                  </a:moveTo>
                  <a:cubicBezTo>
                    <a:pt x="2193" y="0"/>
                    <a:pt x="2158" y="10"/>
                    <a:pt x="2125" y="35"/>
                  </a:cubicBezTo>
                  <a:cubicBezTo>
                    <a:pt x="1875" y="213"/>
                    <a:pt x="1589" y="320"/>
                    <a:pt x="1280" y="356"/>
                  </a:cubicBezTo>
                  <a:cubicBezTo>
                    <a:pt x="1220" y="363"/>
                    <a:pt x="1159" y="366"/>
                    <a:pt x="1098" y="366"/>
                  </a:cubicBezTo>
                  <a:cubicBezTo>
                    <a:pt x="835" y="366"/>
                    <a:pt x="571" y="303"/>
                    <a:pt x="339" y="177"/>
                  </a:cubicBezTo>
                  <a:cubicBezTo>
                    <a:pt x="309" y="162"/>
                    <a:pt x="280" y="155"/>
                    <a:pt x="253" y="155"/>
                  </a:cubicBezTo>
                  <a:cubicBezTo>
                    <a:pt x="96" y="155"/>
                    <a:pt x="0" y="384"/>
                    <a:pt x="173" y="475"/>
                  </a:cubicBezTo>
                  <a:cubicBezTo>
                    <a:pt x="458" y="630"/>
                    <a:pt x="780" y="701"/>
                    <a:pt x="1101" y="701"/>
                  </a:cubicBezTo>
                  <a:cubicBezTo>
                    <a:pt x="1173" y="701"/>
                    <a:pt x="1244" y="701"/>
                    <a:pt x="1316" y="689"/>
                  </a:cubicBezTo>
                  <a:cubicBezTo>
                    <a:pt x="1685" y="666"/>
                    <a:pt x="2030" y="535"/>
                    <a:pt x="2328" y="308"/>
                  </a:cubicBezTo>
                  <a:cubicBezTo>
                    <a:pt x="2483" y="202"/>
                    <a:pt x="2369" y="0"/>
                    <a:pt x="222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6"/>
            <p:cNvSpPr/>
            <p:nvPr/>
          </p:nvSpPr>
          <p:spPr>
            <a:xfrm>
              <a:off x="3777250" y="2257025"/>
              <a:ext cx="93175" cy="78250"/>
            </a:xfrm>
            <a:custGeom>
              <a:avLst/>
              <a:gdLst/>
              <a:ahLst/>
              <a:cxnLst/>
              <a:rect l="l" t="t" r="r" b="b"/>
              <a:pathLst>
                <a:path w="3727" h="3130" extrusionOk="0">
                  <a:moveTo>
                    <a:pt x="2103" y="1"/>
                  </a:moveTo>
                  <a:cubicBezTo>
                    <a:pt x="1539" y="1"/>
                    <a:pt x="924" y="138"/>
                    <a:pt x="512" y="236"/>
                  </a:cubicBezTo>
                  <a:lnTo>
                    <a:pt x="0" y="3129"/>
                  </a:lnTo>
                  <a:cubicBezTo>
                    <a:pt x="477" y="3070"/>
                    <a:pt x="2084" y="2962"/>
                    <a:pt x="3025" y="2212"/>
                  </a:cubicBezTo>
                  <a:cubicBezTo>
                    <a:pt x="3608" y="1760"/>
                    <a:pt x="3727" y="914"/>
                    <a:pt x="3251" y="379"/>
                  </a:cubicBezTo>
                  <a:cubicBezTo>
                    <a:pt x="2998" y="94"/>
                    <a:pt x="2568" y="1"/>
                    <a:pt x="2103"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6"/>
            <p:cNvSpPr/>
            <p:nvPr/>
          </p:nvSpPr>
          <p:spPr>
            <a:xfrm>
              <a:off x="3811450" y="2273225"/>
              <a:ext cx="39050" cy="13525"/>
            </a:xfrm>
            <a:custGeom>
              <a:avLst/>
              <a:gdLst/>
              <a:ahLst/>
              <a:cxnLst/>
              <a:rect l="l" t="t" r="r" b="b"/>
              <a:pathLst>
                <a:path w="1562" h="541" extrusionOk="0">
                  <a:moveTo>
                    <a:pt x="606" y="0"/>
                  </a:moveTo>
                  <a:cubicBezTo>
                    <a:pt x="471" y="0"/>
                    <a:pt x="336" y="17"/>
                    <a:pt x="204" y="52"/>
                  </a:cubicBezTo>
                  <a:cubicBezTo>
                    <a:pt x="0" y="117"/>
                    <a:pt x="77" y="384"/>
                    <a:pt x="251" y="384"/>
                  </a:cubicBezTo>
                  <a:cubicBezTo>
                    <a:pt x="270" y="384"/>
                    <a:pt x="290" y="381"/>
                    <a:pt x="311" y="374"/>
                  </a:cubicBezTo>
                  <a:cubicBezTo>
                    <a:pt x="408" y="352"/>
                    <a:pt x="505" y="341"/>
                    <a:pt x="602" y="341"/>
                  </a:cubicBezTo>
                  <a:cubicBezTo>
                    <a:pt x="827" y="341"/>
                    <a:pt x="1048" y="400"/>
                    <a:pt x="1240" y="517"/>
                  </a:cubicBezTo>
                  <a:cubicBezTo>
                    <a:pt x="1264" y="540"/>
                    <a:pt x="1299" y="540"/>
                    <a:pt x="1323" y="540"/>
                  </a:cubicBezTo>
                  <a:cubicBezTo>
                    <a:pt x="1502" y="540"/>
                    <a:pt x="1561" y="302"/>
                    <a:pt x="1406" y="219"/>
                  </a:cubicBezTo>
                  <a:cubicBezTo>
                    <a:pt x="1165" y="74"/>
                    <a:pt x="886" y="0"/>
                    <a:pt x="60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6"/>
            <p:cNvSpPr/>
            <p:nvPr/>
          </p:nvSpPr>
          <p:spPr>
            <a:xfrm>
              <a:off x="3817425" y="2277800"/>
              <a:ext cx="22350" cy="25625"/>
            </a:xfrm>
            <a:custGeom>
              <a:avLst/>
              <a:gdLst/>
              <a:ahLst/>
              <a:cxnLst/>
              <a:rect l="l" t="t" r="r" b="b"/>
              <a:pathLst>
                <a:path w="894" h="1025" extrusionOk="0">
                  <a:moveTo>
                    <a:pt x="672" y="1"/>
                  </a:moveTo>
                  <a:cubicBezTo>
                    <a:pt x="616" y="1"/>
                    <a:pt x="560" y="28"/>
                    <a:pt x="525" y="95"/>
                  </a:cubicBezTo>
                  <a:cubicBezTo>
                    <a:pt x="405" y="322"/>
                    <a:pt x="263" y="536"/>
                    <a:pt x="108" y="738"/>
                  </a:cubicBezTo>
                  <a:cubicBezTo>
                    <a:pt x="1" y="845"/>
                    <a:pt x="84" y="1024"/>
                    <a:pt x="227" y="1024"/>
                  </a:cubicBezTo>
                  <a:cubicBezTo>
                    <a:pt x="286" y="1024"/>
                    <a:pt x="322" y="1000"/>
                    <a:pt x="358" y="965"/>
                  </a:cubicBezTo>
                  <a:cubicBezTo>
                    <a:pt x="536" y="750"/>
                    <a:pt x="703" y="512"/>
                    <a:pt x="822" y="250"/>
                  </a:cubicBezTo>
                  <a:cubicBezTo>
                    <a:pt x="894" y="115"/>
                    <a:pt x="784" y="1"/>
                    <a:pt x="67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6"/>
            <p:cNvSpPr/>
            <p:nvPr/>
          </p:nvSpPr>
          <p:spPr>
            <a:xfrm>
              <a:off x="3349225" y="2270400"/>
              <a:ext cx="96450" cy="74975"/>
            </a:xfrm>
            <a:custGeom>
              <a:avLst/>
              <a:gdLst/>
              <a:ahLst/>
              <a:cxnLst/>
              <a:rect l="l" t="t" r="r" b="b"/>
              <a:pathLst>
                <a:path w="3858" h="2999" extrusionOk="0">
                  <a:moveTo>
                    <a:pt x="1819" y="0"/>
                  </a:moveTo>
                  <a:cubicBezTo>
                    <a:pt x="1265" y="0"/>
                    <a:pt x="731" y="103"/>
                    <a:pt x="453" y="451"/>
                  </a:cubicBezTo>
                  <a:cubicBezTo>
                    <a:pt x="0" y="1011"/>
                    <a:pt x="179" y="1856"/>
                    <a:pt x="786" y="2273"/>
                  </a:cubicBezTo>
                  <a:cubicBezTo>
                    <a:pt x="1774" y="2951"/>
                    <a:pt x="3382" y="2963"/>
                    <a:pt x="3858" y="2999"/>
                  </a:cubicBezTo>
                  <a:lnTo>
                    <a:pt x="3167" y="141"/>
                  </a:lnTo>
                  <a:cubicBezTo>
                    <a:pt x="2810" y="80"/>
                    <a:pt x="2307" y="0"/>
                    <a:pt x="1819"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6"/>
            <p:cNvSpPr/>
            <p:nvPr/>
          </p:nvSpPr>
          <p:spPr>
            <a:xfrm>
              <a:off x="3369450" y="2286275"/>
              <a:ext cx="38575" cy="14750"/>
            </a:xfrm>
            <a:custGeom>
              <a:avLst/>
              <a:gdLst/>
              <a:ahLst/>
              <a:cxnLst/>
              <a:rect l="l" t="t" r="r" b="b"/>
              <a:pathLst>
                <a:path w="1543" h="590" extrusionOk="0">
                  <a:moveTo>
                    <a:pt x="1045" y="1"/>
                  </a:moveTo>
                  <a:cubicBezTo>
                    <a:pt x="724" y="1"/>
                    <a:pt x="406" y="99"/>
                    <a:pt x="144" y="280"/>
                  </a:cubicBezTo>
                  <a:cubicBezTo>
                    <a:pt x="1" y="376"/>
                    <a:pt x="72" y="590"/>
                    <a:pt x="239" y="590"/>
                  </a:cubicBezTo>
                  <a:cubicBezTo>
                    <a:pt x="275" y="590"/>
                    <a:pt x="298" y="590"/>
                    <a:pt x="334" y="566"/>
                  </a:cubicBezTo>
                  <a:cubicBezTo>
                    <a:pt x="536" y="419"/>
                    <a:pt x="780" y="343"/>
                    <a:pt x="1029" y="343"/>
                  </a:cubicBezTo>
                  <a:cubicBezTo>
                    <a:pt x="1103" y="343"/>
                    <a:pt x="1177" y="350"/>
                    <a:pt x="1251" y="364"/>
                  </a:cubicBezTo>
                  <a:cubicBezTo>
                    <a:pt x="1269" y="369"/>
                    <a:pt x="1286" y="371"/>
                    <a:pt x="1302" y="371"/>
                  </a:cubicBezTo>
                  <a:cubicBezTo>
                    <a:pt x="1479" y="371"/>
                    <a:pt x="1542" y="96"/>
                    <a:pt x="1346" y="30"/>
                  </a:cubicBezTo>
                  <a:cubicBezTo>
                    <a:pt x="1247" y="10"/>
                    <a:pt x="1146" y="1"/>
                    <a:pt x="104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6"/>
            <p:cNvSpPr/>
            <p:nvPr/>
          </p:nvSpPr>
          <p:spPr>
            <a:xfrm>
              <a:off x="3379875" y="2291525"/>
              <a:ext cx="23550" cy="24975"/>
            </a:xfrm>
            <a:custGeom>
              <a:avLst/>
              <a:gdLst/>
              <a:ahLst/>
              <a:cxnLst/>
              <a:rect l="l" t="t" r="r" b="b"/>
              <a:pathLst>
                <a:path w="942" h="999" extrusionOk="0">
                  <a:moveTo>
                    <a:pt x="241" y="1"/>
                  </a:moveTo>
                  <a:cubicBezTo>
                    <a:pt x="121" y="1"/>
                    <a:pt x="1" y="128"/>
                    <a:pt x="84" y="261"/>
                  </a:cubicBezTo>
                  <a:cubicBezTo>
                    <a:pt x="227" y="511"/>
                    <a:pt x="393" y="737"/>
                    <a:pt x="596" y="939"/>
                  </a:cubicBezTo>
                  <a:cubicBezTo>
                    <a:pt x="620" y="975"/>
                    <a:pt x="667" y="999"/>
                    <a:pt x="715" y="999"/>
                  </a:cubicBezTo>
                  <a:cubicBezTo>
                    <a:pt x="870" y="999"/>
                    <a:pt x="941" y="808"/>
                    <a:pt x="834" y="701"/>
                  </a:cubicBezTo>
                  <a:cubicBezTo>
                    <a:pt x="655" y="511"/>
                    <a:pt x="501" y="308"/>
                    <a:pt x="381" y="82"/>
                  </a:cubicBezTo>
                  <a:cubicBezTo>
                    <a:pt x="345" y="25"/>
                    <a:pt x="293" y="1"/>
                    <a:pt x="24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6"/>
            <p:cNvSpPr/>
            <p:nvPr/>
          </p:nvSpPr>
          <p:spPr>
            <a:xfrm>
              <a:off x="3565600" y="2439725"/>
              <a:ext cx="122075" cy="78900"/>
            </a:xfrm>
            <a:custGeom>
              <a:avLst/>
              <a:gdLst/>
              <a:ahLst/>
              <a:cxnLst/>
              <a:rect l="l" t="t" r="r" b="b"/>
              <a:pathLst>
                <a:path w="4883" h="3156" extrusionOk="0">
                  <a:moveTo>
                    <a:pt x="4644" y="0"/>
                  </a:moveTo>
                  <a:lnTo>
                    <a:pt x="1" y="357"/>
                  </a:lnTo>
                  <a:lnTo>
                    <a:pt x="49" y="2953"/>
                  </a:lnTo>
                  <a:lnTo>
                    <a:pt x="2751" y="3155"/>
                  </a:lnTo>
                  <a:lnTo>
                    <a:pt x="4883" y="2798"/>
                  </a:lnTo>
                  <a:lnTo>
                    <a:pt x="4644" y="0"/>
                  </a:ln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6"/>
            <p:cNvSpPr/>
            <p:nvPr/>
          </p:nvSpPr>
          <p:spPr>
            <a:xfrm>
              <a:off x="3641225" y="2211925"/>
              <a:ext cx="49425" cy="21350"/>
            </a:xfrm>
            <a:custGeom>
              <a:avLst/>
              <a:gdLst/>
              <a:ahLst/>
              <a:cxnLst/>
              <a:rect l="l" t="t" r="r" b="b"/>
              <a:pathLst>
                <a:path w="1977" h="854" extrusionOk="0">
                  <a:moveTo>
                    <a:pt x="764" y="1"/>
                  </a:moveTo>
                  <a:cubicBezTo>
                    <a:pt x="516" y="1"/>
                    <a:pt x="233" y="35"/>
                    <a:pt x="84" y="194"/>
                  </a:cubicBezTo>
                  <a:cubicBezTo>
                    <a:pt x="36" y="254"/>
                    <a:pt x="0" y="325"/>
                    <a:pt x="0" y="409"/>
                  </a:cubicBezTo>
                  <a:cubicBezTo>
                    <a:pt x="0" y="516"/>
                    <a:pt x="60" y="754"/>
                    <a:pt x="191" y="802"/>
                  </a:cubicBezTo>
                  <a:cubicBezTo>
                    <a:pt x="250" y="825"/>
                    <a:pt x="298" y="837"/>
                    <a:pt x="357" y="837"/>
                  </a:cubicBezTo>
                  <a:cubicBezTo>
                    <a:pt x="584" y="849"/>
                    <a:pt x="810" y="849"/>
                    <a:pt x="1036" y="849"/>
                  </a:cubicBezTo>
                  <a:cubicBezTo>
                    <a:pt x="1081" y="852"/>
                    <a:pt x="1125" y="854"/>
                    <a:pt x="1170" y="854"/>
                  </a:cubicBezTo>
                  <a:cubicBezTo>
                    <a:pt x="1292" y="854"/>
                    <a:pt x="1414" y="843"/>
                    <a:pt x="1536" y="825"/>
                  </a:cubicBezTo>
                  <a:cubicBezTo>
                    <a:pt x="1715" y="790"/>
                    <a:pt x="1858" y="683"/>
                    <a:pt x="1941" y="516"/>
                  </a:cubicBezTo>
                  <a:cubicBezTo>
                    <a:pt x="1977" y="397"/>
                    <a:pt x="1941" y="254"/>
                    <a:pt x="1834" y="171"/>
                  </a:cubicBezTo>
                  <a:cubicBezTo>
                    <a:pt x="1619" y="16"/>
                    <a:pt x="1155" y="16"/>
                    <a:pt x="905" y="4"/>
                  </a:cubicBezTo>
                  <a:cubicBezTo>
                    <a:pt x="860" y="2"/>
                    <a:pt x="813" y="1"/>
                    <a:pt x="7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6"/>
            <p:cNvSpPr/>
            <p:nvPr/>
          </p:nvSpPr>
          <p:spPr>
            <a:xfrm>
              <a:off x="3540025" y="2216075"/>
              <a:ext cx="49725" cy="22050"/>
            </a:xfrm>
            <a:custGeom>
              <a:avLst/>
              <a:gdLst/>
              <a:ahLst/>
              <a:cxnLst/>
              <a:rect l="l" t="t" r="r" b="b"/>
              <a:pathLst>
                <a:path w="1989" h="882" extrusionOk="0">
                  <a:moveTo>
                    <a:pt x="1343" y="1"/>
                  </a:moveTo>
                  <a:cubicBezTo>
                    <a:pt x="1241" y="1"/>
                    <a:pt x="1139" y="9"/>
                    <a:pt x="1048" y="16"/>
                  </a:cubicBezTo>
                  <a:cubicBezTo>
                    <a:pt x="798" y="40"/>
                    <a:pt x="333" y="64"/>
                    <a:pt x="131" y="243"/>
                  </a:cubicBezTo>
                  <a:cubicBezTo>
                    <a:pt x="36" y="326"/>
                    <a:pt x="0" y="469"/>
                    <a:pt x="48" y="588"/>
                  </a:cubicBezTo>
                  <a:cubicBezTo>
                    <a:pt x="131" y="755"/>
                    <a:pt x="298" y="850"/>
                    <a:pt x="476" y="862"/>
                  </a:cubicBezTo>
                  <a:cubicBezTo>
                    <a:pt x="574" y="876"/>
                    <a:pt x="672" y="882"/>
                    <a:pt x="769" y="882"/>
                  </a:cubicBezTo>
                  <a:cubicBezTo>
                    <a:pt x="838" y="882"/>
                    <a:pt x="907" y="879"/>
                    <a:pt x="976" y="874"/>
                  </a:cubicBezTo>
                  <a:cubicBezTo>
                    <a:pt x="1203" y="850"/>
                    <a:pt x="1417" y="838"/>
                    <a:pt x="1643" y="814"/>
                  </a:cubicBezTo>
                  <a:cubicBezTo>
                    <a:pt x="1703" y="814"/>
                    <a:pt x="1762" y="790"/>
                    <a:pt x="1810" y="778"/>
                  </a:cubicBezTo>
                  <a:cubicBezTo>
                    <a:pt x="1941" y="707"/>
                    <a:pt x="1988" y="469"/>
                    <a:pt x="1976" y="362"/>
                  </a:cubicBezTo>
                  <a:cubicBezTo>
                    <a:pt x="1965" y="278"/>
                    <a:pt x="1941" y="207"/>
                    <a:pt x="1881" y="159"/>
                  </a:cubicBezTo>
                  <a:cubicBezTo>
                    <a:pt x="1754" y="32"/>
                    <a:pt x="1548" y="1"/>
                    <a:pt x="13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6"/>
            <p:cNvSpPr/>
            <p:nvPr/>
          </p:nvSpPr>
          <p:spPr>
            <a:xfrm>
              <a:off x="3401300" y="2063325"/>
              <a:ext cx="415525" cy="164175"/>
            </a:xfrm>
            <a:custGeom>
              <a:avLst/>
              <a:gdLst/>
              <a:ahLst/>
              <a:cxnLst/>
              <a:rect l="l" t="t" r="r" b="b"/>
              <a:pathLst>
                <a:path w="16621" h="6567" extrusionOk="0">
                  <a:moveTo>
                    <a:pt x="10797" y="0"/>
                  </a:moveTo>
                  <a:cubicBezTo>
                    <a:pt x="9810" y="0"/>
                    <a:pt x="8570" y="517"/>
                    <a:pt x="7156" y="792"/>
                  </a:cubicBezTo>
                  <a:cubicBezTo>
                    <a:pt x="4966" y="1233"/>
                    <a:pt x="2501" y="1400"/>
                    <a:pt x="1608" y="2007"/>
                  </a:cubicBezTo>
                  <a:cubicBezTo>
                    <a:pt x="1" y="3090"/>
                    <a:pt x="60" y="6567"/>
                    <a:pt x="60" y="6567"/>
                  </a:cubicBezTo>
                  <a:cubicBezTo>
                    <a:pt x="794" y="5612"/>
                    <a:pt x="1512" y="4936"/>
                    <a:pt x="2628" y="4936"/>
                  </a:cubicBezTo>
                  <a:cubicBezTo>
                    <a:pt x="2833" y="4936"/>
                    <a:pt x="3052" y="4959"/>
                    <a:pt x="3287" y="5007"/>
                  </a:cubicBezTo>
                  <a:cubicBezTo>
                    <a:pt x="3913" y="5135"/>
                    <a:pt x="4548" y="5350"/>
                    <a:pt x="5177" y="5350"/>
                  </a:cubicBezTo>
                  <a:cubicBezTo>
                    <a:pt x="5313" y="5350"/>
                    <a:pt x="5449" y="5340"/>
                    <a:pt x="5585" y="5317"/>
                  </a:cubicBezTo>
                  <a:cubicBezTo>
                    <a:pt x="6697" y="5137"/>
                    <a:pt x="7668" y="4136"/>
                    <a:pt x="8733" y="4136"/>
                  </a:cubicBezTo>
                  <a:cubicBezTo>
                    <a:pt x="8865" y="4136"/>
                    <a:pt x="8998" y="4152"/>
                    <a:pt x="9133" y="4186"/>
                  </a:cubicBezTo>
                  <a:cubicBezTo>
                    <a:pt x="9721" y="4336"/>
                    <a:pt x="10219" y="4842"/>
                    <a:pt x="10812" y="4842"/>
                  </a:cubicBezTo>
                  <a:cubicBezTo>
                    <a:pt x="10831" y="4842"/>
                    <a:pt x="10851" y="4842"/>
                    <a:pt x="10871" y="4841"/>
                  </a:cubicBezTo>
                  <a:cubicBezTo>
                    <a:pt x="11562" y="4805"/>
                    <a:pt x="12026" y="4126"/>
                    <a:pt x="12681" y="3936"/>
                  </a:cubicBezTo>
                  <a:cubicBezTo>
                    <a:pt x="12827" y="3892"/>
                    <a:pt x="12970" y="3872"/>
                    <a:pt x="13111" y="3872"/>
                  </a:cubicBezTo>
                  <a:cubicBezTo>
                    <a:pt x="13730" y="3872"/>
                    <a:pt x="14307" y="4243"/>
                    <a:pt x="14860" y="4495"/>
                  </a:cubicBezTo>
                  <a:cubicBezTo>
                    <a:pt x="14936" y="4529"/>
                    <a:pt x="15841" y="4902"/>
                    <a:pt x="16312" y="4902"/>
                  </a:cubicBezTo>
                  <a:cubicBezTo>
                    <a:pt x="16501" y="4902"/>
                    <a:pt x="16620" y="4841"/>
                    <a:pt x="16586" y="4674"/>
                  </a:cubicBezTo>
                  <a:lnTo>
                    <a:pt x="16574" y="4674"/>
                  </a:lnTo>
                  <a:cubicBezTo>
                    <a:pt x="16550" y="4567"/>
                    <a:pt x="16134" y="2828"/>
                    <a:pt x="15134" y="1709"/>
                  </a:cubicBezTo>
                  <a:cubicBezTo>
                    <a:pt x="14241" y="721"/>
                    <a:pt x="12181" y="364"/>
                    <a:pt x="11502" y="114"/>
                  </a:cubicBezTo>
                  <a:cubicBezTo>
                    <a:pt x="11284" y="34"/>
                    <a:pt x="11049" y="0"/>
                    <a:pt x="1079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6"/>
            <p:cNvSpPr/>
            <p:nvPr/>
          </p:nvSpPr>
          <p:spPr>
            <a:xfrm>
              <a:off x="3554950" y="2506625"/>
              <a:ext cx="141675" cy="16750"/>
            </a:xfrm>
            <a:custGeom>
              <a:avLst/>
              <a:gdLst/>
              <a:ahLst/>
              <a:cxnLst/>
              <a:rect l="l" t="t" r="r" b="b"/>
              <a:pathLst>
                <a:path w="5667" h="670" extrusionOk="0">
                  <a:moveTo>
                    <a:pt x="250" y="0"/>
                  </a:moveTo>
                  <a:cubicBezTo>
                    <a:pt x="88" y="0"/>
                    <a:pt x="0" y="241"/>
                    <a:pt x="189" y="324"/>
                  </a:cubicBezTo>
                  <a:cubicBezTo>
                    <a:pt x="213" y="336"/>
                    <a:pt x="963" y="658"/>
                    <a:pt x="2892" y="670"/>
                  </a:cubicBezTo>
                  <a:lnTo>
                    <a:pt x="2963" y="670"/>
                  </a:lnTo>
                  <a:cubicBezTo>
                    <a:pt x="3796" y="670"/>
                    <a:pt x="4642" y="586"/>
                    <a:pt x="5463" y="420"/>
                  </a:cubicBezTo>
                  <a:cubicBezTo>
                    <a:pt x="5666" y="363"/>
                    <a:pt x="5624" y="72"/>
                    <a:pt x="5426" y="72"/>
                  </a:cubicBezTo>
                  <a:cubicBezTo>
                    <a:pt x="5415" y="72"/>
                    <a:pt x="5404" y="73"/>
                    <a:pt x="5392" y="74"/>
                  </a:cubicBezTo>
                  <a:cubicBezTo>
                    <a:pt x="4622" y="242"/>
                    <a:pt x="3841" y="326"/>
                    <a:pt x="3050" y="326"/>
                  </a:cubicBezTo>
                  <a:cubicBezTo>
                    <a:pt x="2997" y="326"/>
                    <a:pt x="2944" y="325"/>
                    <a:pt x="2892" y="324"/>
                  </a:cubicBezTo>
                  <a:cubicBezTo>
                    <a:pt x="1058" y="313"/>
                    <a:pt x="332" y="15"/>
                    <a:pt x="320" y="15"/>
                  </a:cubicBezTo>
                  <a:cubicBezTo>
                    <a:pt x="295" y="5"/>
                    <a:pt x="272" y="0"/>
                    <a:pt x="25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6" name="Google Shape;1586;p46"/>
          <p:cNvSpPr txBox="1"/>
          <p:nvPr/>
        </p:nvSpPr>
        <p:spPr>
          <a:xfrm>
            <a:off x="5861962" y="1563595"/>
            <a:ext cx="1612500" cy="42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Fredoka One"/>
                <a:ea typeface="Fredoka One"/>
                <a:cs typeface="Fredoka One"/>
                <a:sym typeface="Fredoka One"/>
              </a:rPr>
              <a:t>Grant</a:t>
            </a:r>
            <a:endParaRPr sz="2400">
              <a:solidFill>
                <a:schemeClr val="dk1"/>
              </a:solidFill>
              <a:latin typeface="Fredoka One"/>
              <a:ea typeface="Fredoka One"/>
              <a:cs typeface="Fredoka One"/>
              <a:sym typeface="Fredoka One"/>
            </a:endParaRPr>
          </a:p>
        </p:txBody>
      </p:sp>
      <p:sp>
        <p:nvSpPr>
          <p:cNvPr id="1587" name="Google Shape;1587;p46"/>
          <p:cNvSpPr txBox="1"/>
          <p:nvPr/>
        </p:nvSpPr>
        <p:spPr>
          <a:xfrm>
            <a:off x="5861962" y="1981371"/>
            <a:ext cx="1612500" cy="707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600">
                <a:solidFill>
                  <a:schemeClr val="dk1"/>
                </a:solidFill>
                <a:latin typeface="KoHo Medium"/>
                <a:ea typeface="KoHo Medium"/>
                <a:cs typeface="KoHo Medium"/>
                <a:sym typeface="KoHo Medium"/>
              </a:rPr>
              <a:t>It begins with the letter…</a:t>
            </a:r>
            <a:endParaRPr sz="1600">
              <a:solidFill>
                <a:schemeClr val="dk1"/>
              </a:solidFill>
              <a:latin typeface="KoHo Medium"/>
              <a:ea typeface="KoHo Medium"/>
              <a:cs typeface="KoHo Medium"/>
              <a:sym typeface="KoHo Medium"/>
            </a:endParaRPr>
          </a:p>
        </p:txBody>
      </p:sp>
      <p:sp>
        <p:nvSpPr>
          <p:cNvPr id="1588" name="Google Shape;1588;p46"/>
          <p:cNvSpPr txBox="1"/>
          <p:nvPr/>
        </p:nvSpPr>
        <p:spPr>
          <a:xfrm>
            <a:off x="2594737" y="1563590"/>
            <a:ext cx="1612500" cy="42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Fredoka One"/>
                <a:ea typeface="Fredoka One"/>
                <a:cs typeface="Fredoka One"/>
                <a:sym typeface="Fredoka One"/>
              </a:rPr>
              <a:t>Simone</a:t>
            </a:r>
            <a:endParaRPr sz="2400">
              <a:solidFill>
                <a:schemeClr val="dk1"/>
              </a:solidFill>
              <a:latin typeface="Fredoka One"/>
              <a:ea typeface="Fredoka One"/>
              <a:cs typeface="Fredoka One"/>
              <a:sym typeface="Fredoka One"/>
            </a:endParaRPr>
          </a:p>
        </p:txBody>
      </p:sp>
      <p:sp>
        <p:nvSpPr>
          <p:cNvPr id="1589" name="Google Shape;1589;p46"/>
          <p:cNvSpPr txBox="1"/>
          <p:nvPr/>
        </p:nvSpPr>
        <p:spPr>
          <a:xfrm>
            <a:off x="2594737" y="1981350"/>
            <a:ext cx="1612500" cy="564300"/>
          </a:xfrm>
          <a:prstGeom prst="rect">
            <a:avLst/>
          </a:prstGeom>
          <a:noFill/>
          <a:ln>
            <a:noFill/>
          </a:ln>
        </p:spPr>
        <p:txBody>
          <a:bodyPr spcFirstLastPara="1" wrap="square" lIns="91425" tIns="91425" rIns="91425" bIns="0" anchor="t" anchorCtr="0">
            <a:noAutofit/>
          </a:bodyPr>
          <a:lstStyle/>
          <a:p>
            <a:pPr marL="0" lvl="0" indent="0" algn="l" rtl="0">
              <a:lnSpc>
                <a:spcPct val="115000"/>
              </a:lnSpc>
              <a:spcBef>
                <a:spcPts val="0"/>
              </a:spcBef>
              <a:spcAft>
                <a:spcPts val="1600"/>
              </a:spcAft>
              <a:buNone/>
            </a:pPr>
            <a:r>
              <a:rPr lang="en" sz="1600">
                <a:solidFill>
                  <a:schemeClr val="dk1"/>
                </a:solidFill>
                <a:latin typeface="KoHo Medium"/>
                <a:ea typeface="KoHo Medium"/>
                <a:cs typeface="KoHo Medium"/>
                <a:sym typeface="KoHo Medium"/>
              </a:rPr>
              <a:t>It begins with the letter…</a:t>
            </a:r>
            <a:endParaRPr sz="1600">
              <a:solidFill>
                <a:schemeClr val="dk1"/>
              </a:solidFill>
              <a:latin typeface="KoHo Medium"/>
              <a:ea typeface="KoHo Medium"/>
              <a:cs typeface="KoHo Medium"/>
              <a:sym typeface="KoHo Medium"/>
            </a:endParaRPr>
          </a:p>
        </p:txBody>
      </p:sp>
      <p:grpSp>
        <p:nvGrpSpPr>
          <p:cNvPr id="1590" name="Google Shape;1590;p46"/>
          <p:cNvGrpSpPr/>
          <p:nvPr/>
        </p:nvGrpSpPr>
        <p:grpSpPr>
          <a:xfrm>
            <a:off x="1008483" y="2881021"/>
            <a:ext cx="2159946" cy="1408329"/>
            <a:chOff x="1209529" y="2582171"/>
            <a:chExt cx="2159946" cy="1408329"/>
          </a:xfrm>
        </p:grpSpPr>
        <p:sp>
          <p:nvSpPr>
            <p:cNvPr id="1591" name="Google Shape;1591;p46"/>
            <p:cNvSpPr/>
            <p:nvPr/>
          </p:nvSpPr>
          <p:spPr>
            <a:xfrm rot="-3599883">
              <a:off x="1148624" y="2764392"/>
              <a:ext cx="509422" cy="153445"/>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sp>
          <p:nvSpPr>
            <p:cNvPr id="1592" name="Google Shape;1592;p46"/>
            <p:cNvSpPr/>
            <p:nvPr/>
          </p:nvSpPr>
          <p:spPr>
            <a:xfrm>
              <a:off x="1288650" y="2720375"/>
              <a:ext cx="2080825" cy="1270125"/>
            </a:xfrm>
            <a:custGeom>
              <a:avLst/>
              <a:gdLst/>
              <a:ahLst/>
              <a:cxnLst/>
              <a:rect l="l" t="t" r="r" b="b"/>
              <a:pathLst>
                <a:path w="83233" h="50805" extrusionOk="0">
                  <a:moveTo>
                    <a:pt x="0" y="50805"/>
                  </a:moveTo>
                  <a:lnTo>
                    <a:pt x="0" y="0"/>
                  </a:lnTo>
                  <a:lnTo>
                    <a:pt x="83233" y="0"/>
                  </a:lnTo>
                </a:path>
              </a:pathLst>
            </a:custGeom>
            <a:noFill/>
            <a:ln w="28575" cap="flat" cmpd="sng">
              <a:solidFill>
                <a:schemeClr val="dk2"/>
              </a:solidFill>
              <a:prstDash val="solid"/>
              <a:round/>
              <a:headEnd type="none" w="med" len="med"/>
              <a:tailEnd type="none" w="med" len="med"/>
            </a:ln>
          </p:spPr>
        </p:sp>
      </p:grpSp>
      <p:grpSp>
        <p:nvGrpSpPr>
          <p:cNvPr id="1593" name="Google Shape;1593;p46"/>
          <p:cNvGrpSpPr/>
          <p:nvPr/>
        </p:nvGrpSpPr>
        <p:grpSpPr>
          <a:xfrm rot="10800000">
            <a:off x="5975571" y="3351771"/>
            <a:ext cx="2159946" cy="1408329"/>
            <a:chOff x="1209529" y="2582171"/>
            <a:chExt cx="2159946" cy="1408329"/>
          </a:xfrm>
        </p:grpSpPr>
        <p:sp>
          <p:nvSpPr>
            <p:cNvPr id="1594" name="Google Shape;1594;p46"/>
            <p:cNvSpPr/>
            <p:nvPr/>
          </p:nvSpPr>
          <p:spPr>
            <a:xfrm rot="-3599883">
              <a:off x="1148624" y="2764392"/>
              <a:ext cx="509422" cy="153445"/>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sp>
          <p:nvSpPr>
            <p:cNvPr id="1595" name="Google Shape;1595;p46"/>
            <p:cNvSpPr/>
            <p:nvPr/>
          </p:nvSpPr>
          <p:spPr>
            <a:xfrm>
              <a:off x="1288650" y="2720375"/>
              <a:ext cx="2080825" cy="1270125"/>
            </a:xfrm>
            <a:custGeom>
              <a:avLst/>
              <a:gdLst/>
              <a:ahLst/>
              <a:cxnLst/>
              <a:rect l="l" t="t" r="r" b="b"/>
              <a:pathLst>
                <a:path w="83233" h="50805" extrusionOk="0">
                  <a:moveTo>
                    <a:pt x="0" y="50805"/>
                  </a:moveTo>
                  <a:lnTo>
                    <a:pt x="0" y="0"/>
                  </a:lnTo>
                  <a:lnTo>
                    <a:pt x="83233" y="0"/>
                  </a:lnTo>
                </a:path>
              </a:pathLst>
            </a:custGeom>
            <a:noFill/>
            <a:ln w="28575" cap="flat" cmpd="sng">
              <a:solidFill>
                <a:schemeClr val="dk2"/>
              </a:solidFill>
              <a:prstDash val="solid"/>
              <a:round/>
              <a:headEnd type="none" w="med" len="med"/>
              <a:tailEnd type="none" w="med" len="med"/>
            </a:ln>
          </p:spPr>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8"/>
        <p:cNvGrpSpPr/>
        <p:nvPr/>
      </p:nvGrpSpPr>
      <p:grpSpPr>
        <a:xfrm>
          <a:off x="0" y="0"/>
          <a:ext cx="0" cy="0"/>
          <a:chOff x="0" y="0"/>
          <a:chExt cx="0" cy="0"/>
        </a:xfrm>
      </p:grpSpPr>
      <p:sp>
        <p:nvSpPr>
          <p:cNvPr id="309" name="Google Shape;309;p29"/>
          <p:cNvSpPr txBox="1">
            <a:spLocks noGrp="1"/>
          </p:cNvSpPr>
          <p:nvPr>
            <p:ph type="subTitle" idx="6"/>
          </p:nvPr>
        </p:nvSpPr>
        <p:spPr>
          <a:xfrm>
            <a:off x="5836756" y="2336478"/>
            <a:ext cx="1880100" cy="54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section here</a:t>
            </a:r>
            <a:endParaRPr/>
          </a:p>
        </p:txBody>
      </p:sp>
      <p:sp>
        <p:nvSpPr>
          <p:cNvPr id="310" name="Google Shape;310;p29"/>
          <p:cNvSpPr txBox="1">
            <a:spLocks noGrp="1"/>
          </p:cNvSpPr>
          <p:nvPr>
            <p:ph type="subTitle" idx="7"/>
          </p:nvPr>
        </p:nvSpPr>
        <p:spPr>
          <a:xfrm>
            <a:off x="2206756" y="4142703"/>
            <a:ext cx="1880100" cy="54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section here</a:t>
            </a:r>
            <a:endParaRPr/>
          </a:p>
        </p:txBody>
      </p:sp>
      <p:sp>
        <p:nvSpPr>
          <p:cNvPr id="311" name="Google Shape;311;p29"/>
          <p:cNvSpPr txBox="1">
            <a:spLocks noGrp="1"/>
          </p:cNvSpPr>
          <p:nvPr>
            <p:ph type="subTitle" idx="8"/>
          </p:nvPr>
        </p:nvSpPr>
        <p:spPr>
          <a:xfrm>
            <a:off x="2206756" y="2336478"/>
            <a:ext cx="1880100" cy="54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section here</a:t>
            </a:r>
            <a:endParaRPr/>
          </a:p>
        </p:txBody>
      </p:sp>
      <p:grpSp>
        <p:nvGrpSpPr>
          <p:cNvPr id="312" name="Google Shape;312;p29"/>
          <p:cNvGrpSpPr/>
          <p:nvPr/>
        </p:nvGrpSpPr>
        <p:grpSpPr>
          <a:xfrm>
            <a:off x="5085294" y="3430944"/>
            <a:ext cx="595372" cy="549604"/>
            <a:chOff x="1687400" y="3905821"/>
            <a:chExt cx="595372" cy="549604"/>
          </a:xfrm>
        </p:grpSpPr>
        <p:sp>
          <p:nvSpPr>
            <p:cNvPr id="313" name="Google Shape;313;p29"/>
            <p:cNvSpPr/>
            <p:nvPr/>
          </p:nvSpPr>
          <p:spPr>
            <a:xfrm>
              <a:off x="1687400" y="3916241"/>
              <a:ext cx="5589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14" name="Google Shape;314;p29"/>
            <p:cNvCxnSpPr/>
            <p:nvPr/>
          </p:nvCxnSpPr>
          <p:spPr>
            <a:xfrm>
              <a:off x="1742750" y="3905825"/>
              <a:ext cx="0" cy="549600"/>
            </a:xfrm>
            <a:prstGeom prst="straightConnector1">
              <a:avLst/>
            </a:prstGeom>
            <a:noFill/>
            <a:ln w="19050" cap="flat" cmpd="sng">
              <a:solidFill>
                <a:schemeClr val="dk1"/>
              </a:solidFill>
              <a:prstDash val="solid"/>
              <a:round/>
              <a:headEnd type="none" w="med" len="med"/>
              <a:tailEnd type="none" w="med" len="med"/>
            </a:ln>
          </p:spPr>
        </p:cxnSp>
        <p:sp>
          <p:nvSpPr>
            <p:cNvPr id="315" name="Google Shape;315;p29"/>
            <p:cNvSpPr/>
            <p:nvPr/>
          </p:nvSpPr>
          <p:spPr>
            <a:xfrm rot="2700178">
              <a:off x="2088875" y="3968324"/>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nvGrpSpPr>
          <p:cNvPr id="316" name="Google Shape;316;p29"/>
          <p:cNvGrpSpPr/>
          <p:nvPr/>
        </p:nvGrpSpPr>
        <p:grpSpPr>
          <a:xfrm>
            <a:off x="5064932" y="1620510"/>
            <a:ext cx="579750" cy="549604"/>
            <a:chOff x="1666550" y="3179683"/>
            <a:chExt cx="579750" cy="549604"/>
          </a:xfrm>
        </p:grpSpPr>
        <p:sp>
          <p:nvSpPr>
            <p:cNvPr id="317" name="Google Shape;317;p29"/>
            <p:cNvSpPr/>
            <p:nvPr/>
          </p:nvSpPr>
          <p:spPr>
            <a:xfrm>
              <a:off x="1687400" y="3191977"/>
              <a:ext cx="558900" cy="525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318;p29"/>
            <p:cNvGrpSpPr/>
            <p:nvPr/>
          </p:nvGrpSpPr>
          <p:grpSpPr>
            <a:xfrm rot="10800000">
              <a:off x="1666550" y="3179683"/>
              <a:ext cx="540022" cy="549604"/>
              <a:chOff x="1742750" y="3179683"/>
              <a:chExt cx="540022" cy="549604"/>
            </a:xfrm>
          </p:grpSpPr>
          <p:cxnSp>
            <p:nvCxnSpPr>
              <p:cNvPr id="319" name="Google Shape;319;p29"/>
              <p:cNvCxnSpPr/>
              <p:nvPr/>
            </p:nvCxnSpPr>
            <p:spPr>
              <a:xfrm>
                <a:off x="1742750" y="3179688"/>
                <a:ext cx="0" cy="549600"/>
              </a:xfrm>
              <a:prstGeom prst="straightConnector1">
                <a:avLst/>
              </a:prstGeom>
              <a:noFill/>
              <a:ln w="19050" cap="flat" cmpd="sng">
                <a:solidFill>
                  <a:schemeClr val="dk1"/>
                </a:solidFill>
                <a:prstDash val="solid"/>
                <a:round/>
                <a:headEnd type="none" w="med" len="med"/>
                <a:tailEnd type="none" w="med" len="med"/>
              </a:ln>
            </p:spPr>
          </p:cxnSp>
          <p:sp>
            <p:nvSpPr>
              <p:cNvPr id="320" name="Google Shape;320;p29"/>
              <p:cNvSpPr/>
              <p:nvPr/>
            </p:nvSpPr>
            <p:spPr>
              <a:xfrm rot="2700178">
                <a:off x="2088875" y="3242186"/>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321" name="Google Shape;321;p29"/>
          <p:cNvGrpSpPr/>
          <p:nvPr/>
        </p:nvGrpSpPr>
        <p:grpSpPr>
          <a:xfrm>
            <a:off x="1447282" y="3426469"/>
            <a:ext cx="595372" cy="549604"/>
            <a:chOff x="1687400" y="2453546"/>
            <a:chExt cx="595372" cy="549604"/>
          </a:xfrm>
        </p:grpSpPr>
        <p:sp>
          <p:nvSpPr>
            <p:cNvPr id="322" name="Google Shape;322;p29"/>
            <p:cNvSpPr/>
            <p:nvPr/>
          </p:nvSpPr>
          <p:spPr>
            <a:xfrm>
              <a:off x="1687400" y="2467714"/>
              <a:ext cx="558900" cy="525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 name="Google Shape;323;p29"/>
            <p:cNvGrpSpPr/>
            <p:nvPr/>
          </p:nvGrpSpPr>
          <p:grpSpPr>
            <a:xfrm rot="10800000" flipH="1">
              <a:off x="1742750" y="2453546"/>
              <a:ext cx="540022" cy="549604"/>
              <a:chOff x="1742750" y="2453546"/>
              <a:chExt cx="540022" cy="549604"/>
            </a:xfrm>
          </p:grpSpPr>
          <p:cxnSp>
            <p:nvCxnSpPr>
              <p:cNvPr id="324" name="Google Shape;324;p29"/>
              <p:cNvCxnSpPr/>
              <p:nvPr/>
            </p:nvCxnSpPr>
            <p:spPr>
              <a:xfrm>
                <a:off x="1742750"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325" name="Google Shape;325;p29"/>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326" name="Google Shape;326;p29"/>
          <p:cNvGrpSpPr/>
          <p:nvPr/>
        </p:nvGrpSpPr>
        <p:grpSpPr>
          <a:xfrm>
            <a:off x="1427144" y="1616335"/>
            <a:ext cx="579750" cy="549604"/>
            <a:chOff x="1666550" y="1727408"/>
            <a:chExt cx="579750" cy="549604"/>
          </a:xfrm>
        </p:grpSpPr>
        <p:sp>
          <p:nvSpPr>
            <p:cNvPr id="327" name="Google Shape;327;p29"/>
            <p:cNvSpPr/>
            <p:nvPr/>
          </p:nvSpPr>
          <p:spPr>
            <a:xfrm>
              <a:off x="1687400" y="1743450"/>
              <a:ext cx="5589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 name="Google Shape;328;p29"/>
            <p:cNvGrpSpPr/>
            <p:nvPr/>
          </p:nvGrpSpPr>
          <p:grpSpPr>
            <a:xfrm flipH="1">
              <a:off x="1666550" y="1727408"/>
              <a:ext cx="540022" cy="549604"/>
              <a:chOff x="1742750" y="1727408"/>
              <a:chExt cx="540022" cy="549604"/>
            </a:xfrm>
          </p:grpSpPr>
          <p:cxnSp>
            <p:nvCxnSpPr>
              <p:cNvPr id="329" name="Google Shape;329;p29"/>
              <p:cNvCxnSpPr/>
              <p:nvPr/>
            </p:nvCxnSpPr>
            <p:spPr>
              <a:xfrm>
                <a:off x="1742750" y="1727413"/>
                <a:ext cx="0" cy="549600"/>
              </a:xfrm>
              <a:prstGeom prst="straightConnector1">
                <a:avLst/>
              </a:prstGeom>
              <a:noFill/>
              <a:ln w="19050" cap="flat" cmpd="sng">
                <a:solidFill>
                  <a:schemeClr val="dk1"/>
                </a:solidFill>
                <a:prstDash val="solid"/>
                <a:round/>
                <a:headEnd type="none" w="med" len="med"/>
                <a:tailEnd type="none" w="med" len="med"/>
              </a:ln>
            </p:spPr>
          </p:cxnSp>
          <p:sp>
            <p:nvSpPr>
              <p:cNvPr id="330" name="Google Shape;330;p29"/>
              <p:cNvSpPr/>
              <p:nvPr/>
            </p:nvSpPr>
            <p:spPr>
              <a:xfrm rot="2700178">
                <a:off x="2088875" y="1789911"/>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sp>
        <p:nvSpPr>
          <p:cNvPr id="331" name="Google Shape;331;p29"/>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332" name="Google Shape;332;p29"/>
          <p:cNvSpPr txBox="1">
            <a:spLocks noGrp="1"/>
          </p:cNvSpPr>
          <p:nvPr>
            <p:ph type="subTitle" idx="1"/>
          </p:nvPr>
        </p:nvSpPr>
        <p:spPr>
          <a:xfrm>
            <a:off x="5836756" y="1513725"/>
            <a:ext cx="1880100" cy="75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the Topic</a:t>
            </a:r>
            <a:endParaRPr/>
          </a:p>
        </p:txBody>
      </p:sp>
      <p:sp>
        <p:nvSpPr>
          <p:cNvPr id="333" name="Google Shape;333;p29"/>
          <p:cNvSpPr txBox="1">
            <a:spLocks noGrp="1"/>
          </p:cNvSpPr>
          <p:nvPr>
            <p:ph type="subTitle" idx="2"/>
          </p:nvPr>
        </p:nvSpPr>
        <p:spPr>
          <a:xfrm>
            <a:off x="2206756" y="1513725"/>
            <a:ext cx="1880100" cy="75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General Overview</a:t>
            </a:r>
            <a:endParaRPr/>
          </a:p>
        </p:txBody>
      </p:sp>
      <p:sp>
        <p:nvSpPr>
          <p:cNvPr id="334" name="Google Shape;334;p29"/>
          <p:cNvSpPr txBox="1">
            <a:spLocks noGrp="1"/>
          </p:cNvSpPr>
          <p:nvPr>
            <p:ph type="subTitle" idx="3"/>
          </p:nvPr>
        </p:nvSpPr>
        <p:spPr>
          <a:xfrm>
            <a:off x="5836756" y="3319958"/>
            <a:ext cx="1880100" cy="75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Practical Assignment</a:t>
            </a:r>
            <a:endParaRPr/>
          </a:p>
        </p:txBody>
      </p:sp>
      <p:sp>
        <p:nvSpPr>
          <p:cNvPr id="335" name="Google Shape;335;p29"/>
          <p:cNvSpPr txBox="1">
            <a:spLocks noGrp="1"/>
          </p:cNvSpPr>
          <p:nvPr>
            <p:ph type="subTitle" idx="4"/>
          </p:nvPr>
        </p:nvSpPr>
        <p:spPr>
          <a:xfrm>
            <a:off x="2206756" y="3319958"/>
            <a:ext cx="1880100" cy="75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Features of the Topic</a:t>
            </a:r>
            <a:endParaRPr/>
          </a:p>
        </p:txBody>
      </p:sp>
      <p:grpSp>
        <p:nvGrpSpPr>
          <p:cNvPr id="336" name="Google Shape;336;p29"/>
          <p:cNvGrpSpPr/>
          <p:nvPr/>
        </p:nvGrpSpPr>
        <p:grpSpPr>
          <a:xfrm rot="6752136">
            <a:off x="-795333" y="4183360"/>
            <a:ext cx="2067632" cy="383376"/>
            <a:chOff x="4399950" y="2954075"/>
            <a:chExt cx="1287675" cy="238725"/>
          </a:xfrm>
        </p:grpSpPr>
        <p:sp>
          <p:nvSpPr>
            <p:cNvPr id="337" name="Google Shape;337;p29"/>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9"/>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9"/>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9"/>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9"/>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9"/>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9"/>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9"/>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9"/>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9"/>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9"/>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9"/>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9"/>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9"/>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9"/>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9"/>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9"/>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9"/>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9"/>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9"/>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9"/>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9"/>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9"/>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9"/>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9"/>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9"/>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9"/>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9"/>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9"/>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9"/>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9"/>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9"/>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9"/>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9"/>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9"/>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 name="Google Shape;372;p29"/>
          <p:cNvGrpSpPr/>
          <p:nvPr/>
        </p:nvGrpSpPr>
        <p:grpSpPr>
          <a:xfrm rot="-4260837" flipH="1">
            <a:off x="-992576" y="4841566"/>
            <a:ext cx="2550809" cy="433066"/>
            <a:chOff x="4330300" y="3920250"/>
            <a:chExt cx="1682975" cy="210775"/>
          </a:xfrm>
        </p:grpSpPr>
        <p:sp>
          <p:nvSpPr>
            <p:cNvPr id="373" name="Google Shape;373;p29"/>
            <p:cNvSpPr/>
            <p:nvPr/>
          </p:nvSpPr>
          <p:spPr>
            <a:xfrm>
              <a:off x="4586275" y="3920250"/>
              <a:ext cx="1427000" cy="210775"/>
            </a:xfrm>
            <a:custGeom>
              <a:avLst/>
              <a:gdLst/>
              <a:ahLst/>
              <a:cxnLst/>
              <a:rect l="l" t="t" r="r" b="b"/>
              <a:pathLst>
                <a:path w="57080" h="8431" extrusionOk="0">
                  <a:moveTo>
                    <a:pt x="1" y="1"/>
                  </a:moveTo>
                  <a:lnTo>
                    <a:pt x="1" y="8430"/>
                  </a:lnTo>
                  <a:lnTo>
                    <a:pt x="57079" y="8430"/>
                  </a:lnTo>
                  <a:lnTo>
                    <a:pt x="57079" y="1"/>
                  </a:ln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9"/>
            <p:cNvSpPr/>
            <p:nvPr/>
          </p:nvSpPr>
          <p:spPr>
            <a:xfrm>
              <a:off x="4330300" y="3920250"/>
              <a:ext cx="304225" cy="210775"/>
            </a:xfrm>
            <a:custGeom>
              <a:avLst/>
              <a:gdLst/>
              <a:ahLst/>
              <a:cxnLst/>
              <a:rect l="l" t="t" r="r" b="b"/>
              <a:pathLst>
                <a:path w="12169" h="8431" extrusionOk="0">
                  <a:moveTo>
                    <a:pt x="10240" y="1"/>
                  </a:moveTo>
                  <a:lnTo>
                    <a:pt x="0" y="4215"/>
                  </a:lnTo>
                  <a:lnTo>
                    <a:pt x="10240" y="8430"/>
                  </a:lnTo>
                  <a:lnTo>
                    <a:pt x="12168" y="6299"/>
                  </a:lnTo>
                  <a:lnTo>
                    <a:pt x="10240" y="4215"/>
                  </a:lnTo>
                  <a:lnTo>
                    <a:pt x="12168" y="1751"/>
                  </a:lnTo>
                  <a:lnTo>
                    <a:pt x="1024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9"/>
            <p:cNvSpPr/>
            <p:nvPr/>
          </p:nvSpPr>
          <p:spPr>
            <a:xfrm>
              <a:off x="4330300" y="3978300"/>
              <a:ext cx="114625" cy="94675"/>
            </a:xfrm>
            <a:custGeom>
              <a:avLst/>
              <a:gdLst/>
              <a:ahLst/>
              <a:cxnLst/>
              <a:rect l="l" t="t" r="r" b="b"/>
              <a:pathLst>
                <a:path w="4585" h="3787" extrusionOk="0">
                  <a:moveTo>
                    <a:pt x="4584" y="0"/>
                  </a:moveTo>
                  <a:lnTo>
                    <a:pt x="0" y="1893"/>
                  </a:lnTo>
                  <a:lnTo>
                    <a:pt x="4584" y="3787"/>
                  </a:lnTo>
                  <a:lnTo>
                    <a:pt x="45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9"/>
            <p:cNvSpPr/>
            <p:nvPr/>
          </p:nvSpPr>
          <p:spPr>
            <a:xfrm>
              <a:off x="4634500" y="4070875"/>
              <a:ext cx="1378775" cy="13700"/>
            </a:xfrm>
            <a:custGeom>
              <a:avLst/>
              <a:gdLst/>
              <a:ahLst/>
              <a:cxnLst/>
              <a:rect l="l" t="t" r="r" b="b"/>
              <a:pathLst>
                <a:path w="55151" h="548" extrusionOk="0">
                  <a:moveTo>
                    <a:pt x="0" y="0"/>
                  </a:moveTo>
                  <a:lnTo>
                    <a:pt x="0" y="548"/>
                  </a:lnTo>
                  <a:lnTo>
                    <a:pt x="55150" y="548"/>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9"/>
            <p:cNvSpPr/>
            <p:nvPr/>
          </p:nvSpPr>
          <p:spPr>
            <a:xfrm>
              <a:off x="4634500" y="3960150"/>
              <a:ext cx="1378775" cy="14000"/>
            </a:xfrm>
            <a:custGeom>
              <a:avLst/>
              <a:gdLst/>
              <a:ahLst/>
              <a:cxnLst/>
              <a:rect l="l" t="t" r="r" b="b"/>
              <a:pathLst>
                <a:path w="55151" h="560" extrusionOk="0">
                  <a:moveTo>
                    <a:pt x="0" y="0"/>
                  </a:moveTo>
                  <a:lnTo>
                    <a:pt x="0" y="560"/>
                  </a:lnTo>
                  <a:lnTo>
                    <a:pt x="55150" y="560"/>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29"/>
          <p:cNvGrpSpPr/>
          <p:nvPr/>
        </p:nvGrpSpPr>
        <p:grpSpPr>
          <a:xfrm rot="5363820" flipH="1">
            <a:off x="7803993" y="3597960"/>
            <a:ext cx="2591038" cy="1638392"/>
            <a:chOff x="2600325" y="3927100"/>
            <a:chExt cx="1196000" cy="691475"/>
          </a:xfrm>
        </p:grpSpPr>
        <p:sp>
          <p:nvSpPr>
            <p:cNvPr id="379" name="Google Shape;379;p29"/>
            <p:cNvSpPr/>
            <p:nvPr/>
          </p:nvSpPr>
          <p:spPr>
            <a:xfrm>
              <a:off x="2600325" y="3927100"/>
              <a:ext cx="1196000" cy="691475"/>
            </a:xfrm>
            <a:custGeom>
              <a:avLst/>
              <a:gdLst/>
              <a:ahLst/>
              <a:cxnLst/>
              <a:rect l="l" t="t" r="r" b="b"/>
              <a:pathLst>
                <a:path w="47840" h="27659" extrusionOk="0">
                  <a:moveTo>
                    <a:pt x="4393" y="7621"/>
                  </a:moveTo>
                  <a:lnTo>
                    <a:pt x="31468" y="23265"/>
                  </a:lnTo>
                  <a:lnTo>
                    <a:pt x="4393" y="23265"/>
                  </a:lnTo>
                  <a:lnTo>
                    <a:pt x="4393" y="7621"/>
                  </a:lnTo>
                  <a:close/>
                  <a:moveTo>
                    <a:pt x="0" y="1"/>
                  </a:moveTo>
                  <a:lnTo>
                    <a:pt x="0" y="27659"/>
                  </a:lnTo>
                  <a:lnTo>
                    <a:pt x="47839" y="27659"/>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9"/>
            <p:cNvSpPr/>
            <p:nvPr/>
          </p:nvSpPr>
          <p:spPr>
            <a:xfrm>
              <a:off x="2663425" y="4553375"/>
              <a:ext cx="14000" cy="50025"/>
            </a:xfrm>
            <a:custGeom>
              <a:avLst/>
              <a:gdLst/>
              <a:ahLst/>
              <a:cxnLst/>
              <a:rect l="l" t="t" r="r" b="b"/>
              <a:pathLst>
                <a:path w="560" h="2001" extrusionOk="0">
                  <a:moveTo>
                    <a:pt x="274" y="0"/>
                  </a:moveTo>
                  <a:cubicBezTo>
                    <a:pt x="238" y="0"/>
                    <a:pt x="191" y="12"/>
                    <a:pt x="155" y="36"/>
                  </a:cubicBezTo>
                  <a:cubicBezTo>
                    <a:pt x="60" y="72"/>
                    <a:pt x="0" y="167"/>
                    <a:pt x="0" y="274"/>
                  </a:cubicBezTo>
                  <a:lnTo>
                    <a:pt x="0" y="1727"/>
                  </a:lnTo>
                  <a:cubicBezTo>
                    <a:pt x="0" y="1869"/>
                    <a:pt x="131"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9"/>
            <p:cNvSpPr/>
            <p:nvPr/>
          </p:nvSpPr>
          <p:spPr>
            <a:xfrm>
              <a:off x="2712075"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9"/>
            <p:cNvSpPr/>
            <p:nvPr/>
          </p:nvSpPr>
          <p:spPr>
            <a:xfrm>
              <a:off x="2761650" y="4553375"/>
              <a:ext cx="13700" cy="49425"/>
            </a:xfrm>
            <a:custGeom>
              <a:avLst/>
              <a:gdLst/>
              <a:ahLst/>
              <a:cxnLst/>
              <a:rect l="l" t="t" r="r" b="b"/>
              <a:pathLst>
                <a:path w="548" h="1977" extrusionOk="0">
                  <a:moveTo>
                    <a:pt x="274" y="0"/>
                  </a:moveTo>
                  <a:cubicBezTo>
                    <a:pt x="226" y="0"/>
                    <a:pt x="191" y="12"/>
                    <a:pt x="143" y="24"/>
                  </a:cubicBezTo>
                  <a:cubicBezTo>
                    <a:pt x="60" y="72"/>
                    <a:pt x="0" y="167"/>
                    <a:pt x="0" y="274"/>
                  </a:cubicBezTo>
                  <a:lnTo>
                    <a:pt x="0" y="1727"/>
                  </a:lnTo>
                  <a:cubicBezTo>
                    <a:pt x="12" y="1893"/>
                    <a:pt x="143" y="1977"/>
                    <a:pt x="274" y="1977"/>
                  </a:cubicBezTo>
                  <a:cubicBezTo>
                    <a:pt x="405" y="1977"/>
                    <a:pt x="536" y="1893"/>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9"/>
            <p:cNvSpPr/>
            <p:nvPr/>
          </p:nvSpPr>
          <p:spPr>
            <a:xfrm>
              <a:off x="2810750" y="4553375"/>
              <a:ext cx="13725" cy="50025"/>
            </a:xfrm>
            <a:custGeom>
              <a:avLst/>
              <a:gdLst/>
              <a:ahLst/>
              <a:cxnLst/>
              <a:rect l="l" t="t" r="r" b="b"/>
              <a:pathLst>
                <a:path w="549" h="2001" extrusionOk="0">
                  <a:moveTo>
                    <a:pt x="275" y="0"/>
                  </a:moveTo>
                  <a:cubicBezTo>
                    <a:pt x="227" y="0"/>
                    <a:pt x="179" y="12"/>
                    <a:pt x="144" y="36"/>
                  </a:cubicBezTo>
                  <a:cubicBezTo>
                    <a:pt x="48" y="72"/>
                    <a:pt x="1" y="167"/>
                    <a:pt x="1" y="274"/>
                  </a:cubicBezTo>
                  <a:lnTo>
                    <a:pt x="1" y="1727"/>
                  </a:lnTo>
                  <a:cubicBezTo>
                    <a:pt x="1" y="1869"/>
                    <a:pt x="120" y="2000"/>
                    <a:pt x="275" y="2000"/>
                  </a:cubicBezTo>
                  <a:cubicBezTo>
                    <a:pt x="417" y="1989"/>
                    <a:pt x="548" y="1869"/>
                    <a:pt x="548" y="1727"/>
                  </a:cubicBezTo>
                  <a:lnTo>
                    <a:pt x="548" y="274"/>
                  </a:lnTo>
                  <a:cubicBezTo>
                    <a:pt x="548" y="119"/>
                    <a:pt x="429"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9"/>
            <p:cNvSpPr/>
            <p:nvPr/>
          </p:nvSpPr>
          <p:spPr>
            <a:xfrm>
              <a:off x="2859425"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9"/>
            <p:cNvSpPr/>
            <p:nvPr/>
          </p:nvSpPr>
          <p:spPr>
            <a:xfrm>
              <a:off x="2908675" y="4553375"/>
              <a:ext cx="14025" cy="50025"/>
            </a:xfrm>
            <a:custGeom>
              <a:avLst/>
              <a:gdLst/>
              <a:ahLst/>
              <a:cxnLst/>
              <a:rect l="l" t="t" r="r" b="b"/>
              <a:pathLst>
                <a:path w="561" h="2001" extrusionOk="0">
                  <a:moveTo>
                    <a:pt x="275" y="0"/>
                  </a:moveTo>
                  <a:cubicBezTo>
                    <a:pt x="239" y="0"/>
                    <a:pt x="191" y="12"/>
                    <a:pt x="156" y="36"/>
                  </a:cubicBezTo>
                  <a:cubicBezTo>
                    <a:pt x="60" y="72"/>
                    <a:pt x="1" y="167"/>
                    <a:pt x="1" y="274"/>
                  </a:cubicBezTo>
                  <a:lnTo>
                    <a:pt x="1" y="1727"/>
                  </a:lnTo>
                  <a:cubicBezTo>
                    <a:pt x="1" y="1869"/>
                    <a:pt x="132" y="2000"/>
                    <a:pt x="275" y="2000"/>
                  </a:cubicBezTo>
                  <a:cubicBezTo>
                    <a:pt x="430" y="1989"/>
                    <a:pt x="549" y="1869"/>
                    <a:pt x="560" y="1727"/>
                  </a:cubicBezTo>
                  <a:lnTo>
                    <a:pt x="560" y="274"/>
                  </a:lnTo>
                  <a:cubicBezTo>
                    <a:pt x="560"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9"/>
            <p:cNvSpPr/>
            <p:nvPr/>
          </p:nvSpPr>
          <p:spPr>
            <a:xfrm>
              <a:off x="2957650" y="4553375"/>
              <a:ext cx="14450" cy="50550"/>
            </a:xfrm>
            <a:custGeom>
              <a:avLst/>
              <a:gdLst/>
              <a:ahLst/>
              <a:cxnLst/>
              <a:rect l="l" t="t" r="r" b="b"/>
              <a:pathLst>
                <a:path w="578" h="2022" extrusionOk="0">
                  <a:moveTo>
                    <a:pt x="292" y="0"/>
                  </a:moveTo>
                  <a:cubicBezTo>
                    <a:pt x="245" y="0"/>
                    <a:pt x="197" y="12"/>
                    <a:pt x="161" y="36"/>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9"/>
            <p:cNvSpPr/>
            <p:nvPr/>
          </p:nvSpPr>
          <p:spPr>
            <a:xfrm>
              <a:off x="3006900" y="4553375"/>
              <a:ext cx="13725" cy="49875"/>
            </a:xfrm>
            <a:custGeom>
              <a:avLst/>
              <a:gdLst/>
              <a:ahLst/>
              <a:cxnLst/>
              <a:rect l="l" t="t" r="r" b="b"/>
              <a:pathLst>
                <a:path w="549" h="1995" extrusionOk="0">
                  <a:moveTo>
                    <a:pt x="275" y="0"/>
                  </a:moveTo>
                  <a:cubicBezTo>
                    <a:pt x="227" y="0"/>
                    <a:pt x="191" y="12"/>
                    <a:pt x="144" y="24"/>
                  </a:cubicBezTo>
                  <a:cubicBezTo>
                    <a:pt x="60" y="72"/>
                    <a:pt x="1" y="167"/>
                    <a:pt x="1" y="274"/>
                  </a:cubicBezTo>
                  <a:lnTo>
                    <a:pt x="1" y="1727"/>
                  </a:lnTo>
                  <a:cubicBezTo>
                    <a:pt x="1" y="1905"/>
                    <a:pt x="138" y="1995"/>
                    <a:pt x="275" y="1995"/>
                  </a:cubicBezTo>
                  <a:cubicBezTo>
                    <a:pt x="412" y="1995"/>
                    <a:pt x="549" y="1905"/>
                    <a:pt x="549" y="1727"/>
                  </a:cubicBezTo>
                  <a:lnTo>
                    <a:pt x="549" y="274"/>
                  </a:lnTo>
                  <a:cubicBezTo>
                    <a:pt x="549"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9"/>
            <p:cNvSpPr/>
            <p:nvPr/>
          </p:nvSpPr>
          <p:spPr>
            <a:xfrm>
              <a:off x="3055575" y="4553375"/>
              <a:ext cx="14475" cy="50550"/>
            </a:xfrm>
            <a:custGeom>
              <a:avLst/>
              <a:gdLst/>
              <a:ahLst/>
              <a:cxnLst/>
              <a:rect l="l" t="t" r="r" b="b"/>
              <a:pathLst>
                <a:path w="579" h="2022" extrusionOk="0">
                  <a:moveTo>
                    <a:pt x="292" y="0"/>
                  </a:moveTo>
                  <a:cubicBezTo>
                    <a:pt x="245" y="0"/>
                    <a:pt x="197" y="12"/>
                    <a:pt x="161" y="36"/>
                  </a:cubicBezTo>
                  <a:cubicBezTo>
                    <a:pt x="66" y="72"/>
                    <a:pt x="18" y="167"/>
                    <a:pt x="18" y="274"/>
                  </a:cubicBezTo>
                  <a:lnTo>
                    <a:pt x="18" y="1727"/>
                  </a:lnTo>
                  <a:cubicBezTo>
                    <a:pt x="1" y="1923"/>
                    <a:pt x="143" y="2021"/>
                    <a:pt x="288"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9"/>
            <p:cNvSpPr/>
            <p:nvPr/>
          </p:nvSpPr>
          <p:spPr>
            <a:xfrm>
              <a:off x="3104700"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9"/>
            <p:cNvSpPr/>
            <p:nvPr/>
          </p:nvSpPr>
          <p:spPr>
            <a:xfrm>
              <a:off x="3153950" y="4553375"/>
              <a:ext cx="14025" cy="50025"/>
            </a:xfrm>
            <a:custGeom>
              <a:avLst/>
              <a:gdLst/>
              <a:ahLst/>
              <a:cxnLst/>
              <a:rect l="l" t="t" r="r" b="b"/>
              <a:pathLst>
                <a:path w="561" h="2001" extrusionOk="0">
                  <a:moveTo>
                    <a:pt x="274" y="0"/>
                  </a:moveTo>
                  <a:cubicBezTo>
                    <a:pt x="239" y="0"/>
                    <a:pt x="191" y="12"/>
                    <a:pt x="155" y="36"/>
                  </a:cubicBezTo>
                  <a:cubicBezTo>
                    <a:pt x="60" y="72"/>
                    <a:pt x="1" y="167"/>
                    <a:pt x="1" y="274"/>
                  </a:cubicBezTo>
                  <a:lnTo>
                    <a:pt x="1" y="1727"/>
                  </a:lnTo>
                  <a:cubicBezTo>
                    <a:pt x="1" y="1869"/>
                    <a:pt x="132"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9"/>
            <p:cNvSpPr/>
            <p:nvPr/>
          </p:nvSpPr>
          <p:spPr>
            <a:xfrm>
              <a:off x="3202775" y="4553375"/>
              <a:ext cx="14450" cy="50550"/>
            </a:xfrm>
            <a:custGeom>
              <a:avLst/>
              <a:gdLst/>
              <a:ahLst/>
              <a:cxnLst/>
              <a:rect l="l" t="t" r="r" b="b"/>
              <a:pathLst>
                <a:path w="578" h="2022" extrusionOk="0">
                  <a:moveTo>
                    <a:pt x="286" y="0"/>
                  </a:moveTo>
                  <a:cubicBezTo>
                    <a:pt x="238" y="0"/>
                    <a:pt x="203" y="12"/>
                    <a:pt x="167" y="36"/>
                  </a:cubicBezTo>
                  <a:cubicBezTo>
                    <a:pt x="72" y="72"/>
                    <a:pt x="12" y="167"/>
                    <a:pt x="12" y="274"/>
                  </a:cubicBezTo>
                  <a:lnTo>
                    <a:pt x="12" y="1727"/>
                  </a:lnTo>
                  <a:cubicBezTo>
                    <a:pt x="0" y="1923"/>
                    <a:pt x="146" y="2021"/>
                    <a:pt x="290"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9"/>
            <p:cNvSpPr/>
            <p:nvPr/>
          </p:nvSpPr>
          <p:spPr>
            <a:xfrm>
              <a:off x="3251725" y="4553375"/>
              <a:ext cx="14475" cy="50550"/>
            </a:xfrm>
            <a:custGeom>
              <a:avLst/>
              <a:gdLst/>
              <a:ahLst/>
              <a:cxnLst/>
              <a:rect l="l" t="t" r="r" b="b"/>
              <a:pathLst>
                <a:path w="579" h="2022" extrusionOk="0">
                  <a:moveTo>
                    <a:pt x="293" y="0"/>
                  </a:moveTo>
                  <a:cubicBezTo>
                    <a:pt x="245" y="0"/>
                    <a:pt x="209" y="12"/>
                    <a:pt x="162" y="24"/>
                  </a:cubicBezTo>
                  <a:cubicBezTo>
                    <a:pt x="78"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9"/>
            <p:cNvSpPr/>
            <p:nvPr/>
          </p:nvSpPr>
          <p:spPr>
            <a:xfrm>
              <a:off x="3301300" y="4553375"/>
              <a:ext cx="13700" cy="50025"/>
            </a:xfrm>
            <a:custGeom>
              <a:avLst/>
              <a:gdLst/>
              <a:ahLst/>
              <a:cxnLst/>
              <a:rect l="l" t="t" r="r" b="b"/>
              <a:pathLst>
                <a:path w="548" h="2001" extrusionOk="0">
                  <a:moveTo>
                    <a:pt x="274" y="0"/>
                  </a:moveTo>
                  <a:cubicBezTo>
                    <a:pt x="226" y="0"/>
                    <a:pt x="179" y="12"/>
                    <a:pt x="143" y="36"/>
                  </a:cubicBezTo>
                  <a:cubicBezTo>
                    <a:pt x="48" y="72"/>
                    <a:pt x="0" y="167"/>
                    <a:pt x="0" y="274"/>
                  </a:cubicBezTo>
                  <a:lnTo>
                    <a:pt x="0" y="1727"/>
                  </a:lnTo>
                  <a:cubicBezTo>
                    <a:pt x="0" y="1869"/>
                    <a:pt x="119" y="2000"/>
                    <a:pt x="274" y="2000"/>
                  </a:cubicBezTo>
                  <a:cubicBezTo>
                    <a:pt x="417" y="1989"/>
                    <a:pt x="548" y="1869"/>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9"/>
            <p:cNvSpPr/>
            <p:nvPr/>
          </p:nvSpPr>
          <p:spPr>
            <a:xfrm>
              <a:off x="3349950"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3" y="2021"/>
                    <a:pt x="578" y="1923"/>
                    <a:pt x="566" y="1727"/>
                  </a:cubicBezTo>
                  <a:lnTo>
                    <a:pt x="566" y="274"/>
                  </a:lnTo>
                  <a:cubicBezTo>
                    <a:pt x="566" y="119"/>
                    <a:pt x="435"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9"/>
            <p:cNvSpPr/>
            <p:nvPr/>
          </p:nvSpPr>
          <p:spPr>
            <a:xfrm>
              <a:off x="3399225" y="4553375"/>
              <a:ext cx="14000" cy="50025"/>
            </a:xfrm>
            <a:custGeom>
              <a:avLst/>
              <a:gdLst/>
              <a:ahLst/>
              <a:cxnLst/>
              <a:rect l="l" t="t" r="r" b="b"/>
              <a:pathLst>
                <a:path w="560" h="2001" extrusionOk="0">
                  <a:moveTo>
                    <a:pt x="274" y="0"/>
                  </a:moveTo>
                  <a:cubicBezTo>
                    <a:pt x="239" y="0"/>
                    <a:pt x="191" y="12"/>
                    <a:pt x="155" y="36"/>
                  </a:cubicBezTo>
                  <a:cubicBezTo>
                    <a:pt x="60" y="72"/>
                    <a:pt x="0" y="167"/>
                    <a:pt x="12" y="274"/>
                  </a:cubicBezTo>
                  <a:lnTo>
                    <a:pt x="12" y="1727"/>
                  </a:lnTo>
                  <a:cubicBezTo>
                    <a:pt x="0" y="1869"/>
                    <a:pt x="131" y="2000"/>
                    <a:pt x="286" y="2000"/>
                  </a:cubicBezTo>
                  <a:cubicBezTo>
                    <a:pt x="429" y="2000"/>
                    <a:pt x="560"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9"/>
            <p:cNvSpPr/>
            <p:nvPr/>
          </p:nvSpPr>
          <p:spPr>
            <a:xfrm>
              <a:off x="3448050" y="4553375"/>
              <a:ext cx="14450" cy="50550"/>
            </a:xfrm>
            <a:custGeom>
              <a:avLst/>
              <a:gdLst/>
              <a:ahLst/>
              <a:cxnLst/>
              <a:rect l="l" t="t" r="r" b="b"/>
              <a:pathLst>
                <a:path w="578" h="2022" extrusionOk="0">
                  <a:moveTo>
                    <a:pt x="286" y="0"/>
                  </a:moveTo>
                  <a:cubicBezTo>
                    <a:pt x="238" y="0"/>
                    <a:pt x="202" y="12"/>
                    <a:pt x="167" y="36"/>
                  </a:cubicBezTo>
                  <a:cubicBezTo>
                    <a:pt x="71" y="72"/>
                    <a:pt x="12" y="167"/>
                    <a:pt x="12" y="274"/>
                  </a:cubicBezTo>
                  <a:lnTo>
                    <a:pt x="12" y="1727"/>
                  </a:lnTo>
                  <a:cubicBezTo>
                    <a:pt x="0" y="1923"/>
                    <a:pt x="146" y="2021"/>
                    <a:pt x="290" y="2021"/>
                  </a:cubicBezTo>
                  <a:cubicBezTo>
                    <a:pt x="435" y="2021"/>
                    <a:pt x="577"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9"/>
            <p:cNvSpPr/>
            <p:nvPr/>
          </p:nvSpPr>
          <p:spPr>
            <a:xfrm>
              <a:off x="3497150" y="4553375"/>
              <a:ext cx="14450" cy="50550"/>
            </a:xfrm>
            <a:custGeom>
              <a:avLst/>
              <a:gdLst/>
              <a:ahLst/>
              <a:cxnLst/>
              <a:rect l="l" t="t" r="r" b="b"/>
              <a:pathLst>
                <a:path w="578" h="2022" extrusionOk="0">
                  <a:moveTo>
                    <a:pt x="286" y="0"/>
                  </a:moveTo>
                  <a:cubicBezTo>
                    <a:pt x="239" y="0"/>
                    <a:pt x="203" y="12"/>
                    <a:pt x="167" y="24"/>
                  </a:cubicBezTo>
                  <a:cubicBezTo>
                    <a:pt x="72" y="72"/>
                    <a:pt x="12" y="167"/>
                    <a:pt x="12" y="274"/>
                  </a:cubicBezTo>
                  <a:lnTo>
                    <a:pt x="12" y="1727"/>
                  </a:lnTo>
                  <a:cubicBezTo>
                    <a:pt x="1" y="1923"/>
                    <a:pt x="146" y="2021"/>
                    <a:pt x="291"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9"/>
            <p:cNvSpPr/>
            <p:nvPr/>
          </p:nvSpPr>
          <p:spPr>
            <a:xfrm>
              <a:off x="3546125" y="4553375"/>
              <a:ext cx="14450" cy="50550"/>
            </a:xfrm>
            <a:custGeom>
              <a:avLst/>
              <a:gdLst/>
              <a:ahLst/>
              <a:cxnLst/>
              <a:rect l="l" t="t" r="r" b="b"/>
              <a:pathLst>
                <a:path w="578" h="2022" extrusionOk="0">
                  <a:moveTo>
                    <a:pt x="292" y="0"/>
                  </a:moveTo>
                  <a:cubicBezTo>
                    <a:pt x="244" y="0"/>
                    <a:pt x="197" y="12"/>
                    <a:pt x="161" y="36"/>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9"/>
            <p:cNvSpPr/>
            <p:nvPr/>
          </p:nvSpPr>
          <p:spPr>
            <a:xfrm>
              <a:off x="3595225" y="4553375"/>
              <a:ext cx="14475" cy="50550"/>
            </a:xfrm>
            <a:custGeom>
              <a:avLst/>
              <a:gdLst/>
              <a:ahLst/>
              <a:cxnLst/>
              <a:rect l="l" t="t" r="r" b="b"/>
              <a:pathLst>
                <a:path w="579" h="2022" extrusionOk="0">
                  <a:moveTo>
                    <a:pt x="292" y="0"/>
                  </a:moveTo>
                  <a:cubicBezTo>
                    <a:pt x="245" y="0"/>
                    <a:pt x="197" y="12"/>
                    <a:pt x="161"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400;p29"/>
          <p:cNvGrpSpPr/>
          <p:nvPr/>
        </p:nvGrpSpPr>
        <p:grpSpPr>
          <a:xfrm rot="6540864">
            <a:off x="-1326462" y="4134054"/>
            <a:ext cx="2344260" cy="481988"/>
            <a:chOff x="4341300" y="4367325"/>
            <a:chExt cx="1511525" cy="310775"/>
          </a:xfrm>
        </p:grpSpPr>
        <p:sp>
          <p:nvSpPr>
            <p:cNvPr id="401" name="Google Shape;401;p29"/>
            <p:cNvSpPr/>
            <p:nvPr/>
          </p:nvSpPr>
          <p:spPr>
            <a:xfrm>
              <a:off x="4341300" y="4473600"/>
              <a:ext cx="118800" cy="96450"/>
            </a:xfrm>
            <a:custGeom>
              <a:avLst/>
              <a:gdLst/>
              <a:ahLst/>
              <a:cxnLst/>
              <a:rect l="l" t="t" r="r" b="b"/>
              <a:pathLst>
                <a:path w="4752" h="3858" extrusionOk="0">
                  <a:moveTo>
                    <a:pt x="4751" y="0"/>
                  </a:moveTo>
                  <a:lnTo>
                    <a:pt x="1096" y="893"/>
                  </a:lnTo>
                  <a:cubicBezTo>
                    <a:pt x="1" y="1155"/>
                    <a:pt x="1" y="2703"/>
                    <a:pt x="1096" y="2965"/>
                  </a:cubicBezTo>
                  <a:lnTo>
                    <a:pt x="4751" y="3858"/>
                  </a:lnTo>
                  <a:lnTo>
                    <a:pt x="47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9"/>
            <p:cNvSpPr/>
            <p:nvPr/>
          </p:nvSpPr>
          <p:spPr>
            <a:xfrm>
              <a:off x="4547575" y="4395325"/>
              <a:ext cx="141125" cy="254500"/>
            </a:xfrm>
            <a:custGeom>
              <a:avLst/>
              <a:gdLst/>
              <a:ahLst/>
              <a:cxnLst/>
              <a:rect l="l" t="t" r="r" b="b"/>
              <a:pathLst>
                <a:path w="5645" h="10180" extrusionOk="0">
                  <a:moveTo>
                    <a:pt x="2501" y="0"/>
                  </a:moveTo>
                  <a:cubicBezTo>
                    <a:pt x="1120" y="0"/>
                    <a:pt x="1" y="1119"/>
                    <a:pt x="1" y="2500"/>
                  </a:cubicBezTo>
                  <a:lnTo>
                    <a:pt x="1" y="7680"/>
                  </a:lnTo>
                  <a:cubicBezTo>
                    <a:pt x="1" y="9061"/>
                    <a:pt x="1120" y="10180"/>
                    <a:pt x="2501" y="10180"/>
                  </a:cubicBezTo>
                  <a:lnTo>
                    <a:pt x="5644" y="10180"/>
                  </a:lnTo>
                  <a:lnTo>
                    <a:pt x="564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9"/>
            <p:cNvSpPr/>
            <p:nvPr/>
          </p:nvSpPr>
          <p:spPr>
            <a:xfrm>
              <a:off x="4438350" y="4442650"/>
              <a:ext cx="109250" cy="159550"/>
            </a:xfrm>
            <a:custGeom>
              <a:avLst/>
              <a:gdLst/>
              <a:ahLst/>
              <a:cxnLst/>
              <a:rect l="l" t="t" r="r" b="b"/>
              <a:pathLst>
                <a:path w="4370" h="6382" extrusionOk="0">
                  <a:moveTo>
                    <a:pt x="2917" y="0"/>
                  </a:moveTo>
                  <a:cubicBezTo>
                    <a:pt x="1310" y="0"/>
                    <a:pt x="0" y="1310"/>
                    <a:pt x="0" y="2929"/>
                  </a:cubicBezTo>
                  <a:lnTo>
                    <a:pt x="0" y="3465"/>
                  </a:lnTo>
                  <a:cubicBezTo>
                    <a:pt x="0" y="5084"/>
                    <a:pt x="1310" y="6382"/>
                    <a:pt x="2917" y="6382"/>
                  </a:cubicBezTo>
                  <a:lnTo>
                    <a:pt x="4370" y="6382"/>
                  </a:lnTo>
                  <a:lnTo>
                    <a:pt x="437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9"/>
            <p:cNvSpPr/>
            <p:nvPr/>
          </p:nvSpPr>
          <p:spPr>
            <a:xfrm>
              <a:off x="4544300" y="4439800"/>
              <a:ext cx="6875" cy="165975"/>
            </a:xfrm>
            <a:custGeom>
              <a:avLst/>
              <a:gdLst/>
              <a:ahLst/>
              <a:cxnLst/>
              <a:rect l="l" t="t" r="r" b="b"/>
              <a:pathLst>
                <a:path w="275" h="6639" extrusionOk="0">
                  <a:moveTo>
                    <a:pt x="133" y="1"/>
                  </a:moveTo>
                  <a:cubicBezTo>
                    <a:pt x="69" y="1"/>
                    <a:pt x="7" y="43"/>
                    <a:pt x="1" y="126"/>
                  </a:cubicBezTo>
                  <a:lnTo>
                    <a:pt x="1" y="6496"/>
                  </a:lnTo>
                  <a:cubicBezTo>
                    <a:pt x="1" y="6579"/>
                    <a:pt x="60" y="6639"/>
                    <a:pt x="132" y="6639"/>
                  </a:cubicBezTo>
                  <a:cubicBezTo>
                    <a:pt x="167" y="6639"/>
                    <a:pt x="191" y="6627"/>
                    <a:pt x="215" y="6615"/>
                  </a:cubicBezTo>
                  <a:cubicBezTo>
                    <a:pt x="251" y="6579"/>
                    <a:pt x="275" y="6543"/>
                    <a:pt x="275" y="6496"/>
                  </a:cubicBezTo>
                  <a:lnTo>
                    <a:pt x="275" y="126"/>
                  </a:lnTo>
                  <a:cubicBezTo>
                    <a:pt x="263" y="43"/>
                    <a:pt x="197" y="1"/>
                    <a:pt x="13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9"/>
            <p:cNvSpPr/>
            <p:nvPr/>
          </p:nvSpPr>
          <p:spPr>
            <a:xfrm>
              <a:off x="4664550" y="4367325"/>
              <a:ext cx="1188275" cy="310775"/>
            </a:xfrm>
            <a:custGeom>
              <a:avLst/>
              <a:gdLst/>
              <a:ahLst/>
              <a:cxnLst/>
              <a:rect l="l" t="t" r="r" b="b"/>
              <a:pathLst>
                <a:path w="47531" h="12431" extrusionOk="0">
                  <a:moveTo>
                    <a:pt x="2311" y="1"/>
                  </a:moveTo>
                  <a:cubicBezTo>
                    <a:pt x="1037" y="1"/>
                    <a:pt x="1" y="1037"/>
                    <a:pt x="1" y="2323"/>
                  </a:cubicBezTo>
                  <a:lnTo>
                    <a:pt x="1" y="10121"/>
                  </a:lnTo>
                  <a:cubicBezTo>
                    <a:pt x="1" y="11395"/>
                    <a:pt x="1037" y="12431"/>
                    <a:pt x="2311" y="12431"/>
                  </a:cubicBezTo>
                  <a:lnTo>
                    <a:pt x="45209" y="12431"/>
                  </a:lnTo>
                  <a:cubicBezTo>
                    <a:pt x="46495" y="12431"/>
                    <a:pt x="47531" y="11395"/>
                    <a:pt x="47531" y="10121"/>
                  </a:cubicBezTo>
                  <a:lnTo>
                    <a:pt x="47531" y="2323"/>
                  </a:lnTo>
                  <a:cubicBezTo>
                    <a:pt x="47531" y="1037"/>
                    <a:pt x="46483" y="1"/>
                    <a:pt x="45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9"/>
            <p:cNvSpPr/>
            <p:nvPr/>
          </p:nvSpPr>
          <p:spPr>
            <a:xfrm>
              <a:off x="5734925" y="4367325"/>
              <a:ext cx="46175" cy="310775"/>
            </a:xfrm>
            <a:custGeom>
              <a:avLst/>
              <a:gdLst/>
              <a:ahLst/>
              <a:cxnLst/>
              <a:rect l="l" t="t" r="r" b="b"/>
              <a:pathLst>
                <a:path w="1847" h="12431" extrusionOk="0">
                  <a:moveTo>
                    <a:pt x="1" y="1"/>
                  </a:moveTo>
                  <a:lnTo>
                    <a:pt x="1"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9"/>
            <p:cNvSpPr/>
            <p:nvPr/>
          </p:nvSpPr>
          <p:spPr>
            <a:xfrm>
              <a:off x="4740175" y="4367325"/>
              <a:ext cx="46150" cy="310775"/>
            </a:xfrm>
            <a:custGeom>
              <a:avLst/>
              <a:gdLst/>
              <a:ahLst/>
              <a:cxnLst/>
              <a:rect l="l" t="t" r="r" b="b"/>
              <a:pathLst>
                <a:path w="1846" h="12431" extrusionOk="0">
                  <a:moveTo>
                    <a:pt x="0" y="1"/>
                  </a:moveTo>
                  <a:lnTo>
                    <a:pt x="0"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 name="Google Shape;408;p29"/>
          <p:cNvGrpSpPr/>
          <p:nvPr/>
        </p:nvGrpSpPr>
        <p:grpSpPr>
          <a:xfrm rot="10438015" flipH="1">
            <a:off x="8567936" y="3517812"/>
            <a:ext cx="861807" cy="1764086"/>
            <a:chOff x="6404350" y="3138600"/>
            <a:chExt cx="658750" cy="1348425"/>
          </a:xfrm>
        </p:grpSpPr>
        <p:sp>
          <p:nvSpPr>
            <p:cNvPr id="409" name="Google Shape;409;p29"/>
            <p:cNvSpPr/>
            <p:nvPr/>
          </p:nvSpPr>
          <p:spPr>
            <a:xfrm>
              <a:off x="6404350" y="3138600"/>
              <a:ext cx="658750" cy="1348425"/>
            </a:xfrm>
            <a:custGeom>
              <a:avLst/>
              <a:gdLst/>
              <a:ahLst/>
              <a:cxnLst/>
              <a:rect l="l" t="t" r="r" b="b"/>
              <a:pathLst>
                <a:path w="26350" h="53937" extrusionOk="0">
                  <a:moveTo>
                    <a:pt x="19218" y="8502"/>
                  </a:moveTo>
                  <a:lnTo>
                    <a:pt x="19218" y="45435"/>
                  </a:lnTo>
                  <a:cubicBezTo>
                    <a:pt x="11931" y="42518"/>
                    <a:pt x="7145" y="35446"/>
                    <a:pt x="7145" y="27600"/>
                  </a:cubicBezTo>
                  <a:lnTo>
                    <a:pt x="7145" y="26349"/>
                  </a:lnTo>
                  <a:cubicBezTo>
                    <a:pt x="7145" y="18491"/>
                    <a:pt x="11931" y="11431"/>
                    <a:pt x="19218" y="8502"/>
                  </a:cubicBezTo>
                  <a:close/>
                  <a:moveTo>
                    <a:pt x="26349" y="1"/>
                  </a:moveTo>
                  <a:cubicBezTo>
                    <a:pt x="11800" y="1"/>
                    <a:pt x="1" y="11800"/>
                    <a:pt x="1" y="26349"/>
                  </a:cubicBezTo>
                  <a:lnTo>
                    <a:pt x="1" y="27600"/>
                  </a:lnTo>
                  <a:cubicBezTo>
                    <a:pt x="1" y="42149"/>
                    <a:pt x="11800" y="53936"/>
                    <a:pt x="26349" y="53936"/>
                  </a:cubicBezTo>
                  <a:lnTo>
                    <a:pt x="26349" y="1"/>
                  </a:ln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9"/>
            <p:cNvSpPr/>
            <p:nvPr/>
          </p:nvSpPr>
          <p:spPr>
            <a:xfrm>
              <a:off x="6977050" y="4388775"/>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2"/>
                    <a:pt x="2572" y="131"/>
                    <a:pt x="2525" y="83"/>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9"/>
            <p:cNvSpPr/>
            <p:nvPr/>
          </p:nvSpPr>
          <p:spPr>
            <a:xfrm>
              <a:off x="6976350" y="4327125"/>
              <a:ext cx="65625" cy="13775"/>
            </a:xfrm>
            <a:custGeom>
              <a:avLst/>
              <a:gdLst/>
              <a:ahLst/>
              <a:cxnLst/>
              <a:rect l="l" t="t" r="r" b="b"/>
              <a:pathLst>
                <a:path w="2625" h="551" extrusionOk="0">
                  <a:moveTo>
                    <a:pt x="375" y="1"/>
                  </a:moveTo>
                  <a:cubicBezTo>
                    <a:pt x="4" y="1"/>
                    <a:pt x="0" y="551"/>
                    <a:pt x="364" y="551"/>
                  </a:cubicBezTo>
                  <a:cubicBezTo>
                    <a:pt x="375" y="551"/>
                    <a:pt x="386" y="550"/>
                    <a:pt x="398" y="549"/>
                  </a:cubicBezTo>
                  <a:lnTo>
                    <a:pt x="2350" y="549"/>
                  </a:lnTo>
                  <a:cubicBezTo>
                    <a:pt x="2505" y="549"/>
                    <a:pt x="2624" y="430"/>
                    <a:pt x="2624" y="275"/>
                  </a:cubicBezTo>
                  <a:cubicBezTo>
                    <a:pt x="2624" y="204"/>
                    <a:pt x="2600" y="132"/>
                    <a:pt x="2553" y="85"/>
                  </a:cubicBezTo>
                  <a:cubicBezTo>
                    <a:pt x="2493" y="37"/>
                    <a:pt x="2434" y="1"/>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9"/>
            <p:cNvSpPr/>
            <p:nvPr/>
          </p:nvSpPr>
          <p:spPr>
            <a:xfrm>
              <a:off x="6976350" y="4265825"/>
              <a:ext cx="65625" cy="14050"/>
            </a:xfrm>
            <a:custGeom>
              <a:avLst/>
              <a:gdLst/>
              <a:ahLst/>
              <a:cxnLst/>
              <a:rect l="l" t="t" r="r" b="b"/>
              <a:pathLst>
                <a:path w="2625" h="562" extrusionOk="0">
                  <a:moveTo>
                    <a:pt x="375" y="0"/>
                  </a:moveTo>
                  <a:cubicBezTo>
                    <a:pt x="0" y="0"/>
                    <a:pt x="0" y="561"/>
                    <a:pt x="375" y="561"/>
                  </a:cubicBezTo>
                  <a:cubicBezTo>
                    <a:pt x="382" y="561"/>
                    <a:pt x="390" y="561"/>
                    <a:pt x="398" y="560"/>
                  </a:cubicBezTo>
                  <a:lnTo>
                    <a:pt x="2350" y="560"/>
                  </a:lnTo>
                  <a:cubicBezTo>
                    <a:pt x="2505" y="560"/>
                    <a:pt x="2624" y="429"/>
                    <a:pt x="2624" y="287"/>
                  </a:cubicBezTo>
                  <a:cubicBezTo>
                    <a:pt x="2624" y="215"/>
                    <a:pt x="2600" y="144"/>
                    <a:pt x="2553" y="96"/>
                  </a:cubicBezTo>
                  <a:cubicBezTo>
                    <a:pt x="2493" y="37"/>
                    <a:pt x="2434" y="13"/>
                    <a:pt x="2350" y="1"/>
                  </a:cubicBezTo>
                  <a:lnTo>
                    <a:pt x="398" y="1"/>
                  </a:lnTo>
                  <a:cubicBezTo>
                    <a:pt x="390" y="0"/>
                    <a:pt x="382" y="0"/>
                    <a:pt x="3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9"/>
            <p:cNvSpPr/>
            <p:nvPr/>
          </p:nvSpPr>
          <p:spPr>
            <a:xfrm>
              <a:off x="6976350" y="4204775"/>
              <a:ext cx="65625" cy="13775"/>
            </a:xfrm>
            <a:custGeom>
              <a:avLst/>
              <a:gdLst/>
              <a:ahLst/>
              <a:cxnLst/>
              <a:rect l="l" t="t" r="r" b="b"/>
              <a:pathLst>
                <a:path w="2625" h="551" extrusionOk="0">
                  <a:moveTo>
                    <a:pt x="364" y="1"/>
                  </a:moveTo>
                  <a:cubicBezTo>
                    <a:pt x="0" y="1"/>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9"/>
            <p:cNvSpPr/>
            <p:nvPr/>
          </p:nvSpPr>
          <p:spPr>
            <a:xfrm>
              <a:off x="6976350" y="4143450"/>
              <a:ext cx="68000" cy="13775"/>
            </a:xfrm>
            <a:custGeom>
              <a:avLst/>
              <a:gdLst/>
              <a:ahLst/>
              <a:cxnLst/>
              <a:rect l="l" t="t" r="r" b="b"/>
              <a:pathLst>
                <a:path w="2720" h="551" extrusionOk="0">
                  <a:moveTo>
                    <a:pt x="364" y="1"/>
                  </a:moveTo>
                  <a:cubicBezTo>
                    <a:pt x="0" y="1"/>
                    <a:pt x="4" y="551"/>
                    <a:pt x="375" y="551"/>
                  </a:cubicBezTo>
                  <a:cubicBezTo>
                    <a:pt x="382" y="551"/>
                    <a:pt x="390" y="550"/>
                    <a:pt x="398" y="550"/>
                  </a:cubicBezTo>
                  <a:lnTo>
                    <a:pt x="2350" y="550"/>
                  </a:lnTo>
                  <a:cubicBezTo>
                    <a:pt x="2600" y="538"/>
                    <a:pt x="2719" y="252"/>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9"/>
            <p:cNvSpPr/>
            <p:nvPr/>
          </p:nvSpPr>
          <p:spPr>
            <a:xfrm>
              <a:off x="6976350" y="4082150"/>
              <a:ext cx="65625" cy="13775"/>
            </a:xfrm>
            <a:custGeom>
              <a:avLst/>
              <a:gdLst/>
              <a:ahLst/>
              <a:cxnLst/>
              <a:rect l="l" t="t" r="r" b="b"/>
              <a:pathLst>
                <a:path w="2625" h="551" extrusionOk="0">
                  <a:moveTo>
                    <a:pt x="364" y="0"/>
                  </a:moveTo>
                  <a:cubicBezTo>
                    <a:pt x="0" y="0"/>
                    <a:pt x="4" y="550"/>
                    <a:pt x="375" y="550"/>
                  </a:cubicBezTo>
                  <a:cubicBezTo>
                    <a:pt x="382" y="550"/>
                    <a:pt x="390" y="550"/>
                    <a:pt x="398" y="549"/>
                  </a:cubicBezTo>
                  <a:lnTo>
                    <a:pt x="2350" y="549"/>
                  </a:lnTo>
                  <a:cubicBezTo>
                    <a:pt x="2505" y="549"/>
                    <a:pt x="2624" y="418"/>
                    <a:pt x="2624" y="276"/>
                  </a:cubicBezTo>
                  <a:cubicBezTo>
                    <a:pt x="2624" y="204"/>
                    <a:pt x="2600" y="133"/>
                    <a:pt x="2553" y="85"/>
                  </a:cubicBezTo>
                  <a:cubicBezTo>
                    <a:pt x="2493" y="25"/>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9"/>
            <p:cNvSpPr/>
            <p:nvPr/>
          </p:nvSpPr>
          <p:spPr>
            <a:xfrm>
              <a:off x="6976350" y="40208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9"/>
            <p:cNvSpPr/>
            <p:nvPr/>
          </p:nvSpPr>
          <p:spPr>
            <a:xfrm>
              <a:off x="6976350" y="3959225"/>
              <a:ext cx="65625" cy="14050"/>
            </a:xfrm>
            <a:custGeom>
              <a:avLst/>
              <a:gdLst/>
              <a:ahLst/>
              <a:cxnLst/>
              <a:rect l="l" t="t" r="r" b="b"/>
              <a:pathLst>
                <a:path w="2625" h="562" extrusionOk="0">
                  <a:moveTo>
                    <a:pt x="375" y="1"/>
                  </a:moveTo>
                  <a:cubicBezTo>
                    <a:pt x="0" y="1"/>
                    <a:pt x="0" y="562"/>
                    <a:pt x="375" y="562"/>
                  </a:cubicBezTo>
                  <a:cubicBezTo>
                    <a:pt x="382" y="562"/>
                    <a:pt x="390" y="561"/>
                    <a:pt x="398" y="561"/>
                  </a:cubicBezTo>
                  <a:lnTo>
                    <a:pt x="2350" y="561"/>
                  </a:lnTo>
                  <a:cubicBezTo>
                    <a:pt x="2505" y="561"/>
                    <a:pt x="2624" y="430"/>
                    <a:pt x="2624" y="287"/>
                  </a:cubicBezTo>
                  <a:cubicBezTo>
                    <a:pt x="2624" y="216"/>
                    <a:pt x="2600" y="144"/>
                    <a:pt x="2553" y="97"/>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9"/>
            <p:cNvSpPr/>
            <p:nvPr/>
          </p:nvSpPr>
          <p:spPr>
            <a:xfrm>
              <a:off x="6977650" y="3897925"/>
              <a:ext cx="66700" cy="14025"/>
            </a:xfrm>
            <a:custGeom>
              <a:avLst/>
              <a:gdLst/>
              <a:ahLst/>
              <a:cxnLst/>
              <a:rect l="l" t="t" r="r" b="b"/>
              <a:pathLst>
                <a:path w="2668" h="561" extrusionOk="0">
                  <a:moveTo>
                    <a:pt x="334" y="1"/>
                  </a:moveTo>
                  <a:cubicBezTo>
                    <a:pt x="0" y="36"/>
                    <a:pt x="0" y="536"/>
                    <a:pt x="334" y="560"/>
                  </a:cubicBezTo>
                  <a:lnTo>
                    <a:pt x="2298" y="560"/>
                  </a:lnTo>
                  <a:cubicBezTo>
                    <a:pt x="2548" y="548"/>
                    <a:pt x="2667" y="263"/>
                    <a:pt x="2501" y="96"/>
                  </a:cubicBezTo>
                  <a:cubicBezTo>
                    <a:pt x="2441" y="36"/>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9"/>
            <p:cNvSpPr/>
            <p:nvPr/>
          </p:nvSpPr>
          <p:spPr>
            <a:xfrm>
              <a:off x="6976350" y="3836850"/>
              <a:ext cx="68000" cy="13800"/>
            </a:xfrm>
            <a:custGeom>
              <a:avLst/>
              <a:gdLst/>
              <a:ahLst/>
              <a:cxnLst/>
              <a:rect l="l" t="t" r="r" b="b"/>
              <a:pathLst>
                <a:path w="2720" h="552" extrusionOk="0">
                  <a:moveTo>
                    <a:pt x="2378" y="1"/>
                  </a:moveTo>
                  <a:cubicBezTo>
                    <a:pt x="2369" y="1"/>
                    <a:pt x="2359" y="1"/>
                    <a:pt x="2350" y="3"/>
                  </a:cubicBezTo>
                  <a:lnTo>
                    <a:pt x="398" y="3"/>
                  </a:lnTo>
                  <a:cubicBezTo>
                    <a:pt x="386" y="2"/>
                    <a:pt x="375" y="1"/>
                    <a:pt x="364" y="1"/>
                  </a:cubicBezTo>
                  <a:cubicBezTo>
                    <a:pt x="0" y="1"/>
                    <a:pt x="4" y="551"/>
                    <a:pt x="375" y="551"/>
                  </a:cubicBezTo>
                  <a:cubicBezTo>
                    <a:pt x="382" y="551"/>
                    <a:pt x="390" y="551"/>
                    <a:pt x="398" y="551"/>
                  </a:cubicBezTo>
                  <a:lnTo>
                    <a:pt x="2350" y="551"/>
                  </a:lnTo>
                  <a:cubicBezTo>
                    <a:pt x="2600" y="539"/>
                    <a:pt x="2719" y="253"/>
                    <a:pt x="2553" y="86"/>
                  </a:cubicBezTo>
                  <a:cubicBezTo>
                    <a:pt x="2501" y="34"/>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9"/>
            <p:cNvSpPr/>
            <p:nvPr/>
          </p:nvSpPr>
          <p:spPr>
            <a:xfrm>
              <a:off x="6976350" y="3775525"/>
              <a:ext cx="68000" cy="13800"/>
            </a:xfrm>
            <a:custGeom>
              <a:avLst/>
              <a:gdLst/>
              <a:ahLst/>
              <a:cxnLst/>
              <a:rect l="l" t="t" r="r" b="b"/>
              <a:pathLst>
                <a:path w="2720" h="552" extrusionOk="0">
                  <a:moveTo>
                    <a:pt x="2378" y="1"/>
                  </a:moveTo>
                  <a:cubicBezTo>
                    <a:pt x="2369" y="1"/>
                    <a:pt x="2359" y="2"/>
                    <a:pt x="2350" y="3"/>
                  </a:cubicBezTo>
                  <a:lnTo>
                    <a:pt x="398" y="3"/>
                  </a:lnTo>
                  <a:cubicBezTo>
                    <a:pt x="386" y="2"/>
                    <a:pt x="375" y="2"/>
                    <a:pt x="364" y="2"/>
                  </a:cubicBezTo>
                  <a:cubicBezTo>
                    <a:pt x="0" y="2"/>
                    <a:pt x="4" y="552"/>
                    <a:pt x="375" y="552"/>
                  </a:cubicBezTo>
                  <a:cubicBezTo>
                    <a:pt x="382" y="552"/>
                    <a:pt x="390" y="551"/>
                    <a:pt x="398" y="551"/>
                  </a:cubicBezTo>
                  <a:lnTo>
                    <a:pt x="2350" y="551"/>
                  </a:lnTo>
                  <a:cubicBezTo>
                    <a:pt x="2600" y="539"/>
                    <a:pt x="2719" y="253"/>
                    <a:pt x="2553" y="87"/>
                  </a:cubicBezTo>
                  <a:cubicBezTo>
                    <a:pt x="2501" y="35"/>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9"/>
            <p:cNvSpPr/>
            <p:nvPr/>
          </p:nvSpPr>
          <p:spPr>
            <a:xfrm>
              <a:off x="6976350" y="3714225"/>
              <a:ext cx="65625" cy="13775"/>
            </a:xfrm>
            <a:custGeom>
              <a:avLst/>
              <a:gdLst/>
              <a:ahLst/>
              <a:cxnLst/>
              <a:rect l="l" t="t" r="r" b="b"/>
              <a:pathLst>
                <a:path w="2625" h="551" extrusionOk="0">
                  <a:moveTo>
                    <a:pt x="2381" y="0"/>
                  </a:moveTo>
                  <a:cubicBezTo>
                    <a:pt x="2371" y="0"/>
                    <a:pt x="2361" y="1"/>
                    <a:pt x="2350" y="3"/>
                  </a:cubicBezTo>
                  <a:lnTo>
                    <a:pt x="398" y="3"/>
                  </a:lnTo>
                  <a:cubicBezTo>
                    <a:pt x="386" y="2"/>
                    <a:pt x="375" y="1"/>
                    <a:pt x="364" y="1"/>
                  </a:cubicBezTo>
                  <a:cubicBezTo>
                    <a:pt x="0" y="1"/>
                    <a:pt x="4" y="551"/>
                    <a:pt x="375" y="551"/>
                  </a:cubicBezTo>
                  <a:cubicBezTo>
                    <a:pt x="382" y="551"/>
                    <a:pt x="390" y="551"/>
                    <a:pt x="398" y="550"/>
                  </a:cubicBezTo>
                  <a:lnTo>
                    <a:pt x="2350" y="550"/>
                  </a:lnTo>
                  <a:cubicBezTo>
                    <a:pt x="2505" y="550"/>
                    <a:pt x="2624" y="419"/>
                    <a:pt x="2624" y="276"/>
                  </a:cubicBezTo>
                  <a:cubicBezTo>
                    <a:pt x="2624" y="205"/>
                    <a:pt x="2600" y="134"/>
                    <a:pt x="2553" y="86"/>
                  </a:cubicBezTo>
                  <a:cubicBezTo>
                    <a:pt x="2501" y="34"/>
                    <a:pt x="2449" y="0"/>
                    <a:pt x="238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9"/>
            <p:cNvSpPr/>
            <p:nvPr/>
          </p:nvSpPr>
          <p:spPr>
            <a:xfrm>
              <a:off x="6976350" y="36529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192"/>
                    <a:pt x="2600" y="133"/>
                    <a:pt x="2553" y="73"/>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9"/>
            <p:cNvSpPr/>
            <p:nvPr/>
          </p:nvSpPr>
          <p:spPr>
            <a:xfrm>
              <a:off x="6977050" y="3591650"/>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3"/>
                    <a:pt x="2572" y="131"/>
                    <a:pt x="2525" y="84"/>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9"/>
            <p:cNvSpPr/>
            <p:nvPr/>
          </p:nvSpPr>
          <p:spPr>
            <a:xfrm>
              <a:off x="6976350" y="3530000"/>
              <a:ext cx="65625" cy="14050"/>
            </a:xfrm>
            <a:custGeom>
              <a:avLst/>
              <a:gdLst/>
              <a:ahLst/>
              <a:cxnLst/>
              <a:rect l="l" t="t" r="r" b="b"/>
              <a:pathLst>
                <a:path w="2625" h="562" extrusionOk="0">
                  <a:moveTo>
                    <a:pt x="375" y="1"/>
                  </a:moveTo>
                  <a:cubicBezTo>
                    <a:pt x="0" y="1"/>
                    <a:pt x="0" y="562"/>
                    <a:pt x="375" y="562"/>
                  </a:cubicBezTo>
                  <a:cubicBezTo>
                    <a:pt x="382" y="562"/>
                    <a:pt x="390" y="562"/>
                    <a:pt x="398" y="561"/>
                  </a:cubicBezTo>
                  <a:lnTo>
                    <a:pt x="2350" y="561"/>
                  </a:lnTo>
                  <a:cubicBezTo>
                    <a:pt x="2505" y="561"/>
                    <a:pt x="2624" y="430"/>
                    <a:pt x="2624" y="287"/>
                  </a:cubicBezTo>
                  <a:cubicBezTo>
                    <a:pt x="2624" y="216"/>
                    <a:pt x="2600" y="144"/>
                    <a:pt x="2553" y="97"/>
                  </a:cubicBezTo>
                  <a:cubicBezTo>
                    <a:pt x="2493" y="37"/>
                    <a:pt x="2434" y="14"/>
                    <a:pt x="2350" y="2"/>
                  </a:cubicBezTo>
                  <a:lnTo>
                    <a:pt x="398" y="2"/>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9"/>
            <p:cNvSpPr/>
            <p:nvPr/>
          </p:nvSpPr>
          <p:spPr>
            <a:xfrm>
              <a:off x="6976350" y="346897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9"/>
            <p:cNvSpPr/>
            <p:nvPr/>
          </p:nvSpPr>
          <p:spPr>
            <a:xfrm>
              <a:off x="6976350" y="3407650"/>
              <a:ext cx="65625" cy="13775"/>
            </a:xfrm>
            <a:custGeom>
              <a:avLst/>
              <a:gdLst/>
              <a:ahLst/>
              <a:cxnLst/>
              <a:rect l="l" t="t" r="r" b="b"/>
              <a:pathLst>
                <a:path w="2625" h="551" extrusionOk="0">
                  <a:moveTo>
                    <a:pt x="364" y="1"/>
                  </a:moveTo>
                  <a:cubicBezTo>
                    <a:pt x="0" y="1"/>
                    <a:pt x="4" y="551"/>
                    <a:pt x="375" y="551"/>
                  </a:cubicBezTo>
                  <a:cubicBezTo>
                    <a:pt x="382" y="551"/>
                    <a:pt x="390" y="550"/>
                    <a:pt x="398" y="550"/>
                  </a:cubicBezTo>
                  <a:lnTo>
                    <a:pt x="2350" y="550"/>
                  </a:lnTo>
                  <a:cubicBezTo>
                    <a:pt x="2505" y="550"/>
                    <a:pt x="2624" y="419"/>
                    <a:pt x="2624" y="276"/>
                  </a:cubicBezTo>
                  <a:cubicBezTo>
                    <a:pt x="2624" y="205"/>
                    <a:pt x="2600" y="13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9"/>
            <p:cNvSpPr/>
            <p:nvPr/>
          </p:nvSpPr>
          <p:spPr>
            <a:xfrm>
              <a:off x="6976350" y="3346325"/>
              <a:ext cx="68000" cy="13775"/>
            </a:xfrm>
            <a:custGeom>
              <a:avLst/>
              <a:gdLst/>
              <a:ahLst/>
              <a:cxnLst/>
              <a:rect l="l" t="t" r="r" b="b"/>
              <a:pathLst>
                <a:path w="2720" h="551" extrusionOk="0">
                  <a:moveTo>
                    <a:pt x="364" y="1"/>
                  </a:moveTo>
                  <a:cubicBezTo>
                    <a:pt x="0" y="1"/>
                    <a:pt x="4" y="551"/>
                    <a:pt x="375" y="551"/>
                  </a:cubicBezTo>
                  <a:cubicBezTo>
                    <a:pt x="382" y="551"/>
                    <a:pt x="390" y="551"/>
                    <a:pt x="398" y="550"/>
                  </a:cubicBezTo>
                  <a:lnTo>
                    <a:pt x="2350" y="550"/>
                  </a:lnTo>
                  <a:cubicBezTo>
                    <a:pt x="2600" y="538"/>
                    <a:pt x="2719" y="25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9"/>
            <p:cNvSpPr/>
            <p:nvPr/>
          </p:nvSpPr>
          <p:spPr>
            <a:xfrm>
              <a:off x="6977650" y="3284750"/>
              <a:ext cx="66700" cy="14025"/>
            </a:xfrm>
            <a:custGeom>
              <a:avLst/>
              <a:gdLst/>
              <a:ahLst/>
              <a:cxnLst/>
              <a:rect l="l" t="t" r="r" b="b"/>
              <a:pathLst>
                <a:path w="2668" h="561" extrusionOk="0">
                  <a:moveTo>
                    <a:pt x="334" y="1"/>
                  </a:moveTo>
                  <a:cubicBezTo>
                    <a:pt x="0" y="37"/>
                    <a:pt x="0" y="537"/>
                    <a:pt x="334" y="560"/>
                  </a:cubicBezTo>
                  <a:lnTo>
                    <a:pt x="2298" y="560"/>
                  </a:lnTo>
                  <a:cubicBezTo>
                    <a:pt x="2548" y="549"/>
                    <a:pt x="2667" y="263"/>
                    <a:pt x="2501" y="96"/>
                  </a:cubicBezTo>
                  <a:cubicBezTo>
                    <a:pt x="2441" y="37"/>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9"/>
            <p:cNvSpPr/>
            <p:nvPr/>
          </p:nvSpPr>
          <p:spPr>
            <a:xfrm>
              <a:off x="6976350" y="3223425"/>
              <a:ext cx="68000" cy="14050"/>
            </a:xfrm>
            <a:custGeom>
              <a:avLst/>
              <a:gdLst/>
              <a:ahLst/>
              <a:cxnLst/>
              <a:rect l="l" t="t" r="r" b="b"/>
              <a:pathLst>
                <a:path w="2720" h="562" extrusionOk="0">
                  <a:moveTo>
                    <a:pt x="375" y="1"/>
                  </a:moveTo>
                  <a:cubicBezTo>
                    <a:pt x="0" y="1"/>
                    <a:pt x="0" y="561"/>
                    <a:pt x="375" y="561"/>
                  </a:cubicBezTo>
                  <a:cubicBezTo>
                    <a:pt x="382" y="561"/>
                    <a:pt x="390" y="561"/>
                    <a:pt x="398" y="561"/>
                  </a:cubicBezTo>
                  <a:lnTo>
                    <a:pt x="2350" y="561"/>
                  </a:lnTo>
                  <a:cubicBezTo>
                    <a:pt x="2600" y="549"/>
                    <a:pt x="2719" y="263"/>
                    <a:pt x="2553" y="96"/>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29"/>
          <p:cNvGrpSpPr/>
          <p:nvPr/>
        </p:nvGrpSpPr>
        <p:grpSpPr>
          <a:xfrm rot="-7958515">
            <a:off x="7796267" y="3664817"/>
            <a:ext cx="1903871" cy="1383693"/>
            <a:chOff x="7365331" y="3876744"/>
            <a:chExt cx="752588" cy="546995"/>
          </a:xfrm>
        </p:grpSpPr>
        <p:sp>
          <p:nvSpPr>
            <p:cNvPr id="431" name="Google Shape;431;p29"/>
            <p:cNvSpPr/>
            <p:nvPr/>
          </p:nvSpPr>
          <p:spPr>
            <a:xfrm>
              <a:off x="7365331" y="3876744"/>
              <a:ext cx="555487" cy="388974"/>
            </a:xfrm>
            <a:custGeom>
              <a:avLst/>
              <a:gdLst/>
              <a:ahLst/>
              <a:cxnLst/>
              <a:rect l="l" t="t" r="r" b="b"/>
              <a:pathLst>
                <a:path w="38791" h="27163" extrusionOk="0">
                  <a:moveTo>
                    <a:pt x="996" y="1"/>
                  </a:moveTo>
                  <a:cubicBezTo>
                    <a:pt x="847" y="1"/>
                    <a:pt x="744" y="36"/>
                    <a:pt x="691" y="110"/>
                  </a:cubicBezTo>
                  <a:cubicBezTo>
                    <a:pt x="0" y="1062"/>
                    <a:pt x="7823" y="7849"/>
                    <a:pt x="18157" y="15290"/>
                  </a:cubicBezTo>
                  <a:cubicBezTo>
                    <a:pt x="27688" y="22153"/>
                    <a:pt x="36024" y="27162"/>
                    <a:pt x="37795" y="27162"/>
                  </a:cubicBezTo>
                  <a:cubicBezTo>
                    <a:pt x="37945" y="27162"/>
                    <a:pt x="38047" y="27127"/>
                    <a:pt x="38100" y="27054"/>
                  </a:cubicBezTo>
                  <a:cubicBezTo>
                    <a:pt x="38791" y="26101"/>
                    <a:pt x="30956" y="19303"/>
                    <a:pt x="20634" y="11861"/>
                  </a:cubicBezTo>
                  <a:cubicBezTo>
                    <a:pt x="11104" y="5000"/>
                    <a:pt x="2770"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9"/>
            <p:cNvSpPr/>
            <p:nvPr/>
          </p:nvSpPr>
          <p:spPr>
            <a:xfrm>
              <a:off x="7867948" y="4226639"/>
              <a:ext cx="58154" cy="50306"/>
            </a:xfrm>
            <a:custGeom>
              <a:avLst/>
              <a:gdLst/>
              <a:ahLst/>
              <a:cxnLst/>
              <a:rect l="l" t="t" r="r" b="b"/>
              <a:pathLst>
                <a:path w="4061" h="3513" extrusionOk="0">
                  <a:moveTo>
                    <a:pt x="1239" y="0"/>
                  </a:moveTo>
                  <a:lnTo>
                    <a:pt x="620" y="893"/>
                  </a:lnTo>
                  <a:lnTo>
                    <a:pt x="1" y="1786"/>
                  </a:lnTo>
                  <a:lnTo>
                    <a:pt x="3442" y="3512"/>
                  </a:lnTo>
                  <a:lnTo>
                    <a:pt x="3751" y="3060"/>
                  </a:lnTo>
                  <a:lnTo>
                    <a:pt x="4061" y="2620"/>
                  </a:lnTo>
                  <a:lnTo>
                    <a:pt x="1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9"/>
            <p:cNvSpPr/>
            <p:nvPr/>
          </p:nvSpPr>
          <p:spPr>
            <a:xfrm>
              <a:off x="7914675" y="4262353"/>
              <a:ext cx="186017" cy="150131"/>
            </a:xfrm>
            <a:custGeom>
              <a:avLst/>
              <a:gdLst/>
              <a:ahLst/>
              <a:cxnLst/>
              <a:rect l="l" t="t" r="r" b="b"/>
              <a:pathLst>
                <a:path w="12990" h="10484" extrusionOk="0">
                  <a:moveTo>
                    <a:pt x="2415" y="0"/>
                  </a:moveTo>
                  <a:cubicBezTo>
                    <a:pt x="1470" y="0"/>
                    <a:pt x="798" y="126"/>
                    <a:pt x="798" y="126"/>
                  </a:cubicBezTo>
                  <a:lnTo>
                    <a:pt x="179" y="1018"/>
                  </a:lnTo>
                  <a:cubicBezTo>
                    <a:pt x="179" y="1018"/>
                    <a:pt x="0" y="3650"/>
                    <a:pt x="2643" y="5888"/>
                  </a:cubicBezTo>
                  <a:cubicBezTo>
                    <a:pt x="5286" y="8126"/>
                    <a:pt x="12990" y="10484"/>
                    <a:pt x="12990" y="10484"/>
                  </a:cubicBezTo>
                  <a:cubicBezTo>
                    <a:pt x="12990" y="10484"/>
                    <a:pt x="9597" y="5864"/>
                    <a:pt x="7751" y="2519"/>
                  </a:cubicBezTo>
                  <a:cubicBezTo>
                    <a:pt x="6575" y="387"/>
                    <a:pt x="4075" y="0"/>
                    <a:pt x="2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9"/>
            <p:cNvSpPr/>
            <p:nvPr/>
          </p:nvSpPr>
          <p:spPr>
            <a:xfrm>
              <a:off x="8011979" y="4321609"/>
              <a:ext cx="105939" cy="102130"/>
            </a:xfrm>
            <a:custGeom>
              <a:avLst/>
              <a:gdLst/>
              <a:ahLst/>
              <a:cxnLst/>
              <a:rect l="l" t="t" r="r" b="b"/>
              <a:pathLst>
                <a:path w="7398" h="7132" extrusionOk="0">
                  <a:moveTo>
                    <a:pt x="1934" y="0"/>
                  </a:moveTo>
                  <a:cubicBezTo>
                    <a:pt x="1765" y="0"/>
                    <a:pt x="1607" y="88"/>
                    <a:pt x="1516" y="357"/>
                  </a:cubicBezTo>
                  <a:cubicBezTo>
                    <a:pt x="1277" y="1074"/>
                    <a:pt x="3335" y="3255"/>
                    <a:pt x="2390" y="3255"/>
                  </a:cubicBezTo>
                  <a:cubicBezTo>
                    <a:pt x="2299" y="3255"/>
                    <a:pt x="2180" y="3235"/>
                    <a:pt x="2028" y="3191"/>
                  </a:cubicBezTo>
                  <a:cubicBezTo>
                    <a:pt x="1606" y="3069"/>
                    <a:pt x="1264" y="3015"/>
                    <a:pt x="993" y="3015"/>
                  </a:cubicBezTo>
                  <a:cubicBezTo>
                    <a:pt x="149" y="3015"/>
                    <a:pt x="1" y="3542"/>
                    <a:pt x="289" y="4191"/>
                  </a:cubicBezTo>
                  <a:cubicBezTo>
                    <a:pt x="682" y="5048"/>
                    <a:pt x="7397" y="7132"/>
                    <a:pt x="7397" y="7132"/>
                  </a:cubicBezTo>
                  <a:lnTo>
                    <a:pt x="2599" y="309"/>
                  </a:lnTo>
                  <a:cubicBezTo>
                    <a:pt x="2599" y="309"/>
                    <a:pt x="2249" y="0"/>
                    <a:pt x="19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 name="Google Shape;435;p29"/>
          <p:cNvSpPr txBox="1">
            <a:spLocks noGrp="1"/>
          </p:cNvSpPr>
          <p:nvPr>
            <p:ph type="subTitle" idx="5"/>
          </p:nvPr>
        </p:nvSpPr>
        <p:spPr>
          <a:xfrm>
            <a:off x="5836756" y="4142703"/>
            <a:ext cx="1880100" cy="54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section here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99"/>
        <p:cNvGrpSpPr/>
        <p:nvPr/>
      </p:nvGrpSpPr>
      <p:grpSpPr>
        <a:xfrm>
          <a:off x="0" y="0"/>
          <a:ext cx="0" cy="0"/>
          <a:chOff x="0" y="0"/>
          <a:chExt cx="0" cy="0"/>
        </a:xfrm>
      </p:grpSpPr>
      <p:sp>
        <p:nvSpPr>
          <p:cNvPr id="1600" name="Google Shape;1600;p47"/>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SPELL YOUR FRIEND’S NAME</a:t>
            </a:r>
            <a:endParaRPr/>
          </a:p>
        </p:txBody>
      </p:sp>
      <p:grpSp>
        <p:nvGrpSpPr>
          <p:cNvPr id="1601" name="Google Shape;1601;p47"/>
          <p:cNvGrpSpPr/>
          <p:nvPr/>
        </p:nvGrpSpPr>
        <p:grpSpPr>
          <a:xfrm>
            <a:off x="1094784" y="3126628"/>
            <a:ext cx="835624" cy="1092567"/>
            <a:chOff x="3316475" y="1127575"/>
            <a:chExt cx="626875" cy="728475"/>
          </a:xfrm>
        </p:grpSpPr>
        <p:sp>
          <p:nvSpPr>
            <p:cNvPr id="1602" name="Google Shape;1602;p47"/>
            <p:cNvSpPr/>
            <p:nvPr/>
          </p:nvSpPr>
          <p:spPr>
            <a:xfrm>
              <a:off x="3316475" y="1127575"/>
              <a:ext cx="626875" cy="571900"/>
            </a:xfrm>
            <a:custGeom>
              <a:avLst/>
              <a:gdLst/>
              <a:ahLst/>
              <a:cxnLst/>
              <a:rect l="l" t="t" r="r" b="b"/>
              <a:pathLst>
                <a:path w="25075" h="22876" extrusionOk="0">
                  <a:moveTo>
                    <a:pt x="12236" y="0"/>
                  </a:moveTo>
                  <a:cubicBezTo>
                    <a:pt x="12122" y="0"/>
                    <a:pt x="12008" y="1"/>
                    <a:pt x="11895" y="3"/>
                  </a:cubicBezTo>
                  <a:cubicBezTo>
                    <a:pt x="10264" y="27"/>
                    <a:pt x="8644" y="361"/>
                    <a:pt x="7132" y="992"/>
                  </a:cubicBezTo>
                  <a:cubicBezTo>
                    <a:pt x="5537" y="1658"/>
                    <a:pt x="4489" y="2706"/>
                    <a:pt x="3763" y="4266"/>
                  </a:cubicBezTo>
                  <a:cubicBezTo>
                    <a:pt x="3060" y="5766"/>
                    <a:pt x="2739" y="7409"/>
                    <a:pt x="2048" y="8909"/>
                  </a:cubicBezTo>
                  <a:cubicBezTo>
                    <a:pt x="1596" y="9874"/>
                    <a:pt x="941" y="10814"/>
                    <a:pt x="905" y="11862"/>
                  </a:cubicBezTo>
                  <a:cubicBezTo>
                    <a:pt x="846" y="13434"/>
                    <a:pt x="1655" y="13993"/>
                    <a:pt x="1477" y="15553"/>
                  </a:cubicBezTo>
                  <a:cubicBezTo>
                    <a:pt x="1393" y="16303"/>
                    <a:pt x="0" y="19482"/>
                    <a:pt x="1822" y="20780"/>
                  </a:cubicBezTo>
                  <a:cubicBezTo>
                    <a:pt x="4052" y="22365"/>
                    <a:pt x="8259" y="22875"/>
                    <a:pt x="12263" y="22875"/>
                  </a:cubicBezTo>
                  <a:cubicBezTo>
                    <a:pt x="16769" y="22875"/>
                    <a:pt x="21019" y="22230"/>
                    <a:pt x="21908" y="21744"/>
                  </a:cubicBezTo>
                  <a:cubicBezTo>
                    <a:pt x="25075" y="19994"/>
                    <a:pt x="23456" y="16410"/>
                    <a:pt x="23265" y="15839"/>
                  </a:cubicBezTo>
                  <a:cubicBezTo>
                    <a:pt x="22622" y="13922"/>
                    <a:pt x="23682" y="11826"/>
                    <a:pt x="22837" y="9909"/>
                  </a:cubicBezTo>
                  <a:cubicBezTo>
                    <a:pt x="22265" y="8635"/>
                    <a:pt x="21563" y="7516"/>
                    <a:pt x="21146" y="6159"/>
                  </a:cubicBezTo>
                  <a:cubicBezTo>
                    <a:pt x="20586" y="4325"/>
                    <a:pt x="19812" y="2278"/>
                    <a:pt x="17991" y="1254"/>
                  </a:cubicBezTo>
                  <a:cubicBezTo>
                    <a:pt x="16315" y="298"/>
                    <a:pt x="14183" y="0"/>
                    <a:pt x="1223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7"/>
            <p:cNvSpPr/>
            <p:nvPr/>
          </p:nvSpPr>
          <p:spPr>
            <a:xfrm>
              <a:off x="3403975" y="1583350"/>
              <a:ext cx="435800" cy="272700"/>
            </a:xfrm>
            <a:custGeom>
              <a:avLst/>
              <a:gdLst/>
              <a:ahLst/>
              <a:cxnLst/>
              <a:rect l="l" t="t" r="r" b="b"/>
              <a:pathLst>
                <a:path w="17432" h="10908" extrusionOk="0">
                  <a:moveTo>
                    <a:pt x="8769" y="0"/>
                  </a:moveTo>
                  <a:cubicBezTo>
                    <a:pt x="8720" y="0"/>
                    <a:pt x="8671" y="1"/>
                    <a:pt x="8621" y="1"/>
                  </a:cubicBezTo>
                  <a:cubicBezTo>
                    <a:pt x="6645" y="13"/>
                    <a:pt x="4882" y="180"/>
                    <a:pt x="3608" y="906"/>
                  </a:cubicBezTo>
                  <a:cubicBezTo>
                    <a:pt x="620" y="2644"/>
                    <a:pt x="1" y="10907"/>
                    <a:pt x="1" y="10907"/>
                  </a:cubicBezTo>
                  <a:lnTo>
                    <a:pt x="17432" y="10847"/>
                  </a:lnTo>
                  <a:cubicBezTo>
                    <a:pt x="17432" y="10847"/>
                    <a:pt x="16289" y="2108"/>
                    <a:pt x="13526" y="739"/>
                  </a:cubicBezTo>
                  <a:cubicBezTo>
                    <a:pt x="12516" y="228"/>
                    <a:pt x="10703" y="0"/>
                    <a:pt x="87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7"/>
            <p:cNvSpPr/>
            <p:nvPr/>
          </p:nvSpPr>
          <p:spPr>
            <a:xfrm>
              <a:off x="3461725" y="1764775"/>
              <a:ext cx="19100" cy="90375"/>
            </a:xfrm>
            <a:custGeom>
              <a:avLst/>
              <a:gdLst/>
              <a:ahLst/>
              <a:cxnLst/>
              <a:rect l="l" t="t" r="r" b="b"/>
              <a:pathLst>
                <a:path w="764" h="3615" extrusionOk="0">
                  <a:moveTo>
                    <a:pt x="577" y="1"/>
                  </a:moveTo>
                  <a:cubicBezTo>
                    <a:pt x="499" y="1"/>
                    <a:pt x="422" y="47"/>
                    <a:pt x="406" y="150"/>
                  </a:cubicBezTo>
                  <a:lnTo>
                    <a:pt x="13" y="3424"/>
                  </a:lnTo>
                  <a:cubicBezTo>
                    <a:pt x="1" y="3519"/>
                    <a:pt x="72" y="3602"/>
                    <a:pt x="155" y="3614"/>
                  </a:cubicBezTo>
                  <a:lnTo>
                    <a:pt x="179" y="3614"/>
                  </a:lnTo>
                  <a:cubicBezTo>
                    <a:pt x="263" y="3614"/>
                    <a:pt x="346" y="3543"/>
                    <a:pt x="358" y="3460"/>
                  </a:cubicBezTo>
                  <a:lnTo>
                    <a:pt x="751" y="185"/>
                  </a:lnTo>
                  <a:cubicBezTo>
                    <a:pt x="764" y="68"/>
                    <a:pt x="670" y="1"/>
                    <a:pt x="57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7"/>
            <p:cNvSpPr/>
            <p:nvPr/>
          </p:nvSpPr>
          <p:spPr>
            <a:xfrm>
              <a:off x="3762325" y="1764775"/>
              <a:ext cx="18825" cy="90375"/>
            </a:xfrm>
            <a:custGeom>
              <a:avLst/>
              <a:gdLst/>
              <a:ahLst/>
              <a:cxnLst/>
              <a:rect l="l" t="t" r="r" b="b"/>
              <a:pathLst>
                <a:path w="753" h="3615" extrusionOk="0">
                  <a:moveTo>
                    <a:pt x="186" y="1"/>
                  </a:moveTo>
                  <a:cubicBezTo>
                    <a:pt x="95" y="1"/>
                    <a:pt x="1" y="68"/>
                    <a:pt x="14" y="185"/>
                  </a:cubicBezTo>
                  <a:lnTo>
                    <a:pt x="407" y="3460"/>
                  </a:lnTo>
                  <a:cubicBezTo>
                    <a:pt x="419" y="3543"/>
                    <a:pt x="490" y="3614"/>
                    <a:pt x="574" y="3614"/>
                  </a:cubicBezTo>
                  <a:lnTo>
                    <a:pt x="597" y="3614"/>
                  </a:lnTo>
                  <a:cubicBezTo>
                    <a:pt x="693" y="3602"/>
                    <a:pt x="752" y="3519"/>
                    <a:pt x="740" y="3424"/>
                  </a:cubicBezTo>
                  <a:lnTo>
                    <a:pt x="347" y="150"/>
                  </a:lnTo>
                  <a:cubicBezTo>
                    <a:pt x="336" y="47"/>
                    <a:pt x="262" y="1"/>
                    <a:pt x="18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7"/>
            <p:cNvSpPr/>
            <p:nvPr/>
          </p:nvSpPr>
          <p:spPr>
            <a:xfrm>
              <a:off x="3390000" y="1188375"/>
              <a:ext cx="427100" cy="379850"/>
            </a:xfrm>
            <a:custGeom>
              <a:avLst/>
              <a:gdLst/>
              <a:ahLst/>
              <a:cxnLst/>
              <a:rect l="l" t="t" r="r" b="b"/>
              <a:pathLst>
                <a:path w="17084" h="15194" extrusionOk="0">
                  <a:moveTo>
                    <a:pt x="13262" y="0"/>
                  </a:moveTo>
                  <a:cubicBezTo>
                    <a:pt x="13247" y="0"/>
                    <a:pt x="13232" y="0"/>
                    <a:pt x="13216" y="0"/>
                  </a:cubicBezTo>
                  <a:lnTo>
                    <a:pt x="4989" y="48"/>
                  </a:lnTo>
                  <a:cubicBezTo>
                    <a:pt x="3203" y="60"/>
                    <a:pt x="1727" y="1417"/>
                    <a:pt x="1560" y="3191"/>
                  </a:cubicBezTo>
                  <a:lnTo>
                    <a:pt x="1536" y="3429"/>
                  </a:lnTo>
                  <a:cubicBezTo>
                    <a:pt x="1524" y="3501"/>
                    <a:pt x="1524" y="3572"/>
                    <a:pt x="1512" y="3656"/>
                  </a:cubicBezTo>
                  <a:cubicBezTo>
                    <a:pt x="1334" y="4787"/>
                    <a:pt x="0" y="15074"/>
                    <a:pt x="9644" y="15193"/>
                  </a:cubicBezTo>
                  <a:cubicBezTo>
                    <a:pt x="9683" y="15193"/>
                    <a:pt x="9721" y="15193"/>
                    <a:pt x="9759" y="15193"/>
                  </a:cubicBezTo>
                  <a:cubicBezTo>
                    <a:pt x="16721" y="15193"/>
                    <a:pt x="17084" y="7620"/>
                    <a:pt x="16693" y="3155"/>
                  </a:cubicBezTo>
                  <a:cubicBezTo>
                    <a:pt x="16528" y="1373"/>
                    <a:pt x="15040" y="0"/>
                    <a:pt x="13262" y="0"/>
                  </a:cubicBezTo>
                  <a:close/>
                </a:path>
              </a:pathLst>
            </a:custGeom>
            <a:solidFill>
              <a:srgbClr val="F6C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7"/>
            <p:cNvSpPr/>
            <p:nvPr/>
          </p:nvSpPr>
          <p:spPr>
            <a:xfrm>
              <a:off x="3645050" y="1356925"/>
              <a:ext cx="39350" cy="33175"/>
            </a:xfrm>
            <a:custGeom>
              <a:avLst/>
              <a:gdLst/>
              <a:ahLst/>
              <a:cxnLst/>
              <a:rect l="l" t="t" r="r" b="b"/>
              <a:pathLst>
                <a:path w="1574" h="1327" extrusionOk="0">
                  <a:moveTo>
                    <a:pt x="843" y="0"/>
                  </a:moveTo>
                  <a:cubicBezTo>
                    <a:pt x="323" y="0"/>
                    <a:pt x="1" y="612"/>
                    <a:pt x="323" y="1057"/>
                  </a:cubicBezTo>
                  <a:cubicBezTo>
                    <a:pt x="462" y="1242"/>
                    <a:pt x="660" y="1326"/>
                    <a:pt x="855" y="1326"/>
                  </a:cubicBezTo>
                  <a:cubicBezTo>
                    <a:pt x="1162" y="1326"/>
                    <a:pt x="1463" y="1116"/>
                    <a:pt x="1514" y="759"/>
                  </a:cubicBezTo>
                  <a:cubicBezTo>
                    <a:pt x="1574" y="402"/>
                    <a:pt x="1324" y="57"/>
                    <a:pt x="954" y="9"/>
                  </a:cubicBezTo>
                  <a:cubicBezTo>
                    <a:pt x="916" y="3"/>
                    <a:pt x="879" y="0"/>
                    <a:pt x="8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7"/>
            <p:cNvSpPr/>
            <p:nvPr/>
          </p:nvSpPr>
          <p:spPr>
            <a:xfrm>
              <a:off x="3562050" y="1355925"/>
              <a:ext cx="39400" cy="33400"/>
            </a:xfrm>
            <a:custGeom>
              <a:avLst/>
              <a:gdLst/>
              <a:ahLst/>
              <a:cxnLst/>
              <a:rect l="l" t="t" r="r" b="b"/>
              <a:pathLst>
                <a:path w="1576" h="1336" extrusionOk="0">
                  <a:moveTo>
                    <a:pt x="734" y="1"/>
                  </a:moveTo>
                  <a:cubicBezTo>
                    <a:pt x="456" y="1"/>
                    <a:pt x="182" y="171"/>
                    <a:pt x="95" y="490"/>
                  </a:cubicBezTo>
                  <a:cubicBezTo>
                    <a:pt x="0" y="847"/>
                    <a:pt x="203" y="1216"/>
                    <a:pt x="560" y="1311"/>
                  </a:cubicBezTo>
                  <a:cubicBezTo>
                    <a:pt x="621" y="1328"/>
                    <a:pt x="680" y="1335"/>
                    <a:pt x="738" y="1335"/>
                  </a:cubicBezTo>
                  <a:cubicBezTo>
                    <a:pt x="1224" y="1335"/>
                    <a:pt x="1576" y="792"/>
                    <a:pt x="1310" y="335"/>
                  </a:cubicBezTo>
                  <a:cubicBezTo>
                    <a:pt x="1178" y="108"/>
                    <a:pt x="955" y="1"/>
                    <a:pt x="73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7"/>
            <p:cNvSpPr/>
            <p:nvPr/>
          </p:nvSpPr>
          <p:spPr>
            <a:xfrm>
              <a:off x="3590825" y="1429650"/>
              <a:ext cx="62125" cy="15950"/>
            </a:xfrm>
            <a:custGeom>
              <a:avLst/>
              <a:gdLst/>
              <a:ahLst/>
              <a:cxnLst/>
              <a:rect l="l" t="t" r="r" b="b"/>
              <a:pathLst>
                <a:path w="2485" h="638" extrusionOk="0">
                  <a:moveTo>
                    <a:pt x="2229" y="1"/>
                  </a:moveTo>
                  <a:cubicBezTo>
                    <a:pt x="2199" y="1"/>
                    <a:pt x="2167" y="9"/>
                    <a:pt x="2135" y="29"/>
                  </a:cubicBezTo>
                  <a:cubicBezTo>
                    <a:pt x="1885" y="196"/>
                    <a:pt x="1588" y="291"/>
                    <a:pt x="1278" y="303"/>
                  </a:cubicBezTo>
                  <a:cubicBezTo>
                    <a:pt x="1258" y="304"/>
                    <a:pt x="1238" y="304"/>
                    <a:pt x="1217" y="304"/>
                  </a:cubicBezTo>
                  <a:cubicBezTo>
                    <a:pt x="915" y="304"/>
                    <a:pt x="606" y="221"/>
                    <a:pt x="349" y="65"/>
                  </a:cubicBezTo>
                  <a:cubicBezTo>
                    <a:pt x="316" y="45"/>
                    <a:pt x="282" y="36"/>
                    <a:pt x="252" y="36"/>
                  </a:cubicBezTo>
                  <a:cubicBezTo>
                    <a:pt x="98" y="36"/>
                    <a:pt x="0" y="251"/>
                    <a:pt x="159" y="351"/>
                  </a:cubicBezTo>
                  <a:cubicBezTo>
                    <a:pt x="464" y="531"/>
                    <a:pt x="802" y="637"/>
                    <a:pt x="1151" y="637"/>
                  </a:cubicBezTo>
                  <a:cubicBezTo>
                    <a:pt x="1169" y="637"/>
                    <a:pt x="1188" y="637"/>
                    <a:pt x="1207" y="636"/>
                  </a:cubicBezTo>
                  <a:lnTo>
                    <a:pt x="1302" y="636"/>
                  </a:lnTo>
                  <a:cubicBezTo>
                    <a:pt x="1659" y="624"/>
                    <a:pt x="2016" y="517"/>
                    <a:pt x="2326" y="315"/>
                  </a:cubicBezTo>
                  <a:cubicBezTo>
                    <a:pt x="2484" y="216"/>
                    <a:pt x="2379" y="1"/>
                    <a:pt x="222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7"/>
            <p:cNvSpPr/>
            <p:nvPr/>
          </p:nvSpPr>
          <p:spPr>
            <a:xfrm>
              <a:off x="3780225" y="1364700"/>
              <a:ext cx="96450" cy="75525"/>
            </a:xfrm>
            <a:custGeom>
              <a:avLst/>
              <a:gdLst/>
              <a:ahLst/>
              <a:cxnLst/>
              <a:rect l="l" t="t" r="r" b="b"/>
              <a:pathLst>
                <a:path w="3858" h="3021" extrusionOk="0">
                  <a:moveTo>
                    <a:pt x="2038" y="1"/>
                  </a:moveTo>
                  <a:cubicBezTo>
                    <a:pt x="1547" y="1"/>
                    <a:pt x="1043" y="84"/>
                    <a:pt x="691" y="151"/>
                  </a:cubicBezTo>
                  <a:lnTo>
                    <a:pt x="0" y="3020"/>
                  </a:lnTo>
                  <a:cubicBezTo>
                    <a:pt x="489" y="2984"/>
                    <a:pt x="2096" y="2960"/>
                    <a:pt x="3084" y="2270"/>
                  </a:cubicBezTo>
                  <a:cubicBezTo>
                    <a:pt x="3679" y="1853"/>
                    <a:pt x="3858" y="1020"/>
                    <a:pt x="3406" y="460"/>
                  </a:cubicBezTo>
                  <a:cubicBezTo>
                    <a:pt x="3128" y="106"/>
                    <a:pt x="2592" y="1"/>
                    <a:pt x="2038" y="1"/>
                  </a:cubicBezTo>
                  <a:close/>
                </a:path>
              </a:pathLst>
            </a:custGeom>
            <a:solidFill>
              <a:srgbClr val="F6C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7"/>
            <p:cNvSpPr/>
            <p:nvPr/>
          </p:nvSpPr>
          <p:spPr>
            <a:xfrm>
              <a:off x="3817875" y="1380775"/>
              <a:ext cx="38575" cy="14800"/>
            </a:xfrm>
            <a:custGeom>
              <a:avLst/>
              <a:gdLst/>
              <a:ahLst/>
              <a:cxnLst/>
              <a:rect l="l" t="t" r="r" b="b"/>
              <a:pathLst>
                <a:path w="1543" h="592" extrusionOk="0">
                  <a:moveTo>
                    <a:pt x="515" y="0"/>
                  </a:moveTo>
                  <a:cubicBezTo>
                    <a:pt x="409" y="0"/>
                    <a:pt x="302" y="10"/>
                    <a:pt x="197" y="31"/>
                  </a:cubicBezTo>
                  <a:cubicBezTo>
                    <a:pt x="1" y="97"/>
                    <a:pt x="64" y="372"/>
                    <a:pt x="241" y="372"/>
                  </a:cubicBezTo>
                  <a:cubicBezTo>
                    <a:pt x="257" y="372"/>
                    <a:pt x="274" y="370"/>
                    <a:pt x="292" y="365"/>
                  </a:cubicBezTo>
                  <a:cubicBezTo>
                    <a:pt x="366" y="351"/>
                    <a:pt x="441" y="344"/>
                    <a:pt x="515" y="344"/>
                  </a:cubicBezTo>
                  <a:cubicBezTo>
                    <a:pt x="763" y="344"/>
                    <a:pt x="1007" y="421"/>
                    <a:pt x="1209" y="567"/>
                  </a:cubicBezTo>
                  <a:cubicBezTo>
                    <a:pt x="1245" y="579"/>
                    <a:pt x="1269" y="591"/>
                    <a:pt x="1304" y="591"/>
                  </a:cubicBezTo>
                  <a:cubicBezTo>
                    <a:pt x="1483" y="591"/>
                    <a:pt x="1542" y="365"/>
                    <a:pt x="1400" y="270"/>
                  </a:cubicBezTo>
                  <a:cubicBezTo>
                    <a:pt x="1141" y="92"/>
                    <a:pt x="830" y="0"/>
                    <a:pt x="51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7"/>
            <p:cNvSpPr/>
            <p:nvPr/>
          </p:nvSpPr>
          <p:spPr>
            <a:xfrm>
              <a:off x="3822500" y="1385875"/>
              <a:ext cx="23500" cy="24875"/>
            </a:xfrm>
            <a:custGeom>
              <a:avLst/>
              <a:gdLst/>
              <a:ahLst/>
              <a:cxnLst/>
              <a:rect l="l" t="t" r="r" b="b"/>
              <a:pathLst>
                <a:path w="940" h="995" extrusionOk="0">
                  <a:moveTo>
                    <a:pt x="709" y="0"/>
                  </a:moveTo>
                  <a:cubicBezTo>
                    <a:pt x="657" y="0"/>
                    <a:pt x="605" y="26"/>
                    <a:pt x="572" y="89"/>
                  </a:cubicBezTo>
                  <a:cubicBezTo>
                    <a:pt x="441" y="304"/>
                    <a:pt x="286" y="518"/>
                    <a:pt x="107" y="709"/>
                  </a:cubicBezTo>
                  <a:cubicBezTo>
                    <a:pt x="0" y="816"/>
                    <a:pt x="83" y="994"/>
                    <a:pt x="238" y="994"/>
                  </a:cubicBezTo>
                  <a:cubicBezTo>
                    <a:pt x="274" y="994"/>
                    <a:pt x="322" y="982"/>
                    <a:pt x="357" y="947"/>
                  </a:cubicBezTo>
                  <a:cubicBezTo>
                    <a:pt x="548" y="744"/>
                    <a:pt x="714" y="506"/>
                    <a:pt x="857" y="268"/>
                  </a:cubicBezTo>
                  <a:cubicBezTo>
                    <a:pt x="939" y="129"/>
                    <a:pt x="824" y="0"/>
                    <a:pt x="70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7"/>
            <p:cNvSpPr/>
            <p:nvPr/>
          </p:nvSpPr>
          <p:spPr>
            <a:xfrm>
              <a:off x="3355475" y="1352925"/>
              <a:ext cx="93475" cy="78350"/>
            </a:xfrm>
            <a:custGeom>
              <a:avLst/>
              <a:gdLst/>
              <a:ahLst/>
              <a:cxnLst/>
              <a:rect l="l" t="t" r="r" b="b"/>
              <a:pathLst>
                <a:path w="3739" h="3134" extrusionOk="0">
                  <a:moveTo>
                    <a:pt x="1640" y="0"/>
                  </a:moveTo>
                  <a:cubicBezTo>
                    <a:pt x="1169" y="0"/>
                    <a:pt x="733" y="94"/>
                    <a:pt x="476" y="383"/>
                  </a:cubicBezTo>
                  <a:cubicBezTo>
                    <a:pt x="0" y="919"/>
                    <a:pt x="119" y="1777"/>
                    <a:pt x="703" y="2217"/>
                  </a:cubicBezTo>
                  <a:cubicBezTo>
                    <a:pt x="1655" y="2955"/>
                    <a:pt x="3251" y="3062"/>
                    <a:pt x="3739" y="3134"/>
                  </a:cubicBezTo>
                  <a:lnTo>
                    <a:pt x="3215" y="229"/>
                  </a:lnTo>
                  <a:cubicBezTo>
                    <a:pt x="2802" y="132"/>
                    <a:pt x="2197" y="0"/>
                    <a:pt x="1640" y="0"/>
                  </a:cubicBezTo>
                  <a:close/>
                </a:path>
              </a:pathLst>
            </a:custGeom>
            <a:solidFill>
              <a:srgbClr val="F6C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7"/>
            <p:cNvSpPr/>
            <p:nvPr/>
          </p:nvSpPr>
          <p:spPr>
            <a:xfrm>
              <a:off x="3375400" y="1369100"/>
              <a:ext cx="38850" cy="13675"/>
            </a:xfrm>
            <a:custGeom>
              <a:avLst/>
              <a:gdLst/>
              <a:ahLst/>
              <a:cxnLst/>
              <a:rect l="l" t="t" r="r" b="b"/>
              <a:pathLst>
                <a:path w="1554" h="547" extrusionOk="0">
                  <a:moveTo>
                    <a:pt x="955" y="1"/>
                  </a:moveTo>
                  <a:cubicBezTo>
                    <a:pt x="675" y="1"/>
                    <a:pt x="396" y="80"/>
                    <a:pt x="156" y="225"/>
                  </a:cubicBezTo>
                  <a:cubicBezTo>
                    <a:pt x="1" y="320"/>
                    <a:pt x="60" y="546"/>
                    <a:pt x="239" y="546"/>
                  </a:cubicBezTo>
                  <a:cubicBezTo>
                    <a:pt x="263" y="546"/>
                    <a:pt x="299" y="546"/>
                    <a:pt x="322" y="522"/>
                  </a:cubicBezTo>
                  <a:cubicBezTo>
                    <a:pt x="513" y="406"/>
                    <a:pt x="733" y="342"/>
                    <a:pt x="957" y="342"/>
                  </a:cubicBezTo>
                  <a:cubicBezTo>
                    <a:pt x="1055" y="342"/>
                    <a:pt x="1154" y="354"/>
                    <a:pt x="1251" y="379"/>
                  </a:cubicBezTo>
                  <a:cubicBezTo>
                    <a:pt x="1270" y="385"/>
                    <a:pt x="1287" y="387"/>
                    <a:pt x="1304" y="387"/>
                  </a:cubicBezTo>
                  <a:cubicBezTo>
                    <a:pt x="1482" y="387"/>
                    <a:pt x="1554" y="123"/>
                    <a:pt x="1358" y="58"/>
                  </a:cubicBezTo>
                  <a:cubicBezTo>
                    <a:pt x="1226" y="19"/>
                    <a:pt x="1091" y="1"/>
                    <a:pt x="95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7"/>
            <p:cNvSpPr/>
            <p:nvPr/>
          </p:nvSpPr>
          <p:spPr>
            <a:xfrm>
              <a:off x="3385925" y="1373700"/>
              <a:ext cx="22550" cy="25725"/>
            </a:xfrm>
            <a:custGeom>
              <a:avLst/>
              <a:gdLst/>
              <a:ahLst/>
              <a:cxnLst/>
              <a:rect l="l" t="t" r="r" b="b"/>
              <a:pathLst>
                <a:path w="902" h="1029" extrusionOk="0">
                  <a:moveTo>
                    <a:pt x="228" y="0"/>
                  </a:moveTo>
                  <a:cubicBezTo>
                    <a:pt x="113" y="0"/>
                    <a:pt x="0" y="120"/>
                    <a:pt x="80" y="255"/>
                  </a:cubicBezTo>
                  <a:cubicBezTo>
                    <a:pt x="199" y="517"/>
                    <a:pt x="366" y="755"/>
                    <a:pt x="544" y="969"/>
                  </a:cubicBezTo>
                  <a:cubicBezTo>
                    <a:pt x="580" y="1005"/>
                    <a:pt x="628" y="1029"/>
                    <a:pt x="675" y="1029"/>
                  </a:cubicBezTo>
                  <a:cubicBezTo>
                    <a:pt x="818" y="1029"/>
                    <a:pt x="901" y="850"/>
                    <a:pt x="794" y="743"/>
                  </a:cubicBezTo>
                  <a:cubicBezTo>
                    <a:pt x="640" y="541"/>
                    <a:pt x="497" y="326"/>
                    <a:pt x="378" y="100"/>
                  </a:cubicBezTo>
                  <a:cubicBezTo>
                    <a:pt x="342" y="29"/>
                    <a:pt x="285" y="0"/>
                    <a:pt x="22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7"/>
            <p:cNvSpPr/>
            <p:nvPr/>
          </p:nvSpPr>
          <p:spPr>
            <a:xfrm>
              <a:off x="3561450" y="1538700"/>
              <a:ext cx="119375" cy="70275"/>
            </a:xfrm>
            <a:custGeom>
              <a:avLst/>
              <a:gdLst/>
              <a:ahLst/>
              <a:cxnLst/>
              <a:rect l="l" t="t" r="r" b="b"/>
              <a:pathLst>
                <a:path w="4775" h="2811" extrusionOk="0">
                  <a:moveTo>
                    <a:pt x="4691" y="1"/>
                  </a:moveTo>
                  <a:lnTo>
                    <a:pt x="48" y="84"/>
                  </a:lnTo>
                  <a:lnTo>
                    <a:pt x="0" y="2799"/>
                  </a:lnTo>
                  <a:lnTo>
                    <a:pt x="4775" y="2811"/>
                  </a:lnTo>
                  <a:lnTo>
                    <a:pt x="4775" y="2811"/>
                  </a:lnTo>
                  <a:lnTo>
                    <a:pt x="4691" y="1"/>
                  </a:lnTo>
                  <a:close/>
                </a:path>
              </a:pathLst>
            </a:custGeom>
            <a:solidFill>
              <a:srgbClr val="F6C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7"/>
            <p:cNvSpPr/>
            <p:nvPr/>
          </p:nvSpPr>
          <p:spPr>
            <a:xfrm>
              <a:off x="3650450" y="1317825"/>
              <a:ext cx="49425" cy="22125"/>
            </a:xfrm>
            <a:custGeom>
              <a:avLst/>
              <a:gdLst/>
              <a:ahLst/>
              <a:cxnLst/>
              <a:rect l="l" t="t" r="r" b="b"/>
              <a:pathLst>
                <a:path w="1977" h="885" extrusionOk="0">
                  <a:moveTo>
                    <a:pt x="667" y="0"/>
                  </a:moveTo>
                  <a:cubicBezTo>
                    <a:pt x="452" y="0"/>
                    <a:pt x="230" y="34"/>
                    <a:pt x="96" y="168"/>
                  </a:cubicBezTo>
                  <a:cubicBezTo>
                    <a:pt x="48" y="216"/>
                    <a:pt x="12" y="287"/>
                    <a:pt x="12" y="371"/>
                  </a:cubicBezTo>
                  <a:cubicBezTo>
                    <a:pt x="0" y="478"/>
                    <a:pt x="48" y="716"/>
                    <a:pt x="179" y="775"/>
                  </a:cubicBezTo>
                  <a:cubicBezTo>
                    <a:pt x="226" y="799"/>
                    <a:pt x="286" y="811"/>
                    <a:pt x="334" y="811"/>
                  </a:cubicBezTo>
                  <a:cubicBezTo>
                    <a:pt x="560" y="835"/>
                    <a:pt x="786" y="859"/>
                    <a:pt x="1012" y="871"/>
                  </a:cubicBezTo>
                  <a:cubicBezTo>
                    <a:pt x="1083" y="881"/>
                    <a:pt x="1153" y="884"/>
                    <a:pt x="1224" y="884"/>
                  </a:cubicBezTo>
                  <a:cubicBezTo>
                    <a:pt x="1320" y="884"/>
                    <a:pt x="1416" y="878"/>
                    <a:pt x="1512" y="871"/>
                  </a:cubicBezTo>
                  <a:cubicBezTo>
                    <a:pt x="1691" y="859"/>
                    <a:pt x="1846" y="752"/>
                    <a:pt x="1929" y="597"/>
                  </a:cubicBezTo>
                  <a:cubicBezTo>
                    <a:pt x="1977" y="466"/>
                    <a:pt x="1941" y="323"/>
                    <a:pt x="1846" y="240"/>
                  </a:cubicBezTo>
                  <a:cubicBezTo>
                    <a:pt x="1643" y="73"/>
                    <a:pt x="1179" y="37"/>
                    <a:pt x="929" y="13"/>
                  </a:cubicBezTo>
                  <a:cubicBezTo>
                    <a:pt x="848" y="6"/>
                    <a:pt x="758" y="0"/>
                    <a:pt x="66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7"/>
            <p:cNvSpPr/>
            <p:nvPr/>
          </p:nvSpPr>
          <p:spPr>
            <a:xfrm>
              <a:off x="3549250" y="1316950"/>
              <a:ext cx="49425" cy="21475"/>
            </a:xfrm>
            <a:custGeom>
              <a:avLst/>
              <a:gdLst/>
              <a:ahLst/>
              <a:cxnLst/>
              <a:rect l="l" t="t" r="r" b="b"/>
              <a:pathLst>
                <a:path w="1977" h="859" extrusionOk="0">
                  <a:moveTo>
                    <a:pt x="1072" y="1"/>
                  </a:moveTo>
                  <a:cubicBezTo>
                    <a:pt x="822" y="13"/>
                    <a:pt x="357" y="13"/>
                    <a:pt x="143" y="179"/>
                  </a:cubicBezTo>
                  <a:cubicBezTo>
                    <a:pt x="48" y="263"/>
                    <a:pt x="0" y="394"/>
                    <a:pt x="36" y="525"/>
                  </a:cubicBezTo>
                  <a:cubicBezTo>
                    <a:pt x="119" y="691"/>
                    <a:pt x="274" y="799"/>
                    <a:pt x="453" y="822"/>
                  </a:cubicBezTo>
                  <a:cubicBezTo>
                    <a:pt x="607" y="846"/>
                    <a:pt x="774" y="858"/>
                    <a:pt x="941" y="858"/>
                  </a:cubicBezTo>
                  <a:cubicBezTo>
                    <a:pt x="1167" y="846"/>
                    <a:pt x="1393" y="846"/>
                    <a:pt x="1619" y="834"/>
                  </a:cubicBezTo>
                  <a:cubicBezTo>
                    <a:pt x="1679" y="834"/>
                    <a:pt x="1738" y="822"/>
                    <a:pt x="1786" y="810"/>
                  </a:cubicBezTo>
                  <a:cubicBezTo>
                    <a:pt x="1917" y="751"/>
                    <a:pt x="1977" y="513"/>
                    <a:pt x="1977" y="406"/>
                  </a:cubicBezTo>
                  <a:cubicBezTo>
                    <a:pt x="1977" y="322"/>
                    <a:pt x="1941" y="251"/>
                    <a:pt x="1893" y="191"/>
                  </a:cubicBezTo>
                  <a:cubicBezTo>
                    <a:pt x="1715" y="1"/>
                    <a:pt x="1346" y="1"/>
                    <a:pt x="107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7"/>
            <p:cNvSpPr/>
            <p:nvPr/>
          </p:nvSpPr>
          <p:spPr>
            <a:xfrm>
              <a:off x="3412025" y="1127600"/>
              <a:ext cx="408800" cy="169125"/>
            </a:xfrm>
            <a:custGeom>
              <a:avLst/>
              <a:gdLst/>
              <a:ahLst/>
              <a:cxnLst/>
              <a:rect l="l" t="t" r="r" b="b"/>
              <a:pathLst>
                <a:path w="16352" h="6765" extrusionOk="0">
                  <a:moveTo>
                    <a:pt x="8315" y="1"/>
                  </a:moveTo>
                  <a:cubicBezTo>
                    <a:pt x="8235" y="1"/>
                    <a:pt x="8154" y="1"/>
                    <a:pt x="8073" y="2"/>
                  </a:cubicBezTo>
                  <a:cubicBezTo>
                    <a:pt x="0" y="122"/>
                    <a:pt x="96" y="6003"/>
                    <a:pt x="96" y="6003"/>
                  </a:cubicBezTo>
                  <a:cubicBezTo>
                    <a:pt x="96" y="6003"/>
                    <a:pt x="3475" y="6596"/>
                    <a:pt x="6152" y="6596"/>
                  </a:cubicBezTo>
                  <a:cubicBezTo>
                    <a:pt x="6605" y="6596"/>
                    <a:pt x="7037" y="6579"/>
                    <a:pt x="7430" y="6539"/>
                  </a:cubicBezTo>
                  <a:lnTo>
                    <a:pt x="8239" y="4551"/>
                  </a:lnTo>
                  <a:lnTo>
                    <a:pt x="9335" y="6729"/>
                  </a:lnTo>
                  <a:cubicBezTo>
                    <a:pt x="9335" y="6729"/>
                    <a:pt x="10306" y="6764"/>
                    <a:pt x="11530" y="6764"/>
                  </a:cubicBezTo>
                  <a:cubicBezTo>
                    <a:pt x="13081" y="6764"/>
                    <a:pt x="15038" y="6708"/>
                    <a:pt x="15943" y="6456"/>
                  </a:cubicBezTo>
                  <a:cubicBezTo>
                    <a:pt x="15943" y="6456"/>
                    <a:pt x="16351" y="1"/>
                    <a:pt x="83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7"/>
            <p:cNvSpPr/>
            <p:nvPr/>
          </p:nvSpPr>
          <p:spPr>
            <a:xfrm>
              <a:off x="3549600" y="1601075"/>
              <a:ext cx="141850" cy="16575"/>
            </a:xfrm>
            <a:custGeom>
              <a:avLst/>
              <a:gdLst/>
              <a:ahLst/>
              <a:cxnLst/>
              <a:rect l="l" t="t" r="r" b="b"/>
              <a:pathLst>
                <a:path w="5674" h="663" extrusionOk="0">
                  <a:moveTo>
                    <a:pt x="240" y="0"/>
                  </a:moveTo>
                  <a:cubicBezTo>
                    <a:pt x="77" y="0"/>
                    <a:pt x="1" y="245"/>
                    <a:pt x="177" y="328"/>
                  </a:cubicBezTo>
                  <a:cubicBezTo>
                    <a:pt x="212" y="340"/>
                    <a:pt x="962" y="661"/>
                    <a:pt x="2891" y="661"/>
                  </a:cubicBezTo>
                  <a:lnTo>
                    <a:pt x="2939" y="661"/>
                  </a:lnTo>
                  <a:cubicBezTo>
                    <a:pt x="2992" y="662"/>
                    <a:pt x="3045" y="662"/>
                    <a:pt x="3097" y="662"/>
                  </a:cubicBezTo>
                  <a:cubicBezTo>
                    <a:pt x="3890" y="662"/>
                    <a:pt x="4681" y="579"/>
                    <a:pt x="5451" y="411"/>
                  </a:cubicBezTo>
                  <a:cubicBezTo>
                    <a:pt x="5674" y="378"/>
                    <a:pt x="5626" y="73"/>
                    <a:pt x="5433" y="73"/>
                  </a:cubicBezTo>
                  <a:cubicBezTo>
                    <a:pt x="5420" y="73"/>
                    <a:pt x="5406" y="75"/>
                    <a:pt x="5392" y="78"/>
                  </a:cubicBezTo>
                  <a:cubicBezTo>
                    <a:pt x="4662" y="236"/>
                    <a:pt x="3923" y="320"/>
                    <a:pt x="3174" y="320"/>
                  </a:cubicBezTo>
                  <a:cubicBezTo>
                    <a:pt x="3080" y="320"/>
                    <a:pt x="2986" y="319"/>
                    <a:pt x="2891" y="316"/>
                  </a:cubicBezTo>
                  <a:cubicBezTo>
                    <a:pt x="1058" y="316"/>
                    <a:pt x="331" y="18"/>
                    <a:pt x="320" y="18"/>
                  </a:cubicBezTo>
                  <a:cubicBezTo>
                    <a:pt x="291" y="6"/>
                    <a:pt x="265" y="0"/>
                    <a:pt x="24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 name="Google Shape;1621;p47"/>
          <p:cNvGrpSpPr/>
          <p:nvPr/>
        </p:nvGrpSpPr>
        <p:grpSpPr>
          <a:xfrm>
            <a:off x="1165215" y="1629400"/>
            <a:ext cx="694760" cy="1162870"/>
            <a:chOff x="3349225" y="2016825"/>
            <a:chExt cx="521200" cy="775350"/>
          </a:xfrm>
        </p:grpSpPr>
        <p:sp>
          <p:nvSpPr>
            <p:cNvPr id="1622" name="Google Shape;1622;p47"/>
            <p:cNvSpPr/>
            <p:nvPr/>
          </p:nvSpPr>
          <p:spPr>
            <a:xfrm>
              <a:off x="3384350" y="2489100"/>
              <a:ext cx="485200" cy="303075"/>
            </a:xfrm>
            <a:custGeom>
              <a:avLst/>
              <a:gdLst/>
              <a:ahLst/>
              <a:cxnLst/>
              <a:rect l="l" t="t" r="r" b="b"/>
              <a:pathLst>
                <a:path w="19408" h="12123" extrusionOk="0">
                  <a:moveTo>
                    <a:pt x="9884" y="0"/>
                  </a:moveTo>
                  <a:cubicBezTo>
                    <a:pt x="9792" y="0"/>
                    <a:pt x="9700" y="1"/>
                    <a:pt x="9608" y="2"/>
                  </a:cubicBezTo>
                  <a:cubicBezTo>
                    <a:pt x="7418" y="13"/>
                    <a:pt x="5453" y="180"/>
                    <a:pt x="4036" y="1002"/>
                  </a:cubicBezTo>
                  <a:cubicBezTo>
                    <a:pt x="703" y="2930"/>
                    <a:pt x="0" y="12122"/>
                    <a:pt x="0" y="12122"/>
                  </a:cubicBezTo>
                  <a:lnTo>
                    <a:pt x="19407" y="12074"/>
                  </a:lnTo>
                  <a:cubicBezTo>
                    <a:pt x="19407" y="12074"/>
                    <a:pt x="18145" y="2347"/>
                    <a:pt x="15073" y="823"/>
                  </a:cubicBezTo>
                  <a:cubicBezTo>
                    <a:pt x="13966" y="264"/>
                    <a:pt x="11996" y="0"/>
                    <a:pt x="98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7"/>
            <p:cNvSpPr/>
            <p:nvPr/>
          </p:nvSpPr>
          <p:spPr>
            <a:xfrm>
              <a:off x="3467100" y="2700600"/>
              <a:ext cx="18800" cy="90375"/>
            </a:xfrm>
            <a:custGeom>
              <a:avLst/>
              <a:gdLst/>
              <a:ahLst/>
              <a:cxnLst/>
              <a:rect l="l" t="t" r="r" b="b"/>
              <a:pathLst>
                <a:path w="752" h="3615" extrusionOk="0">
                  <a:moveTo>
                    <a:pt x="566" y="1"/>
                  </a:moveTo>
                  <a:cubicBezTo>
                    <a:pt x="490" y="1"/>
                    <a:pt x="416" y="47"/>
                    <a:pt x="405" y="150"/>
                  </a:cubicBezTo>
                  <a:lnTo>
                    <a:pt x="0" y="3424"/>
                  </a:lnTo>
                  <a:cubicBezTo>
                    <a:pt x="0" y="3519"/>
                    <a:pt x="60" y="3603"/>
                    <a:pt x="155" y="3614"/>
                  </a:cubicBezTo>
                  <a:lnTo>
                    <a:pt x="179" y="3614"/>
                  </a:lnTo>
                  <a:cubicBezTo>
                    <a:pt x="262" y="3614"/>
                    <a:pt x="333" y="3555"/>
                    <a:pt x="345" y="3460"/>
                  </a:cubicBezTo>
                  <a:lnTo>
                    <a:pt x="738" y="185"/>
                  </a:lnTo>
                  <a:cubicBezTo>
                    <a:pt x="751" y="68"/>
                    <a:pt x="657" y="1"/>
                    <a:pt x="56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7"/>
            <p:cNvSpPr/>
            <p:nvPr/>
          </p:nvSpPr>
          <p:spPr>
            <a:xfrm>
              <a:off x="3767400" y="2700675"/>
              <a:ext cx="19100" cy="90600"/>
            </a:xfrm>
            <a:custGeom>
              <a:avLst/>
              <a:gdLst/>
              <a:ahLst/>
              <a:cxnLst/>
              <a:rect l="l" t="t" r="r" b="b"/>
              <a:pathLst>
                <a:path w="764" h="3624" extrusionOk="0">
                  <a:moveTo>
                    <a:pt x="191" y="1"/>
                  </a:moveTo>
                  <a:cubicBezTo>
                    <a:pt x="97" y="1"/>
                    <a:pt x="0" y="71"/>
                    <a:pt x="13" y="194"/>
                  </a:cubicBezTo>
                  <a:lnTo>
                    <a:pt x="406" y="3469"/>
                  </a:lnTo>
                  <a:cubicBezTo>
                    <a:pt x="418" y="3564"/>
                    <a:pt x="490" y="3623"/>
                    <a:pt x="585" y="3623"/>
                  </a:cubicBezTo>
                  <a:lnTo>
                    <a:pt x="597" y="3623"/>
                  </a:lnTo>
                  <a:cubicBezTo>
                    <a:pt x="692" y="3611"/>
                    <a:pt x="763" y="3528"/>
                    <a:pt x="752" y="3433"/>
                  </a:cubicBezTo>
                  <a:lnTo>
                    <a:pt x="359" y="159"/>
                  </a:lnTo>
                  <a:cubicBezTo>
                    <a:pt x="348" y="50"/>
                    <a:pt x="270" y="1"/>
                    <a:pt x="19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7"/>
            <p:cNvSpPr/>
            <p:nvPr/>
          </p:nvSpPr>
          <p:spPr>
            <a:xfrm>
              <a:off x="3350700" y="2016825"/>
              <a:ext cx="516175" cy="417675"/>
            </a:xfrm>
            <a:custGeom>
              <a:avLst/>
              <a:gdLst/>
              <a:ahLst/>
              <a:cxnLst/>
              <a:rect l="l" t="t" r="r" b="b"/>
              <a:pathLst>
                <a:path w="20647" h="16707" extrusionOk="0">
                  <a:moveTo>
                    <a:pt x="10839" y="1"/>
                  </a:moveTo>
                  <a:cubicBezTo>
                    <a:pt x="10720" y="1"/>
                    <a:pt x="10595" y="7"/>
                    <a:pt x="10466" y="21"/>
                  </a:cubicBezTo>
                  <a:cubicBezTo>
                    <a:pt x="9197" y="166"/>
                    <a:pt x="8969" y="696"/>
                    <a:pt x="8244" y="696"/>
                  </a:cubicBezTo>
                  <a:cubicBezTo>
                    <a:pt x="8193" y="696"/>
                    <a:pt x="8141" y="693"/>
                    <a:pt x="8085" y="688"/>
                  </a:cubicBezTo>
                  <a:cubicBezTo>
                    <a:pt x="8033" y="683"/>
                    <a:pt x="7984" y="681"/>
                    <a:pt x="7937" y="681"/>
                  </a:cubicBezTo>
                  <a:cubicBezTo>
                    <a:pt x="7250" y="681"/>
                    <a:pt x="7045" y="1141"/>
                    <a:pt x="6287" y="1152"/>
                  </a:cubicBezTo>
                  <a:cubicBezTo>
                    <a:pt x="4823" y="1164"/>
                    <a:pt x="2989" y="1509"/>
                    <a:pt x="2072" y="2676"/>
                  </a:cubicBezTo>
                  <a:cubicBezTo>
                    <a:pt x="1537" y="3379"/>
                    <a:pt x="1239" y="4236"/>
                    <a:pt x="1215" y="5117"/>
                  </a:cubicBezTo>
                  <a:cubicBezTo>
                    <a:pt x="1191" y="5962"/>
                    <a:pt x="1406" y="6867"/>
                    <a:pt x="977" y="7665"/>
                  </a:cubicBezTo>
                  <a:cubicBezTo>
                    <a:pt x="679" y="8236"/>
                    <a:pt x="60" y="8701"/>
                    <a:pt x="24" y="9344"/>
                  </a:cubicBezTo>
                  <a:cubicBezTo>
                    <a:pt x="1" y="10130"/>
                    <a:pt x="822" y="10642"/>
                    <a:pt x="1251" y="11249"/>
                  </a:cubicBezTo>
                  <a:cubicBezTo>
                    <a:pt x="1929" y="12213"/>
                    <a:pt x="1870" y="13428"/>
                    <a:pt x="2346" y="14463"/>
                  </a:cubicBezTo>
                  <a:cubicBezTo>
                    <a:pt x="2799" y="15452"/>
                    <a:pt x="3823" y="15904"/>
                    <a:pt x="4906" y="16154"/>
                  </a:cubicBezTo>
                  <a:cubicBezTo>
                    <a:pt x="6296" y="16473"/>
                    <a:pt x="8693" y="16706"/>
                    <a:pt x="11002" y="16706"/>
                  </a:cubicBezTo>
                  <a:cubicBezTo>
                    <a:pt x="13005" y="16706"/>
                    <a:pt x="14942" y="16531"/>
                    <a:pt x="16098" y="16083"/>
                  </a:cubicBezTo>
                  <a:cubicBezTo>
                    <a:pt x="17134" y="15678"/>
                    <a:pt x="18205" y="15380"/>
                    <a:pt x="18658" y="14392"/>
                  </a:cubicBezTo>
                  <a:cubicBezTo>
                    <a:pt x="19134" y="13356"/>
                    <a:pt x="18717" y="12142"/>
                    <a:pt x="19396" y="11177"/>
                  </a:cubicBezTo>
                  <a:cubicBezTo>
                    <a:pt x="19825" y="10570"/>
                    <a:pt x="20646" y="10046"/>
                    <a:pt x="20610" y="9260"/>
                  </a:cubicBezTo>
                  <a:cubicBezTo>
                    <a:pt x="20587" y="8629"/>
                    <a:pt x="19967" y="8165"/>
                    <a:pt x="19670" y="7594"/>
                  </a:cubicBezTo>
                  <a:cubicBezTo>
                    <a:pt x="19241" y="6796"/>
                    <a:pt x="19444" y="5891"/>
                    <a:pt x="19432" y="5046"/>
                  </a:cubicBezTo>
                  <a:cubicBezTo>
                    <a:pt x="19408" y="4224"/>
                    <a:pt x="19122" y="3426"/>
                    <a:pt x="18598" y="2795"/>
                  </a:cubicBezTo>
                  <a:cubicBezTo>
                    <a:pt x="17695" y="1656"/>
                    <a:pt x="16482" y="968"/>
                    <a:pt x="15027" y="968"/>
                  </a:cubicBezTo>
                  <a:cubicBezTo>
                    <a:pt x="14795" y="968"/>
                    <a:pt x="14556" y="985"/>
                    <a:pt x="14312" y="1021"/>
                  </a:cubicBezTo>
                  <a:cubicBezTo>
                    <a:pt x="14245" y="1031"/>
                    <a:pt x="14180" y="1035"/>
                    <a:pt x="14115" y="1035"/>
                  </a:cubicBezTo>
                  <a:cubicBezTo>
                    <a:pt x="13136" y="1035"/>
                    <a:pt x="12351" y="1"/>
                    <a:pt x="1083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7"/>
            <p:cNvSpPr/>
            <p:nvPr/>
          </p:nvSpPr>
          <p:spPr>
            <a:xfrm>
              <a:off x="3395500" y="2087400"/>
              <a:ext cx="415100" cy="384800"/>
            </a:xfrm>
            <a:custGeom>
              <a:avLst/>
              <a:gdLst/>
              <a:ahLst/>
              <a:cxnLst/>
              <a:rect l="l" t="t" r="r" b="b"/>
              <a:pathLst>
                <a:path w="16604" h="15392" extrusionOk="0">
                  <a:moveTo>
                    <a:pt x="12430" y="1"/>
                  </a:moveTo>
                  <a:cubicBezTo>
                    <a:pt x="12353" y="1"/>
                    <a:pt x="12276" y="3"/>
                    <a:pt x="12199" y="8"/>
                  </a:cubicBezTo>
                  <a:lnTo>
                    <a:pt x="4174" y="520"/>
                  </a:lnTo>
                  <a:cubicBezTo>
                    <a:pt x="2352" y="639"/>
                    <a:pt x="899" y="2115"/>
                    <a:pt x="840" y="3949"/>
                  </a:cubicBezTo>
                  <a:lnTo>
                    <a:pt x="828" y="4092"/>
                  </a:lnTo>
                  <a:cubicBezTo>
                    <a:pt x="828" y="4175"/>
                    <a:pt x="828" y="4247"/>
                    <a:pt x="816" y="4318"/>
                  </a:cubicBezTo>
                  <a:cubicBezTo>
                    <a:pt x="711" y="5450"/>
                    <a:pt x="0" y="15392"/>
                    <a:pt x="9040" y="15392"/>
                  </a:cubicBezTo>
                  <a:cubicBezTo>
                    <a:pt x="9228" y="15392"/>
                    <a:pt x="9419" y="15388"/>
                    <a:pt x="9615" y="15379"/>
                  </a:cubicBezTo>
                  <a:cubicBezTo>
                    <a:pt x="16604" y="15058"/>
                    <a:pt x="16604" y="7557"/>
                    <a:pt x="15961" y="3080"/>
                  </a:cubicBezTo>
                  <a:cubicBezTo>
                    <a:pt x="15721" y="1300"/>
                    <a:pt x="14202" y="1"/>
                    <a:pt x="12430" y="1"/>
                  </a:cubicBezTo>
                  <a:close/>
                </a:path>
              </a:pathLst>
            </a:custGeom>
            <a:solidFill>
              <a:srgbClr val="C69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7"/>
            <p:cNvSpPr/>
            <p:nvPr/>
          </p:nvSpPr>
          <p:spPr>
            <a:xfrm>
              <a:off x="3640350" y="2258675"/>
              <a:ext cx="39575" cy="33450"/>
            </a:xfrm>
            <a:custGeom>
              <a:avLst/>
              <a:gdLst/>
              <a:ahLst/>
              <a:cxnLst/>
              <a:rect l="l" t="t" r="r" b="b"/>
              <a:pathLst>
                <a:path w="1583" h="1338" extrusionOk="0">
                  <a:moveTo>
                    <a:pt x="883" y="1"/>
                  </a:moveTo>
                  <a:cubicBezTo>
                    <a:pt x="333" y="1"/>
                    <a:pt x="0" y="661"/>
                    <a:pt x="369" y="1099"/>
                  </a:cubicBezTo>
                  <a:cubicBezTo>
                    <a:pt x="507" y="1263"/>
                    <a:pt x="693" y="1338"/>
                    <a:pt x="876" y="1338"/>
                  </a:cubicBezTo>
                  <a:cubicBezTo>
                    <a:pt x="1196" y="1338"/>
                    <a:pt x="1509" y="1108"/>
                    <a:pt x="1547" y="729"/>
                  </a:cubicBezTo>
                  <a:cubicBezTo>
                    <a:pt x="1583" y="360"/>
                    <a:pt x="1309" y="39"/>
                    <a:pt x="940" y="3"/>
                  </a:cubicBezTo>
                  <a:cubicBezTo>
                    <a:pt x="921" y="2"/>
                    <a:pt x="902" y="1"/>
                    <a:pt x="88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7"/>
            <p:cNvSpPr/>
            <p:nvPr/>
          </p:nvSpPr>
          <p:spPr>
            <a:xfrm>
              <a:off x="3551625" y="2258775"/>
              <a:ext cx="39475" cy="33175"/>
            </a:xfrm>
            <a:custGeom>
              <a:avLst/>
              <a:gdLst/>
              <a:ahLst/>
              <a:cxnLst/>
              <a:rect l="l" t="t" r="r" b="b"/>
              <a:pathLst>
                <a:path w="1579" h="1327" extrusionOk="0">
                  <a:moveTo>
                    <a:pt x="737" y="1"/>
                  </a:moveTo>
                  <a:cubicBezTo>
                    <a:pt x="444" y="1"/>
                    <a:pt x="153" y="188"/>
                    <a:pt x="84" y="523"/>
                  </a:cubicBezTo>
                  <a:cubicBezTo>
                    <a:pt x="0" y="880"/>
                    <a:pt x="239" y="1237"/>
                    <a:pt x="596" y="1309"/>
                  </a:cubicBezTo>
                  <a:cubicBezTo>
                    <a:pt x="648" y="1321"/>
                    <a:pt x="699" y="1326"/>
                    <a:pt x="748" y="1326"/>
                  </a:cubicBezTo>
                  <a:cubicBezTo>
                    <a:pt x="1250" y="1326"/>
                    <a:pt x="1579" y="752"/>
                    <a:pt x="1286" y="297"/>
                  </a:cubicBezTo>
                  <a:cubicBezTo>
                    <a:pt x="1153" y="95"/>
                    <a:pt x="944" y="1"/>
                    <a:pt x="73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7"/>
            <p:cNvSpPr/>
            <p:nvPr/>
          </p:nvSpPr>
          <p:spPr>
            <a:xfrm>
              <a:off x="3587800" y="2332600"/>
              <a:ext cx="62075" cy="17550"/>
            </a:xfrm>
            <a:custGeom>
              <a:avLst/>
              <a:gdLst/>
              <a:ahLst/>
              <a:cxnLst/>
              <a:rect l="l" t="t" r="r" b="b"/>
              <a:pathLst>
                <a:path w="2483" h="702" extrusionOk="0">
                  <a:moveTo>
                    <a:pt x="2225" y="0"/>
                  </a:moveTo>
                  <a:cubicBezTo>
                    <a:pt x="2193" y="0"/>
                    <a:pt x="2158" y="10"/>
                    <a:pt x="2125" y="35"/>
                  </a:cubicBezTo>
                  <a:cubicBezTo>
                    <a:pt x="1875" y="213"/>
                    <a:pt x="1589" y="320"/>
                    <a:pt x="1280" y="356"/>
                  </a:cubicBezTo>
                  <a:cubicBezTo>
                    <a:pt x="1220" y="363"/>
                    <a:pt x="1159" y="366"/>
                    <a:pt x="1098" y="366"/>
                  </a:cubicBezTo>
                  <a:cubicBezTo>
                    <a:pt x="835" y="366"/>
                    <a:pt x="571" y="303"/>
                    <a:pt x="339" y="177"/>
                  </a:cubicBezTo>
                  <a:cubicBezTo>
                    <a:pt x="309" y="162"/>
                    <a:pt x="280" y="155"/>
                    <a:pt x="253" y="155"/>
                  </a:cubicBezTo>
                  <a:cubicBezTo>
                    <a:pt x="96" y="155"/>
                    <a:pt x="0" y="384"/>
                    <a:pt x="173" y="475"/>
                  </a:cubicBezTo>
                  <a:cubicBezTo>
                    <a:pt x="458" y="630"/>
                    <a:pt x="780" y="701"/>
                    <a:pt x="1101" y="701"/>
                  </a:cubicBezTo>
                  <a:cubicBezTo>
                    <a:pt x="1173" y="701"/>
                    <a:pt x="1244" y="701"/>
                    <a:pt x="1316" y="689"/>
                  </a:cubicBezTo>
                  <a:cubicBezTo>
                    <a:pt x="1685" y="666"/>
                    <a:pt x="2030" y="535"/>
                    <a:pt x="2328" y="308"/>
                  </a:cubicBezTo>
                  <a:cubicBezTo>
                    <a:pt x="2483" y="202"/>
                    <a:pt x="2369" y="0"/>
                    <a:pt x="222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7"/>
            <p:cNvSpPr/>
            <p:nvPr/>
          </p:nvSpPr>
          <p:spPr>
            <a:xfrm>
              <a:off x="3777250" y="2257025"/>
              <a:ext cx="93175" cy="78250"/>
            </a:xfrm>
            <a:custGeom>
              <a:avLst/>
              <a:gdLst/>
              <a:ahLst/>
              <a:cxnLst/>
              <a:rect l="l" t="t" r="r" b="b"/>
              <a:pathLst>
                <a:path w="3727" h="3130" extrusionOk="0">
                  <a:moveTo>
                    <a:pt x="2103" y="1"/>
                  </a:moveTo>
                  <a:cubicBezTo>
                    <a:pt x="1539" y="1"/>
                    <a:pt x="924" y="138"/>
                    <a:pt x="512" y="236"/>
                  </a:cubicBezTo>
                  <a:lnTo>
                    <a:pt x="0" y="3129"/>
                  </a:lnTo>
                  <a:cubicBezTo>
                    <a:pt x="477" y="3070"/>
                    <a:pt x="2084" y="2962"/>
                    <a:pt x="3025" y="2212"/>
                  </a:cubicBezTo>
                  <a:cubicBezTo>
                    <a:pt x="3608" y="1760"/>
                    <a:pt x="3727" y="914"/>
                    <a:pt x="3251" y="379"/>
                  </a:cubicBezTo>
                  <a:cubicBezTo>
                    <a:pt x="2998" y="94"/>
                    <a:pt x="2568" y="1"/>
                    <a:pt x="2103" y="1"/>
                  </a:cubicBezTo>
                  <a:close/>
                </a:path>
              </a:pathLst>
            </a:custGeom>
            <a:solidFill>
              <a:srgbClr val="C69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7"/>
            <p:cNvSpPr/>
            <p:nvPr/>
          </p:nvSpPr>
          <p:spPr>
            <a:xfrm>
              <a:off x="3811450" y="2273225"/>
              <a:ext cx="39050" cy="13525"/>
            </a:xfrm>
            <a:custGeom>
              <a:avLst/>
              <a:gdLst/>
              <a:ahLst/>
              <a:cxnLst/>
              <a:rect l="l" t="t" r="r" b="b"/>
              <a:pathLst>
                <a:path w="1562" h="541" extrusionOk="0">
                  <a:moveTo>
                    <a:pt x="606" y="0"/>
                  </a:moveTo>
                  <a:cubicBezTo>
                    <a:pt x="471" y="0"/>
                    <a:pt x="336" y="17"/>
                    <a:pt x="204" y="52"/>
                  </a:cubicBezTo>
                  <a:cubicBezTo>
                    <a:pt x="0" y="117"/>
                    <a:pt x="77" y="384"/>
                    <a:pt x="251" y="384"/>
                  </a:cubicBezTo>
                  <a:cubicBezTo>
                    <a:pt x="270" y="384"/>
                    <a:pt x="290" y="381"/>
                    <a:pt x="311" y="374"/>
                  </a:cubicBezTo>
                  <a:cubicBezTo>
                    <a:pt x="408" y="352"/>
                    <a:pt x="505" y="341"/>
                    <a:pt x="602" y="341"/>
                  </a:cubicBezTo>
                  <a:cubicBezTo>
                    <a:pt x="827" y="341"/>
                    <a:pt x="1048" y="400"/>
                    <a:pt x="1240" y="517"/>
                  </a:cubicBezTo>
                  <a:cubicBezTo>
                    <a:pt x="1264" y="540"/>
                    <a:pt x="1299" y="540"/>
                    <a:pt x="1323" y="540"/>
                  </a:cubicBezTo>
                  <a:cubicBezTo>
                    <a:pt x="1502" y="540"/>
                    <a:pt x="1561" y="302"/>
                    <a:pt x="1406" y="219"/>
                  </a:cubicBezTo>
                  <a:cubicBezTo>
                    <a:pt x="1165" y="74"/>
                    <a:pt x="886" y="0"/>
                    <a:pt x="60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7"/>
            <p:cNvSpPr/>
            <p:nvPr/>
          </p:nvSpPr>
          <p:spPr>
            <a:xfrm>
              <a:off x="3817425" y="2277800"/>
              <a:ext cx="22350" cy="25625"/>
            </a:xfrm>
            <a:custGeom>
              <a:avLst/>
              <a:gdLst/>
              <a:ahLst/>
              <a:cxnLst/>
              <a:rect l="l" t="t" r="r" b="b"/>
              <a:pathLst>
                <a:path w="894" h="1025" extrusionOk="0">
                  <a:moveTo>
                    <a:pt x="672" y="1"/>
                  </a:moveTo>
                  <a:cubicBezTo>
                    <a:pt x="616" y="1"/>
                    <a:pt x="560" y="28"/>
                    <a:pt x="525" y="95"/>
                  </a:cubicBezTo>
                  <a:cubicBezTo>
                    <a:pt x="405" y="322"/>
                    <a:pt x="263" y="536"/>
                    <a:pt x="108" y="738"/>
                  </a:cubicBezTo>
                  <a:cubicBezTo>
                    <a:pt x="1" y="845"/>
                    <a:pt x="84" y="1024"/>
                    <a:pt x="227" y="1024"/>
                  </a:cubicBezTo>
                  <a:cubicBezTo>
                    <a:pt x="286" y="1024"/>
                    <a:pt x="322" y="1000"/>
                    <a:pt x="358" y="965"/>
                  </a:cubicBezTo>
                  <a:cubicBezTo>
                    <a:pt x="536" y="750"/>
                    <a:pt x="703" y="512"/>
                    <a:pt x="822" y="250"/>
                  </a:cubicBezTo>
                  <a:cubicBezTo>
                    <a:pt x="894" y="115"/>
                    <a:pt x="784" y="1"/>
                    <a:pt x="67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7"/>
            <p:cNvSpPr/>
            <p:nvPr/>
          </p:nvSpPr>
          <p:spPr>
            <a:xfrm>
              <a:off x="3349225" y="2270400"/>
              <a:ext cx="96450" cy="74975"/>
            </a:xfrm>
            <a:custGeom>
              <a:avLst/>
              <a:gdLst/>
              <a:ahLst/>
              <a:cxnLst/>
              <a:rect l="l" t="t" r="r" b="b"/>
              <a:pathLst>
                <a:path w="3858" h="2999" extrusionOk="0">
                  <a:moveTo>
                    <a:pt x="1819" y="0"/>
                  </a:moveTo>
                  <a:cubicBezTo>
                    <a:pt x="1265" y="0"/>
                    <a:pt x="731" y="103"/>
                    <a:pt x="453" y="451"/>
                  </a:cubicBezTo>
                  <a:cubicBezTo>
                    <a:pt x="0" y="1011"/>
                    <a:pt x="179" y="1856"/>
                    <a:pt x="786" y="2273"/>
                  </a:cubicBezTo>
                  <a:cubicBezTo>
                    <a:pt x="1774" y="2951"/>
                    <a:pt x="3382" y="2963"/>
                    <a:pt x="3858" y="2999"/>
                  </a:cubicBezTo>
                  <a:lnTo>
                    <a:pt x="3167" y="141"/>
                  </a:lnTo>
                  <a:cubicBezTo>
                    <a:pt x="2810" y="80"/>
                    <a:pt x="2307" y="0"/>
                    <a:pt x="1819" y="0"/>
                  </a:cubicBezTo>
                  <a:close/>
                </a:path>
              </a:pathLst>
            </a:custGeom>
            <a:solidFill>
              <a:srgbClr val="C69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7"/>
            <p:cNvSpPr/>
            <p:nvPr/>
          </p:nvSpPr>
          <p:spPr>
            <a:xfrm>
              <a:off x="3369450" y="2286275"/>
              <a:ext cx="38575" cy="14750"/>
            </a:xfrm>
            <a:custGeom>
              <a:avLst/>
              <a:gdLst/>
              <a:ahLst/>
              <a:cxnLst/>
              <a:rect l="l" t="t" r="r" b="b"/>
              <a:pathLst>
                <a:path w="1543" h="590" extrusionOk="0">
                  <a:moveTo>
                    <a:pt x="1045" y="1"/>
                  </a:moveTo>
                  <a:cubicBezTo>
                    <a:pt x="724" y="1"/>
                    <a:pt x="406" y="99"/>
                    <a:pt x="144" y="280"/>
                  </a:cubicBezTo>
                  <a:cubicBezTo>
                    <a:pt x="1" y="376"/>
                    <a:pt x="72" y="590"/>
                    <a:pt x="239" y="590"/>
                  </a:cubicBezTo>
                  <a:cubicBezTo>
                    <a:pt x="275" y="590"/>
                    <a:pt x="298" y="590"/>
                    <a:pt x="334" y="566"/>
                  </a:cubicBezTo>
                  <a:cubicBezTo>
                    <a:pt x="536" y="419"/>
                    <a:pt x="780" y="343"/>
                    <a:pt x="1029" y="343"/>
                  </a:cubicBezTo>
                  <a:cubicBezTo>
                    <a:pt x="1103" y="343"/>
                    <a:pt x="1177" y="350"/>
                    <a:pt x="1251" y="364"/>
                  </a:cubicBezTo>
                  <a:cubicBezTo>
                    <a:pt x="1269" y="369"/>
                    <a:pt x="1286" y="371"/>
                    <a:pt x="1302" y="371"/>
                  </a:cubicBezTo>
                  <a:cubicBezTo>
                    <a:pt x="1479" y="371"/>
                    <a:pt x="1542" y="96"/>
                    <a:pt x="1346" y="30"/>
                  </a:cubicBezTo>
                  <a:cubicBezTo>
                    <a:pt x="1247" y="10"/>
                    <a:pt x="1146" y="1"/>
                    <a:pt x="104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7"/>
            <p:cNvSpPr/>
            <p:nvPr/>
          </p:nvSpPr>
          <p:spPr>
            <a:xfrm>
              <a:off x="3379875" y="2291525"/>
              <a:ext cx="23550" cy="24975"/>
            </a:xfrm>
            <a:custGeom>
              <a:avLst/>
              <a:gdLst/>
              <a:ahLst/>
              <a:cxnLst/>
              <a:rect l="l" t="t" r="r" b="b"/>
              <a:pathLst>
                <a:path w="942" h="999" extrusionOk="0">
                  <a:moveTo>
                    <a:pt x="241" y="1"/>
                  </a:moveTo>
                  <a:cubicBezTo>
                    <a:pt x="121" y="1"/>
                    <a:pt x="1" y="128"/>
                    <a:pt x="84" y="261"/>
                  </a:cubicBezTo>
                  <a:cubicBezTo>
                    <a:pt x="227" y="511"/>
                    <a:pt x="393" y="737"/>
                    <a:pt x="596" y="939"/>
                  </a:cubicBezTo>
                  <a:cubicBezTo>
                    <a:pt x="620" y="975"/>
                    <a:pt x="667" y="999"/>
                    <a:pt x="715" y="999"/>
                  </a:cubicBezTo>
                  <a:cubicBezTo>
                    <a:pt x="870" y="999"/>
                    <a:pt x="941" y="808"/>
                    <a:pt x="834" y="701"/>
                  </a:cubicBezTo>
                  <a:cubicBezTo>
                    <a:pt x="655" y="511"/>
                    <a:pt x="501" y="308"/>
                    <a:pt x="381" y="82"/>
                  </a:cubicBezTo>
                  <a:cubicBezTo>
                    <a:pt x="345" y="25"/>
                    <a:pt x="293" y="1"/>
                    <a:pt x="24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7"/>
            <p:cNvSpPr/>
            <p:nvPr/>
          </p:nvSpPr>
          <p:spPr>
            <a:xfrm>
              <a:off x="3565600" y="2439725"/>
              <a:ext cx="122075" cy="78900"/>
            </a:xfrm>
            <a:custGeom>
              <a:avLst/>
              <a:gdLst/>
              <a:ahLst/>
              <a:cxnLst/>
              <a:rect l="l" t="t" r="r" b="b"/>
              <a:pathLst>
                <a:path w="4883" h="3156" extrusionOk="0">
                  <a:moveTo>
                    <a:pt x="4644" y="0"/>
                  </a:moveTo>
                  <a:lnTo>
                    <a:pt x="1" y="357"/>
                  </a:lnTo>
                  <a:lnTo>
                    <a:pt x="49" y="2953"/>
                  </a:lnTo>
                  <a:lnTo>
                    <a:pt x="2751" y="3155"/>
                  </a:lnTo>
                  <a:lnTo>
                    <a:pt x="4883" y="2798"/>
                  </a:lnTo>
                  <a:lnTo>
                    <a:pt x="4644" y="0"/>
                  </a:lnTo>
                  <a:close/>
                </a:path>
              </a:pathLst>
            </a:custGeom>
            <a:solidFill>
              <a:srgbClr val="C69D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7"/>
            <p:cNvSpPr/>
            <p:nvPr/>
          </p:nvSpPr>
          <p:spPr>
            <a:xfrm>
              <a:off x="3641225" y="2211925"/>
              <a:ext cx="49425" cy="21350"/>
            </a:xfrm>
            <a:custGeom>
              <a:avLst/>
              <a:gdLst/>
              <a:ahLst/>
              <a:cxnLst/>
              <a:rect l="l" t="t" r="r" b="b"/>
              <a:pathLst>
                <a:path w="1977" h="854" extrusionOk="0">
                  <a:moveTo>
                    <a:pt x="764" y="1"/>
                  </a:moveTo>
                  <a:cubicBezTo>
                    <a:pt x="516" y="1"/>
                    <a:pt x="233" y="35"/>
                    <a:pt x="84" y="194"/>
                  </a:cubicBezTo>
                  <a:cubicBezTo>
                    <a:pt x="36" y="254"/>
                    <a:pt x="0" y="325"/>
                    <a:pt x="0" y="409"/>
                  </a:cubicBezTo>
                  <a:cubicBezTo>
                    <a:pt x="0" y="516"/>
                    <a:pt x="60" y="754"/>
                    <a:pt x="191" y="802"/>
                  </a:cubicBezTo>
                  <a:cubicBezTo>
                    <a:pt x="250" y="825"/>
                    <a:pt x="298" y="837"/>
                    <a:pt x="357" y="837"/>
                  </a:cubicBezTo>
                  <a:cubicBezTo>
                    <a:pt x="584" y="849"/>
                    <a:pt x="810" y="849"/>
                    <a:pt x="1036" y="849"/>
                  </a:cubicBezTo>
                  <a:cubicBezTo>
                    <a:pt x="1081" y="852"/>
                    <a:pt x="1125" y="854"/>
                    <a:pt x="1170" y="854"/>
                  </a:cubicBezTo>
                  <a:cubicBezTo>
                    <a:pt x="1292" y="854"/>
                    <a:pt x="1414" y="843"/>
                    <a:pt x="1536" y="825"/>
                  </a:cubicBezTo>
                  <a:cubicBezTo>
                    <a:pt x="1715" y="790"/>
                    <a:pt x="1858" y="683"/>
                    <a:pt x="1941" y="516"/>
                  </a:cubicBezTo>
                  <a:cubicBezTo>
                    <a:pt x="1977" y="397"/>
                    <a:pt x="1941" y="254"/>
                    <a:pt x="1834" y="171"/>
                  </a:cubicBezTo>
                  <a:cubicBezTo>
                    <a:pt x="1619" y="16"/>
                    <a:pt x="1155" y="16"/>
                    <a:pt x="905" y="4"/>
                  </a:cubicBezTo>
                  <a:cubicBezTo>
                    <a:pt x="860" y="2"/>
                    <a:pt x="813" y="1"/>
                    <a:pt x="7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7"/>
            <p:cNvSpPr/>
            <p:nvPr/>
          </p:nvSpPr>
          <p:spPr>
            <a:xfrm>
              <a:off x="3540025" y="2216075"/>
              <a:ext cx="49725" cy="22050"/>
            </a:xfrm>
            <a:custGeom>
              <a:avLst/>
              <a:gdLst/>
              <a:ahLst/>
              <a:cxnLst/>
              <a:rect l="l" t="t" r="r" b="b"/>
              <a:pathLst>
                <a:path w="1989" h="882" extrusionOk="0">
                  <a:moveTo>
                    <a:pt x="1343" y="1"/>
                  </a:moveTo>
                  <a:cubicBezTo>
                    <a:pt x="1241" y="1"/>
                    <a:pt x="1139" y="9"/>
                    <a:pt x="1048" y="16"/>
                  </a:cubicBezTo>
                  <a:cubicBezTo>
                    <a:pt x="798" y="40"/>
                    <a:pt x="333" y="64"/>
                    <a:pt x="131" y="243"/>
                  </a:cubicBezTo>
                  <a:cubicBezTo>
                    <a:pt x="36" y="326"/>
                    <a:pt x="0" y="469"/>
                    <a:pt x="48" y="588"/>
                  </a:cubicBezTo>
                  <a:cubicBezTo>
                    <a:pt x="131" y="755"/>
                    <a:pt x="298" y="850"/>
                    <a:pt x="476" y="862"/>
                  </a:cubicBezTo>
                  <a:cubicBezTo>
                    <a:pt x="574" y="876"/>
                    <a:pt x="672" y="882"/>
                    <a:pt x="769" y="882"/>
                  </a:cubicBezTo>
                  <a:cubicBezTo>
                    <a:pt x="838" y="882"/>
                    <a:pt x="907" y="879"/>
                    <a:pt x="976" y="874"/>
                  </a:cubicBezTo>
                  <a:cubicBezTo>
                    <a:pt x="1203" y="850"/>
                    <a:pt x="1417" y="838"/>
                    <a:pt x="1643" y="814"/>
                  </a:cubicBezTo>
                  <a:cubicBezTo>
                    <a:pt x="1703" y="814"/>
                    <a:pt x="1762" y="790"/>
                    <a:pt x="1810" y="778"/>
                  </a:cubicBezTo>
                  <a:cubicBezTo>
                    <a:pt x="1941" y="707"/>
                    <a:pt x="1988" y="469"/>
                    <a:pt x="1976" y="362"/>
                  </a:cubicBezTo>
                  <a:cubicBezTo>
                    <a:pt x="1965" y="278"/>
                    <a:pt x="1941" y="207"/>
                    <a:pt x="1881" y="159"/>
                  </a:cubicBezTo>
                  <a:cubicBezTo>
                    <a:pt x="1754" y="32"/>
                    <a:pt x="1548" y="1"/>
                    <a:pt x="13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7"/>
            <p:cNvSpPr/>
            <p:nvPr/>
          </p:nvSpPr>
          <p:spPr>
            <a:xfrm>
              <a:off x="3401300" y="2063325"/>
              <a:ext cx="415525" cy="164175"/>
            </a:xfrm>
            <a:custGeom>
              <a:avLst/>
              <a:gdLst/>
              <a:ahLst/>
              <a:cxnLst/>
              <a:rect l="l" t="t" r="r" b="b"/>
              <a:pathLst>
                <a:path w="16621" h="6567" extrusionOk="0">
                  <a:moveTo>
                    <a:pt x="10797" y="0"/>
                  </a:moveTo>
                  <a:cubicBezTo>
                    <a:pt x="9810" y="0"/>
                    <a:pt x="8570" y="517"/>
                    <a:pt x="7156" y="792"/>
                  </a:cubicBezTo>
                  <a:cubicBezTo>
                    <a:pt x="4966" y="1233"/>
                    <a:pt x="2501" y="1400"/>
                    <a:pt x="1608" y="2007"/>
                  </a:cubicBezTo>
                  <a:cubicBezTo>
                    <a:pt x="1" y="3090"/>
                    <a:pt x="60" y="6567"/>
                    <a:pt x="60" y="6567"/>
                  </a:cubicBezTo>
                  <a:cubicBezTo>
                    <a:pt x="794" y="5612"/>
                    <a:pt x="1512" y="4936"/>
                    <a:pt x="2628" y="4936"/>
                  </a:cubicBezTo>
                  <a:cubicBezTo>
                    <a:pt x="2833" y="4936"/>
                    <a:pt x="3052" y="4959"/>
                    <a:pt x="3287" y="5007"/>
                  </a:cubicBezTo>
                  <a:cubicBezTo>
                    <a:pt x="3913" y="5135"/>
                    <a:pt x="4548" y="5350"/>
                    <a:pt x="5177" y="5350"/>
                  </a:cubicBezTo>
                  <a:cubicBezTo>
                    <a:pt x="5313" y="5350"/>
                    <a:pt x="5449" y="5340"/>
                    <a:pt x="5585" y="5317"/>
                  </a:cubicBezTo>
                  <a:cubicBezTo>
                    <a:pt x="6697" y="5137"/>
                    <a:pt x="7668" y="4136"/>
                    <a:pt x="8733" y="4136"/>
                  </a:cubicBezTo>
                  <a:cubicBezTo>
                    <a:pt x="8865" y="4136"/>
                    <a:pt x="8998" y="4152"/>
                    <a:pt x="9133" y="4186"/>
                  </a:cubicBezTo>
                  <a:cubicBezTo>
                    <a:pt x="9721" y="4336"/>
                    <a:pt x="10219" y="4842"/>
                    <a:pt x="10812" y="4842"/>
                  </a:cubicBezTo>
                  <a:cubicBezTo>
                    <a:pt x="10831" y="4842"/>
                    <a:pt x="10851" y="4842"/>
                    <a:pt x="10871" y="4841"/>
                  </a:cubicBezTo>
                  <a:cubicBezTo>
                    <a:pt x="11562" y="4805"/>
                    <a:pt x="12026" y="4126"/>
                    <a:pt x="12681" y="3936"/>
                  </a:cubicBezTo>
                  <a:cubicBezTo>
                    <a:pt x="12827" y="3892"/>
                    <a:pt x="12970" y="3872"/>
                    <a:pt x="13111" y="3872"/>
                  </a:cubicBezTo>
                  <a:cubicBezTo>
                    <a:pt x="13730" y="3872"/>
                    <a:pt x="14307" y="4243"/>
                    <a:pt x="14860" y="4495"/>
                  </a:cubicBezTo>
                  <a:cubicBezTo>
                    <a:pt x="14936" y="4529"/>
                    <a:pt x="15841" y="4902"/>
                    <a:pt x="16312" y="4902"/>
                  </a:cubicBezTo>
                  <a:cubicBezTo>
                    <a:pt x="16501" y="4902"/>
                    <a:pt x="16620" y="4841"/>
                    <a:pt x="16586" y="4674"/>
                  </a:cubicBezTo>
                  <a:lnTo>
                    <a:pt x="16574" y="4674"/>
                  </a:lnTo>
                  <a:cubicBezTo>
                    <a:pt x="16550" y="4567"/>
                    <a:pt x="16134" y="2828"/>
                    <a:pt x="15134" y="1709"/>
                  </a:cubicBezTo>
                  <a:cubicBezTo>
                    <a:pt x="14241" y="721"/>
                    <a:pt x="12181" y="364"/>
                    <a:pt x="11502" y="114"/>
                  </a:cubicBezTo>
                  <a:cubicBezTo>
                    <a:pt x="11284" y="34"/>
                    <a:pt x="11049" y="0"/>
                    <a:pt x="1079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7"/>
            <p:cNvSpPr/>
            <p:nvPr/>
          </p:nvSpPr>
          <p:spPr>
            <a:xfrm>
              <a:off x="3554950" y="2506625"/>
              <a:ext cx="141675" cy="16750"/>
            </a:xfrm>
            <a:custGeom>
              <a:avLst/>
              <a:gdLst/>
              <a:ahLst/>
              <a:cxnLst/>
              <a:rect l="l" t="t" r="r" b="b"/>
              <a:pathLst>
                <a:path w="5667" h="670" extrusionOk="0">
                  <a:moveTo>
                    <a:pt x="250" y="0"/>
                  </a:moveTo>
                  <a:cubicBezTo>
                    <a:pt x="88" y="0"/>
                    <a:pt x="0" y="241"/>
                    <a:pt x="189" y="324"/>
                  </a:cubicBezTo>
                  <a:cubicBezTo>
                    <a:pt x="213" y="336"/>
                    <a:pt x="963" y="658"/>
                    <a:pt x="2892" y="670"/>
                  </a:cubicBezTo>
                  <a:lnTo>
                    <a:pt x="2963" y="670"/>
                  </a:lnTo>
                  <a:cubicBezTo>
                    <a:pt x="3796" y="670"/>
                    <a:pt x="4642" y="586"/>
                    <a:pt x="5463" y="420"/>
                  </a:cubicBezTo>
                  <a:cubicBezTo>
                    <a:pt x="5666" y="363"/>
                    <a:pt x="5624" y="72"/>
                    <a:pt x="5426" y="72"/>
                  </a:cubicBezTo>
                  <a:cubicBezTo>
                    <a:pt x="5415" y="72"/>
                    <a:pt x="5404" y="73"/>
                    <a:pt x="5392" y="74"/>
                  </a:cubicBezTo>
                  <a:cubicBezTo>
                    <a:pt x="4622" y="242"/>
                    <a:pt x="3841" y="326"/>
                    <a:pt x="3050" y="326"/>
                  </a:cubicBezTo>
                  <a:cubicBezTo>
                    <a:pt x="2997" y="326"/>
                    <a:pt x="2944" y="325"/>
                    <a:pt x="2892" y="324"/>
                  </a:cubicBezTo>
                  <a:cubicBezTo>
                    <a:pt x="1058" y="313"/>
                    <a:pt x="332" y="15"/>
                    <a:pt x="320" y="15"/>
                  </a:cubicBezTo>
                  <a:cubicBezTo>
                    <a:pt x="295" y="5"/>
                    <a:pt x="272" y="0"/>
                    <a:pt x="25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1" name="Google Shape;1641;p47"/>
          <p:cNvSpPr txBox="1"/>
          <p:nvPr/>
        </p:nvSpPr>
        <p:spPr>
          <a:xfrm>
            <a:off x="2063309" y="1810200"/>
            <a:ext cx="1835700" cy="42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Fredoka One"/>
                <a:ea typeface="Fredoka One"/>
                <a:cs typeface="Fredoka One"/>
                <a:sym typeface="Fredoka One"/>
              </a:rPr>
              <a:t>Felix</a:t>
            </a:r>
            <a:endParaRPr sz="2400">
              <a:solidFill>
                <a:schemeClr val="dk1"/>
              </a:solidFill>
              <a:latin typeface="Fredoka One"/>
              <a:ea typeface="Fredoka One"/>
              <a:cs typeface="Fredoka One"/>
              <a:sym typeface="Fredoka One"/>
            </a:endParaRPr>
          </a:p>
        </p:txBody>
      </p:sp>
      <p:sp>
        <p:nvSpPr>
          <p:cNvPr id="1642" name="Google Shape;1642;p47"/>
          <p:cNvSpPr txBox="1"/>
          <p:nvPr/>
        </p:nvSpPr>
        <p:spPr>
          <a:xfrm>
            <a:off x="2063309" y="2227975"/>
            <a:ext cx="1835700" cy="707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600">
                <a:solidFill>
                  <a:schemeClr val="dk1"/>
                </a:solidFill>
                <a:latin typeface="KoHo Medium"/>
                <a:ea typeface="KoHo Medium"/>
                <a:cs typeface="KoHo Medium"/>
                <a:sym typeface="KoHo Medium"/>
              </a:rPr>
              <a:t>My name begins with the letter…</a:t>
            </a:r>
            <a:endParaRPr sz="1600">
              <a:solidFill>
                <a:schemeClr val="dk1"/>
              </a:solidFill>
              <a:latin typeface="KoHo Medium"/>
              <a:ea typeface="KoHo Medium"/>
              <a:cs typeface="KoHo Medium"/>
              <a:sym typeface="KoHo Medium"/>
            </a:endParaRPr>
          </a:p>
        </p:txBody>
      </p:sp>
      <p:sp>
        <p:nvSpPr>
          <p:cNvPr id="1643" name="Google Shape;1643;p47"/>
          <p:cNvSpPr txBox="1"/>
          <p:nvPr/>
        </p:nvSpPr>
        <p:spPr>
          <a:xfrm>
            <a:off x="2114458" y="3234700"/>
            <a:ext cx="1784400" cy="42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Fredoka One"/>
                <a:ea typeface="Fredoka One"/>
                <a:cs typeface="Fredoka One"/>
                <a:sym typeface="Fredoka One"/>
              </a:rPr>
              <a:t>Chris</a:t>
            </a:r>
            <a:endParaRPr sz="2400">
              <a:solidFill>
                <a:schemeClr val="dk1"/>
              </a:solidFill>
              <a:latin typeface="Fredoka One"/>
              <a:ea typeface="Fredoka One"/>
              <a:cs typeface="Fredoka One"/>
              <a:sym typeface="Fredoka One"/>
            </a:endParaRPr>
          </a:p>
        </p:txBody>
      </p:sp>
      <p:sp>
        <p:nvSpPr>
          <p:cNvPr id="1644" name="Google Shape;1644;p47"/>
          <p:cNvSpPr txBox="1"/>
          <p:nvPr/>
        </p:nvSpPr>
        <p:spPr>
          <a:xfrm>
            <a:off x="2114458" y="3652461"/>
            <a:ext cx="1784400" cy="707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600">
                <a:solidFill>
                  <a:schemeClr val="dk1"/>
                </a:solidFill>
                <a:latin typeface="KoHo Medium"/>
                <a:ea typeface="KoHo Medium"/>
                <a:cs typeface="KoHo Medium"/>
                <a:sym typeface="KoHo Medium"/>
              </a:rPr>
              <a:t>My name begins with the letter…</a:t>
            </a:r>
            <a:endParaRPr sz="1600">
              <a:solidFill>
                <a:schemeClr val="dk1"/>
              </a:solidFill>
              <a:latin typeface="KoHo Medium"/>
              <a:ea typeface="KoHo Medium"/>
              <a:cs typeface="KoHo Medium"/>
              <a:sym typeface="KoHo Medium"/>
            </a:endParaRPr>
          </a:p>
        </p:txBody>
      </p:sp>
      <p:grpSp>
        <p:nvGrpSpPr>
          <p:cNvPr id="1645" name="Google Shape;1645;p47"/>
          <p:cNvGrpSpPr/>
          <p:nvPr/>
        </p:nvGrpSpPr>
        <p:grpSpPr>
          <a:xfrm rot="-900082">
            <a:off x="5438429" y="1998051"/>
            <a:ext cx="870141" cy="803251"/>
            <a:chOff x="1687400" y="2453546"/>
            <a:chExt cx="595372" cy="549604"/>
          </a:xfrm>
        </p:grpSpPr>
        <p:sp>
          <p:nvSpPr>
            <p:cNvPr id="1646" name="Google Shape;1646;p47"/>
            <p:cNvSpPr/>
            <p:nvPr/>
          </p:nvSpPr>
          <p:spPr>
            <a:xfrm>
              <a:off x="1687400" y="2467714"/>
              <a:ext cx="5589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7" name="Google Shape;1647;p47"/>
            <p:cNvGrpSpPr/>
            <p:nvPr/>
          </p:nvGrpSpPr>
          <p:grpSpPr>
            <a:xfrm rot="10800000" flipH="1">
              <a:off x="1742750" y="2453546"/>
              <a:ext cx="540022" cy="549604"/>
              <a:chOff x="1742750" y="2453546"/>
              <a:chExt cx="540022" cy="549604"/>
            </a:xfrm>
          </p:grpSpPr>
          <p:cxnSp>
            <p:nvCxnSpPr>
              <p:cNvPr id="1648" name="Google Shape;1648;p47"/>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649" name="Google Shape;1649;p47"/>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650" name="Google Shape;1650;p47"/>
          <p:cNvGrpSpPr/>
          <p:nvPr/>
        </p:nvGrpSpPr>
        <p:grpSpPr>
          <a:xfrm rot="281873">
            <a:off x="6497989" y="2068307"/>
            <a:ext cx="870142" cy="803252"/>
            <a:chOff x="1687400" y="2453546"/>
            <a:chExt cx="595372" cy="549604"/>
          </a:xfrm>
        </p:grpSpPr>
        <p:sp>
          <p:nvSpPr>
            <p:cNvPr id="1651" name="Google Shape;1651;p47"/>
            <p:cNvSpPr/>
            <p:nvPr/>
          </p:nvSpPr>
          <p:spPr>
            <a:xfrm>
              <a:off x="1687400" y="2467714"/>
              <a:ext cx="5589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2" name="Google Shape;1652;p47"/>
            <p:cNvGrpSpPr/>
            <p:nvPr/>
          </p:nvGrpSpPr>
          <p:grpSpPr>
            <a:xfrm rot="10800000" flipH="1">
              <a:off x="1742750" y="2453546"/>
              <a:ext cx="540022" cy="549604"/>
              <a:chOff x="1742750" y="2453546"/>
              <a:chExt cx="540022" cy="549604"/>
            </a:xfrm>
          </p:grpSpPr>
          <p:cxnSp>
            <p:nvCxnSpPr>
              <p:cNvPr id="1653" name="Google Shape;1653;p47"/>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654" name="Google Shape;1654;p47"/>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655" name="Google Shape;1655;p47"/>
          <p:cNvGrpSpPr/>
          <p:nvPr/>
        </p:nvGrpSpPr>
        <p:grpSpPr>
          <a:xfrm rot="-44457">
            <a:off x="4577165" y="2730328"/>
            <a:ext cx="870149" cy="803259"/>
            <a:chOff x="1687400" y="2453546"/>
            <a:chExt cx="595372" cy="549604"/>
          </a:xfrm>
        </p:grpSpPr>
        <p:sp>
          <p:nvSpPr>
            <p:cNvPr id="1656" name="Google Shape;1656;p47"/>
            <p:cNvSpPr/>
            <p:nvPr/>
          </p:nvSpPr>
          <p:spPr>
            <a:xfrm>
              <a:off x="1687400" y="2467714"/>
              <a:ext cx="558900" cy="5250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7" name="Google Shape;1657;p47"/>
            <p:cNvGrpSpPr/>
            <p:nvPr/>
          </p:nvGrpSpPr>
          <p:grpSpPr>
            <a:xfrm rot="10800000" flipH="1">
              <a:off x="1742750" y="2453546"/>
              <a:ext cx="540022" cy="549604"/>
              <a:chOff x="1742750" y="2453546"/>
              <a:chExt cx="540022" cy="549604"/>
            </a:xfrm>
          </p:grpSpPr>
          <p:cxnSp>
            <p:nvCxnSpPr>
              <p:cNvPr id="1658" name="Google Shape;1658;p47"/>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659" name="Google Shape;1659;p47"/>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660" name="Google Shape;1660;p47"/>
          <p:cNvGrpSpPr/>
          <p:nvPr/>
        </p:nvGrpSpPr>
        <p:grpSpPr>
          <a:xfrm rot="528489">
            <a:off x="5584820" y="3181939"/>
            <a:ext cx="870157" cy="803266"/>
            <a:chOff x="1687400" y="2453546"/>
            <a:chExt cx="595372" cy="549604"/>
          </a:xfrm>
        </p:grpSpPr>
        <p:sp>
          <p:nvSpPr>
            <p:cNvPr id="1661" name="Google Shape;1661;p47"/>
            <p:cNvSpPr/>
            <p:nvPr/>
          </p:nvSpPr>
          <p:spPr>
            <a:xfrm>
              <a:off x="1687400" y="2467714"/>
              <a:ext cx="558900" cy="525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 name="Google Shape;1662;p47"/>
            <p:cNvGrpSpPr/>
            <p:nvPr/>
          </p:nvGrpSpPr>
          <p:grpSpPr>
            <a:xfrm rot="10800000" flipH="1">
              <a:off x="1742750" y="2453546"/>
              <a:ext cx="540022" cy="549604"/>
              <a:chOff x="1742750" y="2453546"/>
              <a:chExt cx="540022" cy="549604"/>
            </a:xfrm>
          </p:grpSpPr>
          <p:cxnSp>
            <p:nvCxnSpPr>
              <p:cNvPr id="1663" name="Google Shape;1663;p47"/>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664" name="Google Shape;1664;p47"/>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665" name="Google Shape;1665;p47"/>
          <p:cNvGrpSpPr/>
          <p:nvPr/>
        </p:nvGrpSpPr>
        <p:grpSpPr>
          <a:xfrm rot="-560933">
            <a:off x="6600597" y="3198271"/>
            <a:ext cx="870083" cy="803198"/>
            <a:chOff x="1687400" y="2453546"/>
            <a:chExt cx="595372" cy="549604"/>
          </a:xfrm>
        </p:grpSpPr>
        <p:sp>
          <p:nvSpPr>
            <p:cNvPr id="1666" name="Google Shape;1666;p47"/>
            <p:cNvSpPr/>
            <p:nvPr/>
          </p:nvSpPr>
          <p:spPr>
            <a:xfrm>
              <a:off x="1687400" y="2467714"/>
              <a:ext cx="558900" cy="5250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7" name="Google Shape;1667;p47"/>
            <p:cNvGrpSpPr/>
            <p:nvPr/>
          </p:nvGrpSpPr>
          <p:grpSpPr>
            <a:xfrm rot="10800000" flipH="1">
              <a:off x="1742750" y="2453546"/>
              <a:ext cx="540022" cy="549604"/>
              <a:chOff x="1742750" y="2453546"/>
              <a:chExt cx="540022" cy="549604"/>
            </a:xfrm>
          </p:grpSpPr>
          <p:cxnSp>
            <p:nvCxnSpPr>
              <p:cNvPr id="1668" name="Google Shape;1668;p47"/>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669" name="Google Shape;1669;p47"/>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grpSp>
        <p:nvGrpSpPr>
          <p:cNvPr id="1670" name="Google Shape;1670;p47"/>
          <p:cNvGrpSpPr/>
          <p:nvPr/>
        </p:nvGrpSpPr>
        <p:grpSpPr>
          <a:xfrm rot="418311">
            <a:off x="7513143" y="2653278"/>
            <a:ext cx="870140" cy="803250"/>
            <a:chOff x="1687400" y="2453546"/>
            <a:chExt cx="595372" cy="549604"/>
          </a:xfrm>
        </p:grpSpPr>
        <p:sp>
          <p:nvSpPr>
            <p:cNvPr id="1671" name="Google Shape;1671;p47"/>
            <p:cNvSpPr/>
            <p:nvPr/>
          </p:nvSpPr>
          <p:spPr>
            <a:xfrm>
              <a:off x="1687400" y="2467714"/>
              <a:ext cx="558900" cy="525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2" name="Google Shape;1672;p47"/>
            <p:cNvGrpSpPr/>
            <p:nvPr/>
          </p:nvGrpSpPr>
          <p:grpSpPr>
            <a:xfrm rot="10800000" flipH="1">
              <a:off x="1742750" y="2453546"/>
              <a:ext cx="540022" cy="549604"/>
              <a:chOff x="1742750" y="2453546"/>
              <a:chExt cx="540022" cy="549604"/>
            </a:xfrm>
          </p:grpSpPr>
          <p:cxnSp>
            <p:nvCxnSpPr>
              <p:cNvPr id="1673" name="Google Shape;1673;p47"/>
              <p:cNvCxnSpPr/>
              <p:nvPr/>
            </p:nvCxnSpPr>
            <p:spPr>
              <a:xfrm>
                <a:off x="1742750" y="2453550"/>
                <a:ext cx="0" cy="549600"/>
              </a:xfrm>
              <a:prstGeom prst="straightConnector1">
                <a:avLst/>
              </a:prstGeom>
              <a:noFill/>
              <a:ln w="28575" cap="flat" cmpd="sng">
                <a:solidFill>
                  <a:schemeClr val="dk1"/>
                </a:solidFill>
                <a:prstDash val="solid"/>
                <a:round/>
                <a:headEnd type="none" w="med" len="med"/>
                <a:tailEnd type="none" w="med" len="med"/>
              </a:ln>
            </p:spPr>
          </p:cxnSp>
          <p:sp>
            <p:nvSpPr>
              <p:cNvPr id="1674" name="Google Shape;1674;p47"/>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28575" cap="flat" cmpd="sng">
                <a:solidFill>
                  <a:schemeClr val="dk1"/>
                </a:solidFill>
                <a:prstDash val="solid"/>
                <a:round/>
                <a:headEnd type="none" w="med" len="med"/>
                <a:tailEnd type="none" w="med" len="med"/>
              </a:ln>
            </p:spPr>
          </p:sp>
        </p:grpSp>
      </p:grpSp>
      <p:sp>
        <p:nvSpPr>
          <p:cNvPr id="1675" name="Google Shape;1675;p47"/>
          <p:cNvSpPr txBox="1"/>
          <p:nvPr/>
        </p:nvSpPr>
        <p:spPr>
          <a:xfrm rot="-1092301">
            <a:off x="5572740" y="2160416"/>
            <a:ext cx="496450" cy="478519"/>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M</a:t>
            </a:r>
            <a:endParaRPr sz="3600">
              <a:solidFill>
                <a:schemeClr val="lt1"/>
              </a:solidFill>
              <a:latin typeface="Fredoka One"/>
              <a:ea typeface="Fredoka One"/>
              <a:cs typeface="Fredoka One"/>
              <a:sym typeface="Fredoka One"/>
            </a:endParaRPr>
          </a:p>
        </p:txBody>
      </p:sp>
      <p:sp>
        <p:nvSpPr>
          <p:cNvPr id="1676" name="Google Shape;1676;p47"/>
          <p:cNvSpPr txBox="1"/>
          <p:nvPr/>
        </p:nvSpPr>
        <p:spPr>
          <a:xfrm rot="954371">
            <a:off x="5743866" y="3291165"/>
            <a:ext cx="481641" cy="549635"/>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A</a:t>
            </a:r>
            <a:endParaRPr sz="3600">
              <a:solidFill>
                <a:schemeClr val="lt1"/>
              </a:solidFill>
              <a:latin typeface="Fredoka One"/>
              <a:ea typeface="Fredoka One"/>
              <a:cs typeface="Fredoka One"/>
              <a:sym typeface="Fredoka One"/>
            </a:endParaRPr>
          </a:p>
        </p:txBody>
      </p:sp>
      <p:sp>
        <p:nvSpPr>
          <p:cNvPr id="1677" name="Google Shape;1677;p47"/>
          <p:cNvSpPr txBox="1"/>
          <p:nvPr/>
        </p:nvSpPr>
        <p:spPr>
          <a:xfrm rot="424846">
            <a:off x="6692138" y="2195043"/>
            <a:ext cx="481875" cy="549598"/>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Y</a:t>
            </a:r>
            <a:endParaRPr sz="3600">
              <a:solidFill>
                <a:schemeClr val="lt1"/>
              </a:solidFill>
              <a:latin typeface="Fredoka One"/>
              <a:ea typeface="Fredoka One"/>
              <a:cs typeface="Fredoka One"/>
              <a:sym typeface="Fredoka One"/>
            </a:endParaRPr>
          </a:p>
        </p:txBody>
      </p:sp>
      <p:sp>
        <p:nvSpPr>
          <p:cNvPr id="1678" name="Google Shape;1678;p47"/>
          <p:cNvSpPr txBox="1"/>
          <p:nvPr/>
        </p:nvSpPr>
        <p:spPr>
          <a:xfrm rot="-364574">
            <a:off x="4771045" y="2857194"/>
            <a:ext cx="481807" cy="549658"/>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N</a:t>
            </a:r>
            <a:endParaRPr sz="3600">
              <a:solidFill>
                <a:schemeClr val="lt1"/>
              </a:solidFill>
              <a:latin typeface="Fredoka One"/>
              <a:ea typeface="Fredoka One"/>
              <a:cs typeface="Fredoka One"/>
              <a:sym typeface="Fredoka One"/>
            </a:endParaRPr>
          </a:p>
        </p:txBody>
      </p:sp>
      <p:sp>
        <p:nvSpPr>
          <p:cNvPr id="1679" name="Google Shape;1679;p47"/>
          <p:cNvSpPr txBox="1"/>
          <p:nvPr/>
        </p:nvSpPr>
        <p:spPr>
          <a:xfrm rot="-767971">
            <a:off x="6748439" y="3331867"/>
            <a:ext cx="482079" cy="549403"/>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M</a:t>
            </a:r>
            <a:endParaRPr sz="3600">
              <a:solidFill>
                <a:schemeClr val="lt1"/>
              </a:solidFill>
              <a:latin typeface="Fredoka One"/>
              <a:ea typeface="Fredoka One"/>
              <a:cs typeface="Fredoka One"/>
              <a:sym typeface="Fredoka One"/>
            </a:endParaRPr>
          </a:p>
        </p:txBody>
      </p:sp>
      <p:sp>
        <p:nvSpPr>
          <p:cNvPr id="1680" name="Google Shape;1680;p47"/>
          <p:cNvSpPr txBox="1"/>
          <p:nvPr/>
        </p:nvSpPr>
        <p:spPr>
          <a:xfrm rot="418473">
            <a:off x="7707457" y="2780046"/>
            <a:ext cx="481765" cy="549451"/>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3600">
                <a:solidFill>
                  <a:schemeClr val="lt1"/>
                </a:solidFill>
                <a:latin typeface="Fredoka One"/>
                <a:ea typeface="Fredoka One"/>
                <a:cs typeface="Fredoka One"/>
                <a:sym typeface="Fredoka One"/>
              </a:rPr>
              <a:t>E</a:t>
            </a:r>
            <a:endParaRPr sz="3600">
              <a:solidFill>
                <a:schemeClr val="lt1"/>
              </a:solidFill>
              <a:latin typeface="Fredoka One"/>
              <a:ea typeface="Fredoka One"/>
              <a:cs typeface="Fredoka One"/>
              <a:sym typeface="Fredoka One"/>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84"/>
        <p:cNvGrpSpPr/>
        <p:nvPr/>
      </p:nvGrpSpPr>
      <p:grpSpPr>
        <a:xfrm>
          <a:off x="0" y="0"/>
          <a:ext cx="0" cy="0"/>
          <a:chOff x="0" y="0"/>
          <a:chExt cx="0" cy="0"/>
        </a:xfrm>
      </p:grpSpPr>
      <p:grpSp>
        <p:nvGrpSpPr>
          <p:cNvPr id="1685" name="Google Shape;1685;p48"/>
          <p:cNvGrpSpPr/>
          <p:nvPr/>
        </p:nvGrpSpPr>
        <p:grpSpPr>
          <a:xfrm flipH="1">
            <a:off x="4619011" y="2610258"/>
            <a:ext cx="1709064" cy="549604"/>
            <a:chOff x="1128663" y="2453546"/>
            <a:chExt cx="1709064" cy="549604"/>
          </a:xfrm>
        </p:grpSpPr>
        <p:sp>
          <p:nvSpPr>
            <p:cNvPr id="1686" name="Google Shape;1686;p48"/>
            <p:cNvSpPr/>
            <p:nvPr/>
          </p:nvSpPr>
          <p:spPr>
            <a:xfrm>
              <a:off x="1128663" y="2467706"/>
              <a:ext cx="16764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 name="Google Shape;1687;p48"/>
            <p:cNvGrpSpPr/>
            <p:nvPr/>
          </p:nvGrpSpPr>
          <p:grpSpPr>
            <a:xfrm rot="10800000" flipH="1">
              <a:off x="1187175" y="2453546"/>
              <a:ext cx="1650551" cy="549604"/>
              <a:chOff x="1187175" y="2453546"/>
              <a:chExt cx="1650551" cy="549604"/>
            </a:xfrm>
          </p:grpSpPr>
          <p:cxnSp>
            <p:nvCxnSpPr>
              <p:cNvPr id="1688" name="Google Shape;1688;p48"/>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689" name="Google Shape;1689;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690" name="Google Shape;1690;p48"/>
          <p:cNvGrpSpPr/>
          <p:nvPr/>
        </p:nvGrpSpPr>
        <p:grpSpPr>
          <a:xfrm rot="10800000">
            <a:off x="2823432" y="2610258"/>
            <a:ext cx="1709064" cy="549604"/>
            <a:chOff x="1128663" y="2453546"/>
            <a:chExt cx="1709064" cy="549604"/>
          </a:xfrm>
        </p:grpSpPr>
        <p:sp>
          <p:nvSpPr>
            <p:cNvPr id="1691" name="Google Shape;1691;p48"/>
            <p:cNvSpPr/>
            <p:nvPr/>
          </p:nvSpPr>
          <p:spPr>
            <a:xfrm>
              <a:off x="1128663" y="2467706"/>
              <a:ext cx="1676400" cy="525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2" name="Google Shape;1692;p48"/>
            <p:cNvGrpSpPr/>
            <p:nvPr/>
          </p:nvGrpSpPr>
          <p:grpSpPr>
            <a:xfrm rot="10800000" flipH="1">
              <a:off x="1187175" y="2453546"/>
              <a:ext cx="1650551" cy="549604"/>
              <a:chOff x="1187175" y="2453546"/>
              <a:chExt cx="1650551" cy="549604"/>
            </a:xfrm>
          </p:grpSpPr>
          <p:cxnSp>
            <p:nvCxnSpPr>
              <p:cNvPr id="1693" name="Google Shape;1693;p48"/>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694" name="Google Shape;1694;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695" name="Google Shape;1695;p48"/>
          <p:cNvGrpSpPr/>
          <p:nvPr/>
        </p:nvGrpSpPr>
        <p:grpSpPr>
          <a:xfrm rot="10800000" flipH="1">
            <a:off x="4616603" y="3262865"/>
            <a:ext cx="1709064" cy="549604"/>
            <a:chOff x="1128663" y="2453546"/>
            <a:chExt cx="1709064" cy="549604"/>
          </a:xfrm>
        </p:grpSpPr>
        <p:sp>
          <p:nvSpPr>
            <p:cNvPr id="1696" name="Google Shape;1696;p48"/>
            <p:cNvSpPr/>
            <p:nvPr/>
          </p:nvSpPr>
          <p:spPr>
            <a:xfrm>
              <a:off x="1128663" y="2467706"/>
              <a:ext cx="16764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7" name="Google Shape;1697;p48"/>
            <p:cNvGrpSpPr/>
            <p:nvPr/>
          </p:nvGrpSpPr>
          <p:grpSpPr>
            <a:xfrm rot="10800000" flipH="1">
              <a:off x="1187175" y="2453546"/>
              <a:ext cx="1650551" cy="549604"/>
              <a:chOff x="1187175" y="2453546"/>
              <a:chExt cx="1650551" cy="549604"/>
            </a:xfrm>
          </p:grpSpPr>
          <p:cxnSp>
            <p:nvCxnSpPr>
              <p:cNvPr id="1698" name="Google Shape;1698;p48"/>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699" name="Google Shape;1699;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700" name="Google Shape;1700;p48"/>
          <p:cNvGrpSpPr/>
          <p:nvPr/>
        </p:nvGrpSpPr>
        <p:grpSpPr>
          <a:xfrm rot="10800000">
            <a:off x="4616603" y="3915465"/>
            <a:ext cx="1709064" cy="549604"/>
            <a:chOff x="1128663" y="2453546"/>
            <a:chExt cx="1709064" cy="549604"/>
          </a:xfrm>
        </p:grpSpPr>
        <p:sp>
          <p:nvSpPr>
            <p:cNvPr id="1701" name="Google Shape;1701;p48"/>
            <p:cNvSpPr/>
            <p:nvPr/>
          </p:nvSpPr>
          <p:spPr>
            <a:xfrm>
              <a:off x="1128663" y="2467706"/>
              <a:ext cx="16764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2" name="Google Shape;1702;p48"/>
            <p:cNvGrpSpPr/>
            <p:nvPr/>
          </p:nvGrpSpPr>
          <p:grpSpPr>
            <a:xfrm rot="10800000" flipH="1">
              <a:off x="1187175" y="2453546"/>
              <a:ext cx="1650551" cy="549604"/>
              <a:chOff x="1187175" y="2453546"/>
              <a:chExt cx="1650551" cy="549604"/>
            </a:xfrm>
          </p:grpSpPr>
          <p:cxnSp>
            <p:nvCxnSpPr>
              <p:cNvPr id="1703" name="Google Shape;1703;p48"/>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704" name="Google Shape;1704;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705" name="Google Shape;1705;p48"/>
          <p:cNvGrpSpPr/>
          <p:nvPr/>
        </p:nvGrpSpPr>
        <p:grpSpPr>
          <a:xfrm>
            <a:off x="2818615" y="3250827"/>
            <a:ext cx="1709064" cy="549604"/>
            <a:chOff x="1128663" y="2453546"/>
            <a:chExt cx="1709064" cy="549604"/>
          </a:xfrm>
        </p:grpSpPr>
        <p:sp>
          <p:nvSpPr>
            <p:cNvPr id="1706" name="Google Shape;1706;p48"/>
            <p:cNvSpPr/>
            <p:nvPr/>
          </p:nvSpPr>
          <p:spPr>
            <a:xfrm>
              <a:off x="1128663" y="2467706"/>
              <a:ext cx="1676400" cy="525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7" name="Google Shape;1707;p48"/>
            <p:cNvGrpSpPr/>
            <p:nvPr/>
          </p:nvGrpSpPr>
          <p:grpSpPr>
            <a:xfrm rot="10800000" flipH="1">
              <a:off x="1187175" y="2453546"/>
              <a:ext cx="1650551" cy="549604"/>
              <a:chOff x="1187175" y="2453546"/>
              <a:chExt cx="1650551" cy="549604"/>
            </a:xfrm>
          </p:grpSpPr>
          <p:cxnSp>
            <p:nvCxnSpPr>
              <p:cNvPr id="1708" name="Google Shape;1708;p48"/>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709" name="Google Shape;1709;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710" name="Google Shape;1710;p48"/>
          <p:cNvGrpSpPr/>
          <p:nvPr/>
        </p:nvGrpSpPr>
        <p:grpSpPr>
          <a:xfrm rot="10800000">
            <a:off x="2818615" y="3915465"/>
            <a:ext cx="1709064" cy="549604"/>
            <a:chOff x="1128663" y="2453546"/>
            <a:chExt cx="1709064" cy="549604"/>
          </a:xfrm>
        </p:grpSpPr>
        <p:sp>
          <p:nvSpPr>
            <p:cNvPr id="1711" name="Google Shape;1711;p48"/>
            <p:cNvSpPr/>
            <p:nvPr/>
          </p:nvSpPr>
          <p:spPr>
            <a:xfrm>
              <a:off x="1128663" y="2467706"/>
              <a:ext cx="1676400" cy="525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2" name="Google Shape;1712;p48"/>
            <p:cNvGrpSpPr/>
            <p:nvPr/>
          </p:nvGrpSpPr>
          <p:grpSpPr>
            <a:xfrm rot="10800000" flipH="1">
              <a:off x="1187175" y="2453546"/>
              <a:ext cx="1650551" cy="549604"/>
              <a:chOff x="1187175" y="2453546"/>
              <a:chExt cx="1650551" cy="549604"/>
            </a:xfrm>
          </p:grpSpPr>
          <p:cxnSp>
            <p:nvCxnSpPr>
              <p:cNvPr id="1713" name="Google Shape;1713;p48"/>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714" name="Google Shape;1714;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715" name="Google Shape;1715;p48"/>
          <p:cNvGrpSpPr/>
          <p:nvPr/>
        </p:nvGrpSpPr>
        <p:grpSpPr>
          <a:xfrm rot="10800000" flipH="1">
            <a:off x="6414590" y="2610258"/>
            <a:ext cx="1709064" cy="549604"/>
            <a:chOff x="1128663" y="2453546"/>
            <a:chExt cx="1709064" cy="549604"/>
          </a:xfrm>
        </p:grpSpPr>
        <p:sp>
          <p:nvSpPr>
            <p:cNvPr id="1716" name="Google Shape;1716;p48"/>
            <p:cNvSpPr/>
            <p:nvPr/>
          </p:nvSpPr>
          <p:spPr>
            <a:xfrm>
              <a:off x="1128663" y="2467706"/>
              <a:ext cx="16764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7" name="Google Shape;1717;p48"/>
            <p:cNvGrpSpPr/>
            <p:nvPr/>
          </p:nvGrpSpPr>
          <p:grpSpPr>
            <a:xfrm rot="10800000" flipH="1">
              <a:off x="1187175" y="2453546"/>
              <a:ext cx="1650551" cy="549604"/>
              <a:chOff x="1187175" y="2453546"/>
              <a:chExt cx="1650551" cy="549604"/>
            </a:xfrm>
          </p:grpSpPr>
          <p:cxnSp>
            <p:nvCxnSpPr>
              <p:cNvPr id="1718" name="Google Shape;1718;p48"/>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719" name="Google Shape;1719;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720" name="Google Shape;1720;p48"/>
          <p:cNvGrpSpPr/>
          <p:nvPr/>
        </p:nvGrpSpPr>
        <p:grpSpPr>
          <a:xfrm rot="10800000">
            <a:off x="6414590" y="3262865"/>
            <a:ext cx="1709064" cy="549604"/>
            <a:chOff x="1128663" y="2453546"/>
            <a:chExt cx="1709064" cy="549604"/>
          </a:xfrm>
        </p:grpSpPr>
        <p:sp>
          <p:nvSpPr>
            <p:cNvPr id="1721" name="Google Shape;1721;p48"/>
            <p:cNvSpPr/>
            <p:nvPr/>
          </p:nvSpPr>
          <p:spPr>
            <a:xfrm>
              <a:off x="1128663" y="2467706"/>
              <a:ext cx="16764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2" name="Google Shape;1722;p48"/>
            <p:cNvGrpSpPr/>
            <p:nvPr/>
          </p:nvGrpSpPr>
          <p:grpSpPr>
            <a:xfrm rot="10800000" flipH="1">
              <a:off x="1187175" y="2453546"/>
              <a:ext cx="1650551" cy="549604"/>
              <a:chOff x="1187175" y="2453546"/>
              <a:chExt cx="1650551" cy="549604"/>
            </a:xfrm>
          </p:grpSpPr>
          <p:cxnSp>
            <p:nvCxnSpPr>
              <p:cNvPr id="1723" name="Google Shape;1723;p48"/>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724" name="Google Shape;1724;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725" name="Google Shape;1725;p48"/>
          <p:cNvGrpSpPr/>
          <p:nvPr/>
        </p:nvGrpSpPr>
        <p:grpSpPr>
          <a:xfrm>
            <a:off x="6414590" y="3915490"/>
            <a:ext cx="1709064" cy="549604"/>
            <a:chOff x="1128663" y="2453546"/>
            <a:chExt cx="1709064" cy="549604"/>
          </a:xfrm>
        </p:grpSpPr>
        <p:sp>
          <p:nvSpPr>
            <p:cNvPr id="1726" name="Google Shape;1726;p48"/>
            <p:cNvSpPr/>
            <p:nvPr/>
          </p:nvSpPr>
          <p:spPr>
            <a:xfrm>
              <a:off x="1128663" y="2467706"/>
              <a:ext cx="16764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7" name="Google Shape;1727;p48"/>
            <p:cNvGrpSpPr/>
            <p:nvPr/>
          </p:nvGrpSpPr>
          <p:grpSpPr>
            <a:xfrm rot="10800000" flipH="1">
              <a:off x="1187175" y="2453546"/>
              <a:ext cx="1650551" cy="549604"/>
              <a:chOff x="1187175" y="2453546"/>
              <a:chExt cx="1650551" cy="549604"/>
            </a:xfrm>
          </p:grpSpPr>
          <p:cxnSp>
            <p:nvCxnSpPr>
              <p:cNvPr id="1728" name="Google Shape;1728;p48"/>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1729" name="Google Shape;1729;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1730" name="Google Shape;1730;p48"/>
          <p:cNvGrpSpPr/>
          <p:nvPr/>
        </p:nvGrpSpPr>
        <p:grpSpPr>
          <a:xfrm flipH="1">
            <a:off x="1020628" y="2610258"/>
            <a:ext cx="1709064" cy="549604"/>
            <a:chOff x="1128663" y="2453546"/>
            <a:chExt cx="1709064" cy="549604"/>
          </a:xfrm>
        </p:grpSpPr>
        <p:sp>
          <p:nvSpPr>
            <p:cNvPr id="1731" name="Google Shape;1731;p48"/>
            <p:cNvSpPr/>
            <p:nvPr/>
          </p:nvSpPr>
          <p:spPr>
            <a:xfrm>
              <a:off x="1128663" y="2467706"/>
              <a:ext cx="1676400" cy="525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2" name="Google Shape;1732;p48"/>
            <p:cNvGrpSpPr/>
            <p:nvPr/>
          </p:nvGrpSpPr>
          <p:grpSpPr>
            <a:xfrm rot="10800000" flipH="1">
              <a:off x="1187175" y="2453546"/>
              <a:ext cx="1650551" cy="549604"/>
              <a:chOff x="1187175" y="2453546"/>
              <a:chExt cx="1650551" cy="549604"/>
            </a:xfrm>
          </p:grpSpPr>
          <p:cxnSp>
            <p:nvCxnSpPr>
              <p:cNvPr id="1733" name="Google Shape;1733;p48"/>
              <p:cNvCxnSpPr/>
              <p:nvPr/>
            </p:nvCxnSpPr>
            <p:spPr>
              <a:xfrm>
                <a:off x="1187175" y="2453550"/>
                <a:ext cx="0" cy="549600"/>
              </a:xfrm>
              <a:prstGeom prst="straightConnector1">
                <a:avLst/>
              </a:prstGeom>
              <a:noFill/>
              <a:ln w="19050" cap="flat" cmpd="sng">
                <a:solidFill>
                  <a:schemeClr val="lt1"/>
                </a:solidFill>
                <a:prstDash val="solid"/>
                <a:round/>
                <a:headEnd type="none" w="med" len="med"/>
                <a:tailEnd type="none" w="med" len="med"/>
              </a:ln>
            </p:spPr>
          </p:cxnSp>
          <p:sp>
            <p:nvSpPr>
              <p:cNvPr id="1734" name="Google Shape;1734;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lt1"/>
                </a:solidFill>
                <a:prstDash val="solid"/>
                <a:round/>
                <a:headEnd type="none" w="med" len="med"/>
                <a:tailEnd type="none" w="med" len="med"/>
              </a:ln>
            </p:spPr>
          </p:sp>
        </p:grpSp>
      </p:grpSp>
      <p:grpSp>
        <p:nvGrpSpPr>
          <p:cNvPr id="1735" name="Google Shape;1735;p48"/>
          <p:cNvGrpSpPr/>
          <p:nvPr/>
        </p:nvGrpSpPr>
        <p:grpSpPr>
          <a:xfrm rot="10800000" flipH="1">
            <a:off x="1020628" y="3262877"/>
            <a:ext cx="1709064" cy="549604"/>
            <a:chOff x="1128663" y="2453546"/>
            <a:chExt cx="1709064" cy="549604"/>
          </a:xfrm>
        </p:grpSpPr>
        <p:sp>
          <p:nvSpPr>
            <p:cNvPr id="1736" name="Google Shape;1736;p48"/>
            <p:cNvSpPr/>
            <p:nvPr/>
          </p:nvSpPr>
          <p:spPr>
            <a:xfrm>
              <a:off x="1128663" y="2467706"/>
              <a:ext cx="1676400" cy="525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7" name="Google Shape;1737;p48"/>
            <p:cNvGrpSpPr/>
            <p:nvPr/>
          </p:nvGrpSpPr>
          <p:grpSpPr>
            <a:xfrm rot="10800000" flipH="1">
              <a:off x="1187175" y="2453546"/>
              <a:ext cx="1650551" cy="549604"/>
              <a:chOff x="1187175" y="2453546"/>
              <a:chExt cx="1650551" cy="549604"/>
            </a:xfrm>
          </p:grpSpPr>
          <p:cxnSp>
            <p:nvCxnSpPr>
              <p:cNvPr id="1738" name="Google Shape;1738;p48"/>
              <p:cNvCxnSpPr/>
              <p:nvPr/>
            </p:nvCxnSpPr>
            <p:spPr>
              <a:xfrm>
                <a:off x="1187175" y="2453550"/>
                <a:ext cx="0" cy="549600"/>
              </a:xfrm>
              <a:prstGeom prst="straightConnector1">
                <a:avLst/>
              </a:prstGeom>
              <a:noFill/>
              <a:ln w="19050" cap="flat" cmpd="sng">
                <a:solidFill>
                  <a:schemeClr val="lt1"/>
                </a:solidFill>
                <a:prstDash val="solid"/>
                <a:round/>
                <a:headEnd type="none" w="med" len="med"/>
                <a:tailEnd type="none" w="med" len="med"/>
              </a:ln>
            </p:spPr>
          </p:cxnSp>
          <p:sp>
            <p:nvSpPr>
              <p:cNvPr id="1739" name="Google Shape;1739;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lt1"/>
                </a:solidFill>
                <a:prstDash val="solid"/>
                <a:round/>
                <a:headEnd type="none" w="med" len="med"/>
                <a:tailEnd type="none" w="med" len="med"/>
              </a:ln>
            </p:spPr>
          </p:sp>
        </p:grpSp>
      </p:grpSp>
      <p:grpSp>
        <p:nvGrpSpPr>
          <p:cNvPr id="1740" name="Google Shape;1740;p48"/>
          <p:cNvGrpSpPr/>
          <p:nvPr/>
        </p:nvGrpSpPr>
        <p:grpSpPr>
          <a:xfrm rot="10800000">
            <a:off x="1020628" y="3915490"/>
            <a:ext cx="1709064" cy="549604"/>
            <a:chOff x="1128663" y="2453546"/>
            <a:chExt cx="1709064" cy="549604"/>
          </a:xfrm>
        </p:grpSpPr>
        <p:sp>
          <p:nvSpPr>
            <p:cNvPr id="1741" name="Google Shape;1741;p48"/>
            <p:cNvSpPr/>
            <p:nvPr/>
          </p:nvSpPr>
          <p:spPr>
            <a:xfrm>
              <a:off x="1128663" y="2467706"/>
              <a:ext cx="1676400" cy="525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2" name="Google Shape;1742;p48"/>
            <p:cNvGrpSpPr/>
            <p:nvPr/>
          </p:nvGrpSpPr>
          <p:grpSpPr>
            <a:xfrm rot="10800000" flipH="1">
              <a:off x="1187175" y="2453546"/>
              <a:ext cx="1650551" cy="549604"/>
              <a:chOff x="1187175" y="2453546"/>
              <a:chExt cx="1650551" cy="549604"/>
            </a:xfrm>
          </p:grpSpPr>
          <p:cxnSp>
            <p:nvCxnSpPr>
              <p:cNvPr id="1743" name="Google Shape;1743;p48"/>
              <p:cNvCxnSpPr/>
              <p:nvPr/>
            </p:nvCxnSpPr>
            <p:spPr>
              <a:xfrm>
                <a:off x="1187175" y="2453550"/>
                <a:ext cx="0" cy="549600"/>
              </a:xfrm>
              <a:prstGeom prst="straightConnector1">
                <a:avLst/>
              </a:prstGeom>
              <a:noFill/>
              <a:ln w="19050" cap="flat" cmpd="sng">
                <a:solidFill>
                  <a:schemeClr val="lt1"/>
                </a:solidFill>
                <a:prstDash val="solid"/>
                <a:round/>
                <a:headEnd type="none" w="med" len="med"/>
                <a:tailEnd type="none" w="med" len="med"/>
              </a:ln>
            </p:spPr>
          </p:cxnSp>
          <p:sp>
            <p:nvSpPr>
              <p:cNvPr id="1744" name="Google Shape;1744;p48"/>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lt1"/>
                </a:solidFill>
                <a:prstDash val="solid"/>
                <a:round/>
                <a:headEnd type="none" w="med" len="med"/>
                <a:tailEnd type="none" w="med" len="med"/>
              </a:ln>
            </p:spPr>
          </p:sp>
        </p:grpSp>
      </p:grpSp>
      <p:sp>
        <p:nvSpPr>
          <p:cNvPr id="1745" name="Google Shape;1745;p48"/>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DATA TABLE</a:t>
            </a:r>
            <a:endParaRPr/>
          </a:p>
        </p:txBody>
      </p:sp>
      <p:graphicFrame>
        <p:nvGraphicFramePr>
          <p:cNvPr id="1746" name="Google Shape;1746;p48"/>
          <p:cNvGraphicFramePr/>
          <p:nvPr/>
        </p:nvGraphicFramePr>
        <p:xfrm>
          <a:off x="993000" y="1926850"/>
          <a:ext cx="7158000" cy="2569000"/>
        </p:xfrm>
        <a:graphic>
          <a:graphicData uri="http://schemas.openxmlformats.org/drawingml/2006/table">
            <a:tbl>
              <a:tblPr>
                <a:noFill/>
                <a:tableStyleId>{3297FF4F-2EA2-4025-80BE-0F6B97B9B197}</a:tableStyleId>
              </a:tblPr>
              <a:tblGrid>
                <a:gridCol w="1789500">
                  <a:extLst>
                    <a:ext uri="{9D8B030D-6E8A-4147-A177-3AD203B41FA5}">
                      <a16:colId xmlns:a16="http://schemas.microsoft.com/office/drawing/2014/main" val="20000"/>
                    </a:ext>
                  </a:extLst>
                </a:gridCol>
                <a:gridCol w="1789500">
                  <a:extLst>
                    <a:ext uri="{9D8B030D-6E8A-4147-A177-3AD203B41FA5}">
                      <a16:colId xmlns:a16="http://schemas.microsoft.com/office/drawing/2014/main" val="20001"/>
                    </a:ext>
                  </a:extLst>
                </a:gridCol>
                <a:gridCol w="1789500">
                  <a:extLst>
                    <a:ext uri="{9D8B030D-6E8A-4147-A177-3AD203B41FA5}">
                      <a16:colId xmlns:a16="http://schemas.microsoft.com/office/drawing/2014/main" val="20002"/>
                    </a:ext>
                  </a:extLst>
                </a:gridCol>
                <a:gridCol w="1789500">
                  <a:extLst>
                    <a:ext uri="{9D8B030D-6E8A-4147-A177-3AD203B41FA5}">
                      <a16:colId xmlns:a16="http://schemas.microsoft.com/office/drawing/2014/main" val="20003"/>
                    </a:ext>
                  </a:extLst>
                </a:gridCol>
              </a:tblGrid>
              <a:tr h="642250">
                <a:tc>
                  <a:txBody>
                    <a:bodyPr/>
                    <a:lstStyle/>
                    <a:p>
                      <a:pPr marL="0" lvl="0" indent="0" algn="l" rtl="0">
                        <a:spcBef>
                          <a:spcPts val="0"/>
                        </a:spcBef>
                        <a:spcAft>
                          <a:spcPts val="0"/>
                        </a:spcAft>
                        <a:buNone/>
                      </a:pPr>
                      <a:endParaRPr>
                        <a:solidFill>
                          <a:schemeClr val="dk1"/>
                        </a:solidFill>
                        <a:latin typeface="Chelsea Market"/>
                        <a:ea typeface="Chelsea Market"/>
                        <a:cs typeface="Chelsea Market"/>
                        <a:sym typeface="Chelsea Market"/>
                      </a:endParaRPr>
                    </a:p>
                  </a:txBody>
                  <a:tcPr marL="28575" marR="28575" marT="19050" marB="19050" anchor="b">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800">
                          <a:solidFill>
                            <a:schemeClr val="dk1"/>
                          </a:solidFill>
                          <a:latin typeface="Fredoka One"/>
                          <a:ea typeface="Fredoka One"/>
                          <a:cs typeface="Fredoka One"/>
                          <a:sym typeface="Fredoka One"/>
                        </a:rPr>
                        <a:t>Mars</a:t>
                      </a:r>
                      <a:endParaRPr sz="1800">
                        <a:solidFill>
                          <a:schemeClr val="dk1"/>
                        </a:solidFill>
                        <a:latin typeface="Fredoka One"/>
                        <a:ea typeface="Fredoka One"/>
                        <a:cs typeface="Fredoka One"/>
                        <a:sym typeface="Fredoka One"/>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800">
                          <a:solidFill>
                            <a:schemeClr val="dk1"/>
                          </a:solidFill>
                          <a:latin typeface="Fredoka One"/>
                          <a:ea typeface="Fredoka One"/>
                          <a:cs typeface="Fredoka One"/>
                          <a:sym typeface="Fredoka One"/>
                        </a:rPr>
                        <a:t>Venus</a:t>
                      </a:r>
                      <a:endParaRPr sz="1800">
                        <a:solidFill>
                          <a:schemeClr val="dk1"/>
                        </a:solidFill>
                        <a:latin typeface="Fredoka One"/>
                        <a:ea typeface="Fredoka One"/>
                        <a:cs typeface="Fredoka One"/>
                        <a:sym typeface="Fredoka One"/>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800">
                          <a:solidFill>
                            <a:schemeClr val="dk1"/>
                          </a:solidFill>
                          <a:latin typeface="Fredoka One"/>
                          <a:ea typeface="Fredoka One"/>
                          <a:cs typeface="Fredoka One"/>
                          <a:sym typeface="Fredoka One"/>
                        </a:rPr>
                        <a:t>Mercury</a:t>
                      </a:r>
                      <a:endParaRPr sz="1800">
                        <a:solidFill>
                          <a:schemeClr val="dk1"/>
                        </a:solidFill>
                        <a:latin typeface="Fredoka One"/>
                        <a:ea typeface="Fredoka One"/>
                        <a:cs typeface="Fredoka One"/>
                        <a:sym typeface="Fredoka One"/>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642250">
                <a:tc>
                  <a:txBody>
                    <a:bodyPr/>
                    <a:lstStyle/>
                    <a:p>
                      <a:pPr marL="0" lvl="0" indent="0" algn="ctr" rtl="0">
                        <a:lnSpc>
                          <a:spcPct val="100000"/>
                        </a:lnSpc>
                        <a:spcBef>
                          <a:spcPts val="0"/>
                        </a:spcBef>
                        <a:spcAft>
                          <a:spcPts val="0"/>
                        </a:spcAft>
                        <a:buNone/>
                      </a:pPr>
                      <a:r>
                        <a:rPr lang="en" sz="1800" b="1">
                          <a:solidFill>
                            <a:schemeClr val="lt1"/>
                          </a:solidFill>
                          <a:latin typeface="Fredoka One"/>
                          <a:ea typeface="Fredoka One"/>
                          <a:cs typeface="Fredoka One"/>
                          <a:sym typeface="Fredoka One"/>
                        </a:rPr>
                        <a:t>2019</a:t>
                      </a:r>
                      <a:endParaRPr sz="1800" b="1">
                        <a:solidFill>
                          <a:schemeClr val="lt1"/>
                        </a:solidFill>
                        <a:latin typeface="Fredoka One"/>
                        <a:ea typeface="Fredoka One"/>
                        <a:cs typeface="Fredoka One"/>
                        <a:sym typeface="Fredoka One"/>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600">
                          <a:solidFill>
                            <a:schemeClr val="dk1"/>
                          </a:solidFill>
                          <a:latin typeface="KoHo Medium"/>
                          <a:ea typeface="KoHo Medium"/>
                          <a:cs typeface="KoHo Medium"/>
                          <a:sym typeface="KoHo Medium"/>
                        </a:rPr>
                        <a:t>674</a:t>
                      </a:r>
                      <a:endParaRPr sz="1600">
                        <a:solidFill>
                          <a:schemeClr val="dk1"/>
                        </a:solidFill>
                        <a:latin typeface="KoHo Medium"/>
                        <a:ea typeface="KoHo Medium"/>
                        <a:cs typeface="KoHo Medium"/>
                        <a:sym typeface="KoHo Medium"/>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600">
                          <a:solidFill>
                            <a:schemeClr val="dk1"/>
                          </a:solidFill>
                          <a:latin typeface="KoHo Medium"/>
                          <a:ea typeface="KoHo Medium"/>
                          <a:cs typeface="KoHo Medium"/>
                          <a:sym typeface="KoHo Medium"/>
                        </a:rPr>
                        <a:t>432</a:t>
                      </a:r>
                      <a:endParaRPr sz="1600">
                        <a:solidFill>
                          <a:schemeClr val="dk1"/>
                        </a:solidFill>
                        <a:latin typeface="KoHo Medium"/>
                        <a:ea typeface="KoHo Medium"/>
                        <a:cs typeface="KoHo Medium"/>
                        <a:sym typeface="KoHo Medium"/>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600">
                          <a:solidFill>
                            <a:schemeClr val="dk1"/>
                          </a:solidFill>
                          <a:latin typeface="KoHo Medium"/>
                          <a:ea typeface="KoHo Medium"/>
                          <a:cs typeface="KoHo Medium"/>
                          <a:sym typeface="KoHo Medium"/>
                        </a:rPr>
                        <a:t>336</a:t>
                      </a:r>
                      <a:endParaRPr sz="1600">
                        <a:solidFill>
                          <a:schemeClr val="dk1"/>
                        </a:solidFill>
                        <a:latin typeface="KoHo Medium"/>
                        <a:ea typeface="KoHo Medium"/>
                        <a:cs typeface="KoHo Medium"/>
                        <a:sym typeface="KoHo Medium"/>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642250">
                <a:tc>
                  <a:txBody>
                    <a:bodyPr/>
                    <a:lstStyle/>
                    <a:p>
                      <a:pPr marL="0" lvl="0" indent="0" algn="ctr" rtl="0">
                        <a:lnSpc>
                          <a:spcPct val="100000"/>
                        </a:lnSpc>
                        <a:spcBef>
                          <a:spcPts val="0"/>
                        </a:spcBef>
                        <a:spcAft>
                          <a:spcPts val="0"/>
                        </a:spcAft>
                        <a:buNone/>
                      </a:pPr>
                      <a:r>
                        <a:rPr lang="en" sz="1800" b="1">
                          <a:solidFill>
                            <a:schemeClr val="lt1"/>
                          </a:solidFill>
                          <a:latin typeface="Fredoka One"/>
                          <a:ea typeface="Fredoka One"/>
                          <a:cs typeface="Fredoka One"/>
                          <a:sym typeface="Fredoka One"/>
                        </a:rPr>
                        <a:t>2020</a:t>
                      </a:r>
                      <a:endParaRPr sz="1800" b="1">
                        <a:solidFill>
                          <a:schemeClr val="lt1"/>
                        </a:solidFill>
                        <a:latin typeface="Fredoka One"/>
                        <a:ea typeface="Fredoka One"/>
                        <a:cs typeface="Fredoka One"/>
                        <a:sym typeface="Fredoka One"/>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600">
                          <a:solidFill>
                            <a:schemeClr val="dk1"/>
                          </a:solidFill>
                          <a:latin typeface="KoHo Medium"/>
                          <a:ea typeface="KoHo Medium"/>
                          <a:cs typeface="KoHo Medium"/>
                          <a:sym typeface="KoHo Medium"/>
                        </a:rPr>
                        <a:t>326</a:t>
                      </a:r>
                      <a:endParaRPr sz="1600">
                        <a:solidFill>
                          <a:schemeClr val="dk1"/>
                        </a:solidFill>
                        <a:latin typeface="KoHo Medium"/>
                        <a:ea typeface="KoHo Medium"/>
                        <a:cs typeface="KoHo Medium"/>
                        <a:sym typeface="KoHo Medium"/>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600">
                          <a:solidFill>
                            <a:schemeClr val="dk1"/>
                          </a:solidFill>
                          <a:latin typeface="KoHo Medium"/>
                          <a:ea typeface="KoHo Medium"/>
                          <a:cs typeface="KoHo Medium"/>
                          <a:sym typeface="KoHo Medium"/>
                        </a:rPr>
                        <a:t>488</a:t>
                      </a:r>
                      <a:endParaRPr sz="1600">
                        <a:solidFill>
                          <a:schemeClr val="dk1"/>
                        </a:solidFill>
                        <a:latin typeface="KoHo Medium"/>
                        <a:ea typeface="KoHo Medium"/>
                        <a:cs typeface="KoHo Medium"/>
                        <a:sym typeface="KoHo Medium"/>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600">
                          <a:solidFill>
                            <a:schemeClr val="dk1"/>
                          </a:solidFill>
                          <a:latin typeface="KoHo Medium"/>
                          <a:ea typeface="KoHo Medium"/>
                          <a:cs typeface="KoHo Medium"/>
                          <a:sym typeface="KoHo Medium"/>
                        </a:rPr>
                        <a:t>712</a:t>
                      </a:r>
                      <a:endParaRPr sz="1600">
                        <a:solidFill>
                          <a:schemeClr val="dk1"/>
                        </a:solidFill>
                        <a:latin typeface="KoHo Medium"/>
                        <a:ea typeface="KoHo Medium"/>
                        <a:cs typeface="KoHo Medium"/>
                        <a:sym typeface="KoHo Medium"/>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642250">
                <a:tc>
                  <a:txBody>
                    <a:bodyPr/>
                    <a:lstStyle/>
                    <a:p>
                      <a:pPr marL="0" lvl="0" indent="0" algn="ctr" rtl="0">
                        <a:lnSpc>
                          <a:spcPct val="100000"/>
                        </a:lnSpc>
                        <a:spcBef>
                          <a:spcPts val="0"/>
                        </a:spcBef>
                        <a:spcAft>
                          <a:spcPts val="0"/>
                        </a:spcAft>
                        <a:buNone/>
                      </a:pPr>
                      <a:r>
                        <a:rPr lang="en" sz="1800" b="1">
                          <a:solidFill>
                            <a:schemeClr val="lt1"/>
                          </a:solidFill>
                          <a:latin typeface="Fredoka One"/>
                          <a:ea typeface="Fredoka One"/>
                          <a:cs typeface="Fredoka One"/>
                          <a:sym typeface="Fredoka One"/>
                        </a:rPr>
                        <a:t>2021</a:t>
                      </a:r>
                      <a:endParaRPr sz="1800" b="1">
                        <a:solidFill>
                          <a:schemeClr val="lt1"/>
                        </a:solidFill>
                        <a:latin typeface="Fredoka One"/>
                        <a:ea typeface="Fredoka One"/>
                        <a:cs typeface="Fredoka One"/>
                        <a:sym typeface="Fredoka One"/>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600">
                          <a:solidFill>
                            <a:schemeClr val="dk1"/>
                          </a:solidFill>
                          <a:latin typeface="KoHo Medium"/>
                          <a:ea typeface="KoHo Medium"/>
                          <a:cs typeface="KoHo Medium"/>
                          <a:sym typeface="KoHo Medium"/>
                        </a:rPr>
                        <a:t>259</a:t>
                      </a:r>
                      <a:endParaRPr sz="1600">
                        <a:solidFill>
                          <a:schemeClr val="dk1"/>
                        </a:solidFill>
                        <a:latin typeface="KoHo Medium"/>
                        <a:ea typeface="KoHo Medium"/>
                        <a:cs typeface="KoHo Medium"/>
                        <a:sym typeface="KoHo Medium"/>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600">
                          <a:solidFill>
                            <a:schemeClr val="dk1"/>
                          </a:solidFill>
                          <a:latin typeface="KoHo Medium"/>
                          <a:ea typeface="KoHo Medium"/>
                          <a:cs typeface="KoHo Medium"/>
                          <a:sym typeface="KoHo Medium"/>
                        </a:rPr>
                        <a:t>639</a:t>
                      </a:r>
                      <a:endParaRPr sz="1600">
                        <a:solidFill>
                          <a:schemeClr val="dk1"/>
                        </a:solidFill>
                        <a:latin typeface="KoHo Medium"/>
                        <a:ea typeface="KoHo Medium"/>
                        <a:cs typeface="KoHo Medium"/>
                        <a:sym typeface="KoHo Medium"/>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sz="1600">
                          <a:solidFill>
                            <a:schemeClr val="dk1"/>
                          </a:solidFill>
                          <a:latin typeface="KoHo Medium"/>
                          <a:ea typeface="KoHo Medium"/>
                          <a:cs typeface="KoHo Medium"/>
                          <a:sym typeface="KoHo Medium"/>
                        </a:rPr>
                        <a:t>789</a:t>
                      </a:r>
                      <a:endParaRPr sz="1600">
                        <a:solidFill>
                          <a:schemeClr val="dk1"/>
                        </a:solidFill>
                        <a:latin typeface="KoHo Medium"/>
                        <a:ea typeface="KoHo Medium"/>
                        <a:cs typeface="KoHo Medium"/>
                        <a:sym typeface="KoHo Medium"/>
                      </a:endParaRPr>
                    </a:p>
                  </a:txBody>
                  <a:tcPr marL="28575" marR="28575" marT="19050" marB="1905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50"/>
        <p:cNvGrpSpPr/>
        <p:nvPr/>
      </p:nvGrpSpPr>
      <p:grpSpPr>
        <a:xfrm>
          <a:off x="0" y="0"/>
          <a:ext cx="0" cy="0"/>
          <a:chOff x="0" y="0"/>
          <a:chExt cx="0" cy="0"/>
        </a:xfrm>
      </p:grpSpPr>
      <p:sp>
        <p:nvSpPr>
          <p:cNvPr id="1751" name="Google Shape;1751;p49"/>
          <p:cNvSpPr txBox="1">
            <a:spLocks noGrp="1"/>
          </p:cNvSpPr>
          <p:nvPr>
            <p:ph type="title"/>
          </p:nvPr>
        </p:nvSpPr>
        <p:spPr>
          <a:xfrm>
            <a:off x="628650" y="444521"/>
            <a:ext cx="2152200" cy="181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55"/>
        <p:cNvGrpSpPr/>
        <p:nvPr/>
      </p:nvGrpSpPr>
      <p:grpSpPr>
        <a:xfrm>
          <a:off x="0" y="0"/>
          <a:ext cx="0" cy="0"/>
          <a:chOff x="0" y="0"/>
          <a:chExt cx="0" cy="0"/>
        </a:xfrm>
      </p:grpSpPr>
      <p:sp>
        <p:nvSpPr>
          <p:cNvPr id="1756" name="Google Shape;1756;p50"/>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GRAPH</a:t>
            </a:r>
            <a:endParaRPr/>
          </a:p>
        </p:txBody>
      </p:sp>
      <p:pic>
        <p:nvPicPr>
          <p:cNvPr id="1757" name="Google Shape;1757;p50" title="Chart">
            <a:hlinkClick r:id="rId3"/>
          </p:cNvPr>
          <p:cNvPicPr preferRelativeResize="0"/>
          <p:nvPr/>
        </p:nvPicPr>
        <p:blipFill>
          <a:blip r:embed="rId4">
            <a:alphaModFix/>
          </a:blip>
          <a:stretch>
            <a:fillRect/>
          </a:stretch>
        </p:blipFill>
        <p:spPr>
          <a:xfrm>
            <a:off x="3495500" y="1967300"/>
            <a:ext cx="3766026" cy="2328650"/>
          </a:xfrm>
          <a:prstGeom prst="rect">
            <a:avLst/>
          </a:prstGeom>
          <a:noFill/>
          <a:ln>
            <a:noFill/>
          </a:ln>
        </p:spPr>
      </p:pic>
      <p:sp>
        <p:nvSpPr>
          <p:cNvPr id="1758" name="Google Shape;1758;p50"/>
          <p:cNvSpPr/>
          <p:nvPr/>
        </p:nvSpPr>
        <p:spPr>
          <a:xfrm rot="-29897" flipH="1">
            <a:off x="3490461" y="4232535"/>
            <a:ext cx="3808633" cy="63764"/>
          </a:xfrm>
          <a:custGeom>
            <a:avLst/>
            <a:gdLst/>
            <a:ahLst/>
            <a:cxnLst/>
            <a:rect l="l" t="t" r="r" b="b"/>
            <a:pathLst>
              <a:path w="67942" h="2778" extrusionOk="0">
                <a:moveTo>
                  <a:pt x="67942" y="0"/>
                </a:moveTo>
                <a:lnTo>
                  <a:pt x="0" y="1587"/>
                </a:lnTo>
                <a:lnTo>
                  <a:pt x="0" y="2778"/>
                </a:lnTo>
                <a:lnTo>
                  <a:pt x="67942" y="1191"/>
                </a:lnTo>
                <a:lnTo>
                  <a:pt x="679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759" name="Google Shape;1759;p50"/>
          <p:cNvSpPr txBox="1"/>
          <p:nvPr/>
        </p:nvSpPr>
        <p:spPr>
          <a:xfrm>
            <a:off x="3391650" y="4337600"/>
            <a:ext cx="765600" cy="378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dk1"/>
                </a:solidFill>
                <a:latin typeface="Fredoka One"/>
                <a:ea typeface="Fredoka One"/>
                <a:cs typeface="Fredoka One"/>
                <a:sym typeface="Fredoka One"/>
              </a:rPr>
              <a:t>2019</a:t>
            </a:r>
            <a:endParaRPr sz="1800">
              <a:solidFill>
                <a:schemeClr val="dk1"/>
              </a:solidFill>
              <a:latin typeface="Fredoka One"/>
              <a:ea typeface="Fredoka One"/>
              <a:cs typeface="Fredoka One"/>
              <a:sym typeface="Fredoka One"/>
            </a:endParaRPr>
          </a:p>
        </p:txBody>
      </p:sp>
      <p:sp>
        <p:nvSpPr>
          <p:cNvPr id="1760" name="Google Shape;1760;p50"/>
          <p:cNvSpPr txBox="1"/>
          <p:nvPr/>
        </p:nvSpPr>
        <p:spPr>
          <a:xfrm>
            <a:off x="5012475" y="4337600"/>
            <a:ext cx="765600" cy="378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Fredoka One"/>
                <a:ea typeface="Fredoka One"/>
                <a:cs typeface="Fredoka One"/>
                <a:sym typeface="Fredoka One"/>
              </a:rPr>
              <a:t>2020</a:t>
            </a:r>
            <a:endParaRPr sz="1800">
              <a:solidFill>
                <a:schemeClr val="dk1"/>
              </a:solidFill>
              <a:latin typeface="Fredoka One"/>
              <a:ea typeface="Fredoka One"/>
              <a:cs typeface="Fredoka One"/>
              <a:sym typeface="Fredoka One"/>
            </a:endParaRPr>
          </a:p>
        </p:txBody>
      </p:sp>
      <p:sp>
        <p:nvSpPr>
          <p:cNvPr id="1761" name="Google Shape;1761;p50"/>
          <p:cNvSpPr txBox="1"/>
          <p:nvPr/>
        </p:nvSpPr>
        <p:spPr>
          <a:xfrm>
            <a:off x="6633300" y="4337600"/>
            <a:ext cx="765600" cy="378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a:solidFill>
                  <a:schemeClr val="dk1"/>
                </a:solidFill>
                <a:latin typeface="Fredoka One"/>
                <a:ea typeface="Fredoka One"/>
                <a:cs typeface="Fredoka One"/>
                <a:sym typeface="Fredoka One"/>
              </a:rPr>
              <a:t>2021</a:t>
            </a:r>
            <a:endParaRPr sz="1800">
              <a:solidFill>
                <a:schemeClr val="dk1"/>
              </a:solidFill>
              <a:latin typeface="Fredoka One"/>
              <a:ea typeface="Fredoka One"/>
              <a:cs typeface="Fredoka One"/>
              <a:sym typeface="Fredoka One"/>
            </a:endParaRPr>
          </a:p>
        </p:txBody>
      </p:sp>
      <p:sp>
        <p:nvSpPr>
          <p:cNvPr id="1762" name="Google Shape;1762;p50"/>
          <p:cNvSpPr txBox="1"/>
          <p:nvPr/>
        </p:nvSpPr>
        <p:spPr>
          <a:xfrm>
            <a:off x="7367200" y="3346750"/>
            <a:ext cx="1209300" cy="378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dk1"/>
                </a:solidFill>
                <a:latin typeface="Fredoka One"/>
                <a:ea typeface="Fredoka One"/>
                <a:cs typeface="Fredoka One"/>
                <a:sym typeface="Fredoka One"/>
              </a:rPr>
              <a:t>Mars</a:t>
            </a:r>
            <a:endParaRPr sz="1800">
              <a:solidFill>
                <a:schemeClr val="dk1"/>
              </a:solidFill>
              <a:latin typeface="Fredoka One"/>
              <a:ea typeface="Fredoka One"/>
              <a:cs typeface="Fredoka One"/>
              <a:sym typeface="Fredoka One"/>
            </a:endParaRPr>
          </a:p>
        </p:txBody>
      </p:sp>
      <p:sp>
        <p:nvSpPr>
          <p:cNvPr id="1763" name="Google Shape;1763;p50"/>
          <p:cNvSpPr txBox="1"/>
          <p:nvPr/>
        </p:nvSpPr>
        <p:spPr>
          <a:xfrm>
            <a:off x="7367200" y="2242844"/>
            <a:ext cx="1209300" cy="378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dk1"/>
                </a:solidFill>
                <a:latin typeface="Fredoka One"/>
                <a:ea typeface="Fredoka One"/>
                <a:cs typeface="Fredoka One"/>
                <a:sym typeface="Fredoka One"/>
              </a:rPr>
              <a:t>Venus</a:t>
            </a:r>
            <a:endParaRPr sz="1800">
              <a:solidFill>
                <a:schemeClr val="dk1"/>
              </a:solidFill>
              <a:latin typeface="Fredoka One"/>
              <a:ea typeface="Fredoka One"/>
              <a:cs typeface="Fredoka One"/>
              <a:sym typeface="Fredoka One"/>
            </a:endParaRPr>
          </a:p>
        </p:txBody>
      </p:sp>
      <p:sp>
        <p:nvSpPr>
          <p:cNvPr id="1764" name="Google Shape;1764;p50"/>
          <p:cNvSpPr txBox="1"/>
          <p:nvPr/>
        </p:nvSpPr>
        <p:spPr>
          <a:xfrm>
            <a:off x="7367200" y="1797388"/>
            <a:ext cx="1209300" cy="378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dk1"/>
                </a:solidFill>
                <a:latin typeface="Fredoka One"/>
                <a:ea typeface="Fredoka One"/>
                <a:cs typeface="Fredoka One"/>
                <a:sym typeface="Fredoka One"/>
              </a:rPr>
              <a:t>Earth</a:t>
            </a:r>
            <a:endParaRPr sz="1800">
              <a:solidFill>
                <a:schemeClr val="dk1"/>
              </a:solidFill>
              <a:latin typeface="Fredoka One"/>
              <a:ea typeface="Fredoka One"/>
              <a:cs typeface="Fredoka One"/>
              <a:sym typeface="Fredoka One"/>
            </a:endParaRPr>
          </a:p>
        </p:txBody>
      </p:sp>
      <p:sp>
        <p:nvSpPr>
          <p:cNvPr id="1765" name="Google Shape;1765;p50"/>
          <p:cNvSpPr txBox="1"/>
          <p:nvPr/>
        </p:nvSpPr>
        <p:spPr>
          <a:xfrm>
            <a:off x="646625" y="3127730"/>
            <a:ext cx="2198400" cy="1426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KoHo Medium"/>
                <a:ea typeface="KoHo Medium"/>
                <a:cs typeface="KoHo Medium"/>
                <a:sym typeface="KoHo Medium"/>
              </a:rPr>
              <a:t>To modify this graph, click on it, follow the link, change the data and paste the new graph here</a:t>
            </a:r>
            <a:endParaRPr sz="1600">
              <a:solidFill>
                <a:schemeClr val="dk1"/>
              </a:solidFill>
              <a:latin typeface="KoHo Medium"/>
              <a:ea typeface="KoHo Medium"/>
              <a:cs typeface="KoHo Medium"/>
              <a:sym typeface="KoHo Medium"/>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69"/>
        <p:cNvGrpSpPr/>
        <p:nvPr/>
      </p:nvGrpSpPr>
      <p:grpSpPr>
        <a:xfrm>
          <a:off x="0" y="0"/>
          <a:ext cx="0" cy="0"/>
          <a:chOff x="0" y="0"/>
          <a:chExt cx="0" cy="0"/>
        </a:xfrm>
      </p:grpSpPr>
      <p:grpSp>
        <p:nvGrpSpPr>
          <p:cNvPr id="1770" name="Google Shape;1770;p51"/>
          <p:cNvGrpSpPr/>
          <p:nvPr/>
        </p:nvGrpSpPr>
        <p:grpSpPr>
          <a:xfrm>
            <a:off x="38" y="-63665"/>
            <a:ext cx="5369458" cy="5207332"/>
            <a:chOff x="959850" y="238125"/>
            <a:chExt cx="5695225" cy="5223525"/>
          </a:xfrm>
        </p:grpSpPr>
        <p:sp>
          <p:nvSpPr>
            <p:cNvPr id="1771" name="Google Shape;1771;p51"/>
            <p:cNvSpPr/>
            <p:nvPr/>
          </p:nvSpPr>
          <p:spPr>
            <a:xfrm>
              <a:off x="959850" y="238125"/>
              <a:ext cx="5680800" cy="5223525"/>
            </a:xfrm>
            <a:custGeom>
              <a:avLst/>
              <a:gdLst/>
              <a:ahLst/>
              <a:cxnLst/>
              <a:rect l="l" t="t" r="r" b="b"/>
              <a:pathLst>
                <a:path w="227232" h="208941" extrusionOk="0">
                  <a:moveTo>
                    <a:pt x="0" y="0"/>
                  </a:moveTo>
                  <a:lnTo>
                    <a:pt x="0" y="208941"/>
                  </a:lnTo>
                  <a:lnTo>
                    <a:pt x="209519" y="208941"/>
                  </a:lnTo>
                  <a:cubicBezTo>
                    <a:pt x="216766" y="208941"/>
                    <a:pt x="222639" y="203068"/>
                    <a:pt x="222639" y="195821"/>
                  </a:cubicBezTo>
                  <a:cubicBezTo>
                    <a:pt x="222639" y="188589"/>
                    <a:pt x="216750" y="182700"/>
                    <a:pt x="209519" y="182700"/>
                  </a:cubicBezTo>
                  <a:lnTo>
                    <a:pt x="184699" y="182700"/>
                  </a:lnTo>
                  <a:cubicBezTo>
                    <a:pt x="181810" y="182700"/>
                    <a:pt x="179467" y="180357"/>
                    <a:pt x="179467" y="177468"/>
                  </a:cubicBezTo>
                  <a:cubicBezTo>
                    <a:pt x="179467" y="174578"/>
                    <a:pt x="181810" y="172235"/>
                    <a:pt x="184699" y="172235"/>
                  </a:cubicBezTo>
                  <a:lnTo>
                    <a:pt x="205286" y="172235"/>
                  </a:lnTo>
                  <a:cubicBezTo>
                    <a:pt x="209050" y="172235"/>
                    <a:pt x="212096" y="169189"/>
                    <a:pt x="212096" y="165425"/>
                  </a:cubicBezTo>
                  <a:cubicBezTo>
                    <a:pt x="212096" y="161661"/>
                    <a:pt x="209050" y="158615"/>
                    <a:pt x="205286" y="158615"/>
                  </a:cubicBezTo>
                  <a:lnTo>
                    <a:pt x="168971" y="158615"/>
                  </a:lnTo>
                  <a:cubicBezTo>
                    <a:pt x="168903" y="158617"/>
                    <a:pt x="168835" y="158619"/>
                    <a:pt x="168767" y="158619"/>
                  </a:cubicBezTo>
                  <a:cubicBezTo>
                    <a:pt x="165576" y="158619"/>
                    <a:pt x="162908" y="156110"/>
                    <a:pt x="162801" y="152867"/>
                  </a:cubicBezTo>
                  <a:cubicBezTo>
                    <a:pt x="162676" y="149587"/>
                    <a:pt x="165253" y="146822"/>
                    <a:pt x="168533" y="146698"/>
                  </a:cubicBezTo>
                  <a:lnTo>
                    <a:pt x="207332" y="146698"/>
                  </a:lnTo>
                  <a:cubicBezTo>
                    <a:pt x="212939" y="146698"/>
                    <a:pt x="217485" y="142152"/>
                    <a:pt x="217485" y="136545"/>
                  </a:cubicBezTo>
                  <a:cubicBezTo>
                    <a:pt x="217485" y="130953"/>
                    <a:pt x="212939" y="126392"/>
                    <a:pt x="207332" y="126392"/>
                  </a:cubicBezTo>
                  <a:lnTo>
                    <a:pt x="195367" y="126392"/>
                  </a:lnTo>
                  <a:cubicBezTo>
                    <a:pt x="195319" y="126393"/>
                    <a:pt x="195271" y="126393"/>
                    <a:pt x="195223" y="126393"/>
                  </a:cubicBezTo>
                  <a:cubicBezTo>
                    <a:pt x="188525" y="126393"/>
                    <a:pt x="183059" y="121018"/>
                    <a:pt x="182981" y="114334"/>
                  </a:cubicBezTo>
                  <a:cubicBezTo>
                    <a:pt x="182903" y="107602"/>
                    <a:pt x="188307" y="102057"/>
                    <a:pt x="195055" y="101979"/>
                  </a:cubicBezTo>
                  <a:lnTo>
                    <a:pt x="211627" y="101979"/>
                  </a:lnTo>
                  <a:cubicBezTo>
                    <a:pt x="214860" y="101979"/>
                    <a:pt x="217485" y="99355"/>
                    <a:pt x="217485" y="96122"/>
                  </a:cubicBezTo>
                  <a:cubicBezTo>
                    <a:pt x="217485" y="92873"/>
                    <a:pt x="214860" y="90265"/>
                    <a:pt x="211627" y="90265"/>
                  </a:cubicBezTo>
                  <a:lnTo>
                    <a:pt x="179873" y="90265"/>
                  </a:lnTo>
                  <a:cubicBezTo>
                    <a:pt x="176359" y="90265"/>
                    <a:pt x="173500" y="87406"/>
                    <a:pt x="173500" y="83876"/>
                  </a:cubicBezTo>
                  <a:cubicBezTo>
                    <a:pt x="173500" y="80346"/>
                    <a:pt x="176359" y="77472"/>
                    <a:pt x="179873" y="77472"/>
                  </a:cubicBezTo>
                  <a:lnTo>
                    <a:pt x="219671" y="77472"/>
                  </a:lnTo>
                  <a:cubicBezTo>
                    <a:pt x="223842" y="77472"/>
                    <a:pt x="227231" y="74098"/>
                    <a:pt x="227231" y="69912"/>
                  </a:cubicBezTo>
                  <a:cubicBezTo>
                    <a:pt x="227231" y="67648"/>
                    <a:pt x="226185" y="65492"/>
                    <a:pt x="224435" y="64055"/>
                  </a:cubicBezTo>
                  <a:cubicBezTo>
                    <a:pt x="223076" y="62962"/>
                    <a:pt x="221405" y="62353"/>
                    <a:pt x="219671" y="62353"/>
                  </a:cubicBezTo>
                  <a:lnTo>
                    <a:pt x="202958" y="62353"/>
                  </a:lnTo>
                  <a:cubicBezTo>
                    <a:pt x="198772" y="62353"/>
                    <a:pt x="195399" y="58979"/>
                    <a:pt x="195399" y="54809"/>
                  </a:cubicBezTo>
                  <a:lnTo>
                    <a:pt x="195399" y="38408"/>
                  </a:lnTo>
                  <a:cubicBezTo>
                    <a:pt x="195399" y="30380"/>
                    <a:pt x="188885" y="23851"/>
                    <a:pt x="180857" y="23851"/>
                  </a:cubicBezTo>
                  <a:lnTo>
                    <a:pt x="158662" y="23851"/>
                  </a:lnTo>
                  <a:cubicBezTo>
                    <a:pt x="152773" y="23851"/>
                    <a:pt x="148041" y="19103"/>
                    <a:pt x="148041" y="13245"/>
                  </a:cubicBezTo>
                  <a:cubicBezTo>
                    <a:pt x="148041" y="7622"/>
                    <a:pt x="143667" y="2968"/>
                    <a:pt x="138044" y="264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1"/>
            <p:cNvSpPr/>
            <p:nvPr/>
          </p:nvSpPr>
          <p:spPr>
            <a:xfrm>
              <a:off x="5754600" y="2994550"/>
              <a:ext cx="900475" cy="246800"/>
            </a:xfrm>
            <a:custGeom>
              <a:avLst/>
              <a:gdLst/>
              <a:ahLst/>
              <a:cxnLst/>
              <a:rect l="l" t="t" r="r" b="b"/>
              <a:pathLst>
                <a:path w="36019" h="9872" extrusionOk="0">
                  <a:moveTo>
                    <a:pt x="4936" y="0"/>
                  </a:moveTo>
                  <a:cubicBezTo>
                    <a:pt x="2203" y="0"/>
                    <a:pt x="1" y="2203"/>
                    <a:pt x="1" y="4936"/>
                  </a:cubicBezTo>
                  <a:cubicBezTo>
                    <a:pt x="1" y="7670"/>
                    <a:pt x="2203" y="9872"/>
                    <a:pt x="4936" y="9872"/>
                  </a:cubicBezTo>
                  <a:lnTo>
                    <a:pt x="31083" y="9872"/>
                  </a:lnTo>
                  <a:cubicBezTo>
                    <a:pt x="33817" y="9872"/>
                    <a:pt x="36019" y="7670"/>
                    <a:pt x="36019" y="4936"/>
                  </a:cubicBezTo>
                  <a:cubicBezTo>
                    <a:pt x="36003" y="2828"/>
                    <a:pt x="34660" y="938"/>
                    <a:pt x="32661" y="250"/>
                  </a:cubicBezTo>
                  <a:cubicBezTo>
                    <a:pt x="32161" y="79"/>
                    <a:pt x="31599" y="0"/>
                    <a:pt x="310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1"/>
            <p:cNvSpPr/>
            <p:nvPr/>
          </p:nvSpPr>
          <p:spPr>
            <a:xfrm>
              <a:off x="5320000" y="462250"/>
              <a:ext cx="900875" cy="246825"/>
            </a:xfrm>
            <a:custGeom>
              <a:avLst/>
              <a:gdLst/>
              <a:ahLst/>
              <a:cxnLst/>
              <a:rect l="l" t="t" r="r" b="b"/>
              <a:pathLst>
                <a:path w="36035" h="9873" extrusionOk="0">
                  <a:moveTo>
                    <a:pt x="4952" y="1"/>
                  </a:moveTo>
                  <a:cubicBezTo>
                    <a:pt x="2218" y="1"/>
                    <a:pt x="0" y="2203"/>
                    <a:pt x="0" y="4936"/>
                  </a:cubicBezTo>
                  <a:cubicBezTo>
                    <a:pt x="0" y="7670"/>
                    <a:pt x="2218" y="9872"/>
                    <a:pt x="4952" y="9872"/>
                  </a:cubicBezTo>
                  <a:lnTo>
                    <a:pt x="31083" y="9872"/>
                  </a:lnTo>
                  <a:cubicBezTo>
                    <a:pt x="33816" y="9872"/>
                    <a:pt x="36034" y="7670"/>
                    <a:pt x="36034" y="4936"/>
                  </a:cubicBezTo>
                  <a:cubicBezTo>
                    <a:pt x="36034" y="2203"/>
                    <a:pt x="33816" y="1"/>
                    <a:pt x="31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4" name="Google Shape;1774;p51"/>
          <p:cNvSpPr txBox="1">
            <a:spLocks noGrp="1"/>
          </p:cNvSpPr>
          <p:nvPr>
            <p:ph type="subTitle" idx="1"/>
          </p:nvPr>
        </p:nvSpPr>
        <p:spPr>
          <a:xfrm>
            <a:off x="713225" y="2850677"/>
            <a:ext cx="2761500" cy="93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long texts</a:t>
            </a:r>
            <a:endParaRPr/>
          </a:p>
        </p:txBody>
      </p:sp>
      <p:sp>
        <p:nvSpPr>
          <p:cNvPr id="1775" name="Google Shape;1775;p51"/>
          <p:cNvSpPr txBox="1">
            <a:spLocks noGrp="1"/>
          </p:cNvSpPr>
          <p:nvPr>
            <p:ph type="title"/>
          </p:nvPr>
        </p:nvSpPr>
        <p:spPr>
          <a:xfrm>
            <a:off x="713225" y="1319775"/>
            <a:ext cx="3101400" cy="153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Always Reinforces the Concept</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79"/>
        <p:cNvGrpSpPr/>
        <p:nvPr/>
      </p:nvGrpSpPr>
      <p:grpSpPr>
        <a:xfrm>
          <a:off x="0" y="0"/>
          <a:ext cx="0" cy="0"/>
          <a:chOff x="0" y="0"/>
          <a:chExt cx="0" cy="0"/>
        </a:xfrm>
      </p:grpSpPr>
      <p:sp>
        <p:nvSpPr>
          <p:cNvPr id="1780" name="Google Shape;1780;p52"/>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p:txBody>
      </p:sp>
      <p:grpSp>
        <p:nvGrpSpPr>
          <p:cNvPr id="1781" name="Google Shape;1781;p52"/>
          <p:cNvGrpSpPr/>
          <p:nvPr/>
        </p:nvGrpSpPr>
        <p:grpSpPr>
          <a:xfrm>
            <a:off x="381769" y="1648425"/>
            <a:ext cx="5448615" cy="3087468"/>
            <a:chOff x="233350" y="949250"/>
            <a:chExt cx="7137300" cy="3802300"/>
          </a:xfrm>
        </p:grpSpPr>
        <p:sp>
          <p:nvSpPr>
            <p:cNvPr id="1782" name="Google Shape;1782;p5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3" name="Google Shape;1833;p52"/>
          <p:cNvSpPr txBox="1"/>
          <p:nvPr/>
        </p:nvSpPr>
        <p:spPr>
          <a:xfrm>
            <a:off x="6488225" y="1721325"/>
            <a:ext cx="2018700" cy="42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Fredoka One"/>
                <a:ea typeface="Fredoka One"/>
                <a:cs typeface="Fredoka One"/>
                <a:sym typeface="Fredoka One"/>
              </a:rPr>
              <a:t>Mars</a:t>
            </a:r>
            <a:endParaRPr sz="2400">
              <a:solidFill>
                <a:schemeClr val="dk1"/>
              </a:solidFill>
              <a:latin typeface="Fredoka One"/>
              <a:ea typeface="Fredoka One"/>
              <a:cs typeface="Fredoka One"/>
              <a:sym typeface="Fredoka One"/>
            </a:endParaRPr>
          </a:p>
        </p:txBody>
      </p:sp>
      <p:sp>
        <p:nvSpPr>
          <p:cNvPr id="1834" name="Google Shape;1834;p52"/>
          <p:cNvSpPr txBox="1">
            <a:spLocks noGrp="1"/>
          </p:cNvSpPr>
          <p:nvPr>
            <p:ph type="subTitle" idx="4294967295"/>
          </p:nvPr>
        </p:nvSpPr>
        <p:spPr>
          <a:xfrm>
            <a:off x="6488225" y="2148224"/>
            <a:ext cx="2018700" cy="42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 cold place</a:t>
            </a:r>
            <a:endParaRPr/>
          </a:p>
        </p:txBody>
      </p:sp>
      <p:grpSp>
        <p:nvGrpSpPr>
          <p:cNvPr id="1835" name="Google Shape;1835;p52"/>
          <p:cNvGrpSpPr/>
          <p:nvPr/>
        </p:nvGrpSpPr>
        <p:grpSpPr>
          <a:xfrm rot="10800000">
            <a:off x="3047164" y="3335300"/>
            <a:ext cx="305400" cy="241800"/>
            <a:chOff x="307475" y="2541850"/>
            <a:chExt cx="305400" cy="241800"/>
          </a:xfrm>
        </p:grpSpPr>
        <p:sp>
          <p:nvSpPr>
            <p:cNvPr id="1836" name="Google Shape;1836;p52"/>
            <p:cNvSpPr/>
            <p:nvPr/>
          </p:nvSpPr>
          <p:spPr>
            <a:xfrm>
              <a:off x="320375" y="2541850"/>
              <a:ext cx="279600" cy="2418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37" name="Google Shape;1837;p52"/>
            <p:cNvCxnSpPr/>
            <p:nvPr/>
          </p:nvCxnSpPr>
          <p:spPr>
            <a:xfrm>
              <a:off x="307475" y="2746400"/>
              <a:ext cx="305400" cy="0"/>
            </a:xfrm>
            <a:prstGeom prst="straightConnector1">
              <a:avLst/>
            </a:prstGeom>
            <a:noFill/>
            <a:ln w="19050" cap="flat" cmpd="sng">
              <a:solidFill>
                <a:schemeClr val="dk2"/>
              </a:solidFill>
              <a:prstDash val="solid"/>
              <a:round/>
              <a:headEnd type="none" w="med" len="med"/>
              <a:tailEnd type="none" w="med" len="med"/>
            </a:ln>
          </p:spPr>
        </p:cxnSp>
      </p:grpSp>
      <p:grpSp>
        <p:nvGrpSpPr>
          <p:cNvPr id="1838" name="Google Shape;1838;p52"/>
          <p:cNvGrpSpPr/>
          <p:nvPr/>
        </p:nvGrpSpPr>
        <p:grpSpPr>
          <a:xfrm rot="10800000">
            <a:off x="4546489" y="2240775"/>
            <a:ext cx="305400" cy="241800"/>
            <a:chOff x="307475" y="2541850"/>
            <a:chExt cx="305400" cy="241800"/>
          </a:xfrm>
        </p:grpSpPr>
        <p:sp>
          <p:nvSpPr>
            <p:cNvPr id="1839" name="Google Shape;1839;p52"/>
            <p:cNvSpPr/>
            <p:nvPr/>
          </p:nvSpPr>
          <p:spPr>
            <a:xfrm>
              <a:off x="320375" y="2541850"/>
              <a:ext cx="279600" cy="241800"/>
            </a:xfrm>
            <a:prstGeom prst="triangle">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40" name="Google Shape;1840;p52"/>
            <p:cNvCxnSpPr/>
            <p:nvPr/>
          </p:nvCxnSpPr>
          <p:spPr>
            <a:xfrm>
              <a:off x="307475" y="2746400"/>
              <a:ext cx="305400" cy="0"/>
            </a:xfrm>
            <a:prstGeom prst="straightConnector1">
              <a:avLst/>
            </a:prstGeom>
            <a:noFill/>
            <a:ln w="19050" cap="flat" cmpd="sng">
              <a:solidFill>
                <a:schemeClr val="dk2"/>
              </a:solidFill>
              <a:prstDash val="solid"/>
              <a:round/>
              <a:headEnd type="none" w="med" len="med"/>
              <a:tailEnd type="none" w="med" len="med"/>
            </a:ln>
          </p:spPr>
        </p:cxnSp>
      </p:grpSp>
      <p:grpSp>
        <p:nvGrpSpPr>
          <p:cNvPr id="1841" name="Google Shape;1841;p52"/>
          <p:cNvGrpSpPr/>
          <p:nvPr/>
        </p:nvGrpSpPr>
        <p:grpSpPr>
          <a:xfrm rot="10800000">
            <a:off x="762389" y="2329950"/>
            <a:ext cx="305400" cy="241800"/>
            <a:chOff x="307475" y="2541850"/>
            <a:chExt cx="305400" cy="241800"/>
          </a:xfrm>
        </p:grpSpPr>
        <p:sp>
          <p:nvSpPr>
            <p:cNvPr id="1842" name="Google Shape;1842;p52"/>
            <p:cNvSpPr/>
            <p:nvPr/>
          </p:nvSpPr>
          <p:spPr>
            <a:xfrm>
              <a:off x="320375" y="2541850"/>
              <a:ext cx="279600" cy="241800"/>
            </a:xfrm>
            <a:prstGeom prst="triangle">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43" name="Google Shape;1843;p52"/>
            <p:cNvCxnSpPr/>
            <p:nvPr/>
          </p:nvCxnSpPr>
          <p:spPr>
            <a:xfrm>
              <a:off x="307475" y="2746400"/>
              <a:ext cx="305400" cy="0"/>
            </a:xfrm>
            <a:prstGeom prst="straightConnector1">
              <a:avLst/>
            </a:prstGeom>
            <a:noFill/>
            <a:ln w="19050" cap="flat" cmpd="sng">
              <a:solidFill>
                <a:schemeClr val="dk2"/>
              </a:solidFill>
              <a:prstDash val="solid"/>
              <a:round/>
              <a:headEnd type="none" w="med" len="med"/>
              <a:tailEnd type="none" w="med" len="med"/>
            </a:ln>
          </p:spPr>
        </p:cxnSp>
      </p:grpSp>
      <p:sp>
        <p:nvSpPr>
          <p:cNvPr id="1844" name="Google Shape;1844;p52"/>
          <p:cNvSpPr txBox="1"/>
          <p:nvPr/>
        </p:nvSpPr>
        <p:spPr>
          <a:xfrm>
            <a:off x="6488225" y="2723315"/>
            <a:ext cx="2018700" cy="42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Fredoka One"/>
                <a:ea typeface="Fredoka One"/>
                <a:cs typeface="Fredoka One"/>
                <a:sym typeface="Fredoka One"/>
              </a:rPr>
              <a:t>Saturn</a:t>
            </a:r>
            <a:endParaRPr sz="2400">
              <a:solidFill>
                <a:schemeClr val="dk1"/>
              </a:solidFill>
              <a:latin typeface="Fredoka One"/>
              <a:ea typeface="Fredoka One"/>
              <a:cs typeface="Fredoka One"/>
              <a:sym typeface="Fredoka One"/>
            </a:endParaRPr>
          </a:p>
        </p:txBody>
      </p:sp>
      <p:sp>
        <p:nvSpPr>
          <p:cNvPr id="1845" name="Google Shape;1845;p52"/>
          <p:cNvSpPr txBox="1">
            <a:spLocks noGrp="1"/>
          </p:cNvSpPr>
          <p:nvPr>
            <p:ph type="subTitle" idx="4294967295"/>
          </p:nvPr>
        </p:nvSpPr>
        <p:spPr>
          <a:xfrm>
            <a:off x="6488225" y="3150202"/>
            <a:ext cx="2018700" cy="42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has rings</a:t>
            </a:r>
            <a:endParaRPr/>
          </a:p>
        </p:txBody>
      </p:sp>
      <p:sp>
        <p:nvSpPr>
          <p:cNvPr id="1846" name="Google Shape;1846;p52"/>
          <p:cNvSpPr txBox="1"/>
          <p:nvPr/>
        </p:nvSpPr>
        <p:spPr>
          <a:xfrm>
            <a:off x="6488225" y="3725305"/>
            <a:ext cx="2018700" cy="426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Fredoka One"/>
                <a:ea typeface="Fredoka One"/>
                <a:cs typeface="Fredoka One"/>
                <a:sym typeface="Fredoka One"/>
              </a:rPr>
              <a:t>Jupiter</a:t>
            </a:r>
            <a:endParaRPr sz="2400">
              <a:solidFill>
                <a:schemeClr val="dk1"/>
              </a:solidFill>
              <a:latin typeface="Fredoka One"/>
              <a:ea typeface="Fredoka One"/>
              <a:cs typeface="Fredoka One"/>
              <a:sym typeface="Fredoka One"/>
            </a:endParaRPr>
          </a:p>
        </p:txBody>
      </p:sp>
      <p:sp>
        <p:nvSpPr>
          <p:cNvPr id="1847" name="Google Shape;1847;p52"/>
          <p:cNvSpPr txBox="1">
            <a:spLocks noGrp="1"/>
          </p:cNvSpPr>
          <p:nvPr>
            <p:ph type="subTitle" idx="4294967295"/>
          </p:nvPr>
        </p:nvSpPr>
        <p:spPr>
          <a:xfrm>
            <a:off x="6488225" y="4152200"/>
            <a:ext cx="2018700" cy="42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a gas giant</a:t>
            </a:r>
            <a:endParaRPr/>
          </a:p>
        </p:txBody>
      </p:sp>
      <p:grpSp>
        <p:nvGrpSpPr>
          <p:cNvPr id="1848" name="Google Shape;1848;p52"/>
          <p:cNvGrpSpPr/>
          <p:nvPr/>
        </p:nvGrpSpPr>
        <p:grpSpPr>
          <a:xfrm rot="5400000">
            <a:off x="6082789" y="1902300"/>
            <a:ext cx="305400" cy="241800"/>
            <a:chOff x="307475" y="2541850"/>
            <a:chExt cx="305400" cy="241800"/>
          </a:xfrm>
        </p:grpSpPr>
        <p:sp>
          <p:nvSpPr>
            <p:cNvPr id="1849" name="Google Shape;1849;p52"/>
            <p:cNvSpPr/>
            <p:nvPr/>
          </p:nvSpPr>
          <p:spPr>
            <a:xfrm>
              <a:off x="320375" y="2541850"/>
              <a:ext cx="279600" cy="241800"/>
            </a:xfrm>
            <a:prstGeom prst="triangle">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50" name="Google Shape;1850;p52"/>
            <p:cNvCxnSpPr/>
            <p:nvPr/>
          </p:nvCxnSpPr>
          <p:spPr>
            <a:xfrm>
              <a:off x="307475" y="2746400"/>
              <a:ext cx="305400" cy="0"/>
            </a:xfrm>
            <a:prstGeom prst="straightConnector1">
              <a:avLst/>
            </a:prstGeom>
            <a:noFill/>
            <a:ln w="19050" cap="flat" cmpd="sng">
              <a:solidFill>
                <a:schemeClr val="dk2"/>
              </a:solidFill>
              <a:prstDash val="solid"/>
              <a:round/>
              <a:headEnd type="none" w="med" len="med"/>
              <a:tailEnd type="none" w="med" len="med"/>
            </a:ln>
          </p:spPr>
        </p:cxnSp>
      </p:grpSp>
      <p:grpSp>
        <p:nvGrpSpPr>
          <p:cNvPr id="1851" name="Google Shape;1851;p52"/>
          <p:cNvGrpSpPr/>
          <p:nvPr/>
        </p:nvGrpSpPr>
        <p:grpSpPr>
          <a:xfrm rot="5400000">
            <a:off x="6082789" y="3905600"/>
            <a:ext cx="305400" cy="241800"/>
            <a:chOff x="307475" y="2541850"/>
            <a:chExt cx="305400" cy="241800"/>
          </a:xfrm>
        </p:grpSpPr>
        <p:sp>
          <p:nvSpPr>
            <p:cNvPr id="1852" name="Google Shape;1852;p52"/>
            <p:cNvSpPr/>
            <p:nvPr/>
          </p:nvSpPr>
          <p:spPr>
            <a:xfrm>
              <a:off x="320375" y="2541850"/>
              <a:ext cx="279600" cy="241800"/>
            </a:xfrm>
            <a:prstGeom prst="triangle">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53" name="Google Shape;1853;p52"/>
            <p:cNvCxnSpPr/>
            <p:nvPr/>
          </p:nvCxnSpPr>
          <p:spPr>
            <a:xfrm>
              <a:off x="307475" y="2746400"/>
              <a:ext cx="305400" cy="0"/>
            </a:xfrm>
            <a:prstGeom prst="straightConnector1">
              <a:avLst/>
            </a:prstGeom>
            <a:noFill/>
            <a:ln w="19050" cap="flat" cmpd="sng">
              <a:solidFill>
                <a:schemeClr val="dk2"/>
              </a:solidFill>
              <a:prstDash val="solid"/>
              <a:round/>
              <a:headEnd type="none" w="med" len="med"/>
              <a:tailEnd type="none" w="med" len="med"/>
            </a:ln>
          </p:spPr>
        </p:cxnSp>
      </p:grpSp>
      <p:grpSp>
        <p:nvGrpSpPr>
          <p:cNvPr id="1854" name="Google Shape;1854;p52"/>
          <p:cNvGrpSpPr/>
          <p:nvPr/>
        </p:nvGrpSpPr>
        <p:grpSpPr>
          <a:xfrm rot="5400000">
            <a:off x="6082789" y="2903950"/>
            <a:ext cx="305400" cy="241800"/>
            <a:chOff x="307475" y="2541850"/>
            <a:chExt cx="305400" cy="241800"/>
          </a:xfrm>
        </p:grpSpPr>
        <p:sp>
          <p:nvSpPr>
            <p:cNvPr id="1855" name="Google Shape;1855;p52"/>
            <p:cNvSpPr/>
            <p:nvPr/>
          </p:nvSpPr>
          <p:spPr>
            <a:xfrm>
              <a:off x="320375" y="2541850"/>
              <a:ext cx="279600" cy="2418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56" name="Google Shape;1856;p52"/>
            <p:cNvCxnSpPr/>
            <p:nvPr/>
          </p:nvCxnSpPr>
          <p:spPr>
            <a:xfrm>
              <a:off x="307475" y="2746400"/>
              <a:ext cx="305400" cy="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860"/>
        <p:cNvGrpSpPr/>
        <p:nvPr/>
      </p:nvGrpSpPr>
      <p:grpSpPr>
        <a:xfrm>
          <a:off x="0" y="0"/>
          <a:ext cx="0" cy="0"/>
          <a:chOff x="0" y="0"/>
          <a:chExt cx="0" cy="0"/>
        </a:xfrm>
      </p:grpSpPr>
      <p:grpSp>
        <p:nvGrpSpPr>
          <p:cNvPr id="1861" name="Google Shape;1861;p53"/>
          <p:cNvGrpSpPr/>
          <p:nvPr/>
        </p:nvGrpSpPr>
        <p:grpSpPr>
          <a:xfrm rot="10135632">
            <a:off x="3644046" y="4948285"/>
            <a:ext cx="3081470" cy="571346"/>
            <a:chOff x="4399950" y="2954075"/>
            <a:chExt cx="1287675" cy="238725"/>
          </a:xfrm>
        </p:grpSpPr>
        <p:sp>
          <p:nvSpPr>
            <p:cNvPr id="1862" name="Google Shape;1862;p53"/>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3"/>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3"/>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3"/>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3"/>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3"/>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3"/>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3"/>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3"/>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3"/>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3"/>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3"/>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3"/>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3"/>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3"/>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3"/>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3"/>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3"/>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3"/>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3"/>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3"/>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3"/>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3"/>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3"/>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3"/>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3"/>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3"/>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3"/>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3"/>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3"/>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3"/>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7" name="Google Shape;1897;p53"/>
          <p:cNvSpPr txBox="1">
            <a:spLocks noGrp="1"/>
          </p:cNvSpPr>
          <p:nvPr>
            <p:ph type="subTitle" idx="1"/>
          </p:nvPr>
        </p:nvSpPr>
        <p:spPr>
          <a:xfrm>
            <a:off x="3593550" y="3411425"/>
            <a:ext cx="1956900" cy="65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1898" name="Google Shape;1898;p53"/>
          <p:cNvSpPr txBox="1">
            <a:spLocks noGrp="1"/>
          </p:cNvSpPr>
          <p:nvPr>
            <p:ph type="subTitle" idx="2"/>
          </p:nvPr>
        </p:nvSpPr>
        <p:spPr>
          <a:xfrm>
            <a:off x="3593550" y="2753025"/>
            <a:ext cx="1956900" cy="65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Meh</a:t>
            </a:r>
            <a:endParaRPr/>
          </a:p>
        </p:txBody>
      </p:sp>
      <p:sp>
        <p:nvSpPr>
          <p:cNvPr id="1899" name="Google Shape;1899;p53"/>
          <p:cNvSpPr txBox="1">
            <a:spLocks noGrp="1"/>
          </p:cNvSpPr>
          <p:nvPr>
            <p:ph type="subTitle" idx="3"/>
          </p:nvPr>
        </p:nvSpPr>
        <p:spPr>
          <a:xfrm>
            <a:off x="6119525" y="3411425"/>
            <a:ext cx="1956900" cy="65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far away from the Sun</a:t>
            </a:r>
            <a:endParaRPr/>
          </a:p>
        </p:txBody>
      </p:sp>
      <p:sp>
        <p:nvSpPr>
          <p:cNvPr id="1900" name="Google Shape;1900;p53"/>
          <p:cNvSpPr txBox="1">
            <a:spLocks noGrp="1"/>
          </p:cNvSpPr>
          <p:nvPr>
            <p:ph type="subTitle" idx="4"/>
          </p:nvPr>
        </p:nvSpPr>
        <p:spPr>
          <a:xfrm>
            <a:off x="6119525" y="2753025"/>
            <a:ext cx="1956900" cy="65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Sad</a:t>
            </a:r>
            <a:endParaRPr/>
          </a:p>
        </p:txBody>
      </p:sp>
      <p:sp>
        <p:nvSpPr>
          <p:cNvPr id="1901" name="Google Shape;1901;p53"/>
          <p:cNvSpPr txBox="1">
            <a:spLocks noGrp="1"/>
          </p:cNvSpPr>
          <p:nvPr>
            <p:ph type="subTitle" idx="5"/>
          </p:nvPr>
        </p:nvSpPr>
        <p:spPr>
          <a:xfrm>
            <a:off x="1067575" y="3411425"/>
            <a:ext cx="1956900" cy="65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cold place</a:t>
            </a:r>
            <a:endParaRPr/>
          </a:p>
        </p:txBody>
      </p:sp>
      <p:sp>
        <p:nvSpPr>
          <p:cNvPr id="1902" name="Google Shape;1902;p53"/>
          <p:cNvSpPr txBox="1">
            <a:spLocks noGrp="1"/>
          </p:cNvSpPr>
          <p:nvPr>
            <p:ph type="subTitle" idx="6"/>
          </p:nvPr>
        </p:nvSpPr>
        <p:spPr>
          <a:xfrm>
            <a:off x="1067575" y="2753025"/>
            <a:ext cx="1956900" cy="65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Happy</a:t>
            </a:r>
            <a:endParaRPr/>
          </a:p>
        </p:txBody>
      </p:sp>
      <p:sp>
        <p:nvSpPr>
          <p:cNvPr id="1903" name="Google Shape;1903;p53"/>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DO YOU FEEL?</a:t>
            </a:r>
            <a:endParaRPr/>
          </a:p>
        </p:txBody>
      </p:sp>
      <p:grpSp>
        <p:nvGrpSpPr>
          <p:cNvPr id="1904" name="Google Shape;1904;p53"/>
          <p:cNvGrpSpPr/>
          <p:nvPr/>
        </p:nvGrpSpPr>
        <p:grpSpPr>
          <a:xfrm>
            <a:off x="1549512" y="1702049"/>
            <a:ext cx="993025" cy="892211"/>
            <a:chOff x="1255800" y="238125"/>
            <a:chExt cx="5027975" cy="5130600"/>
          </a:xfrm>
        </p:grpSpPr>
        <p:sp>
          <p:nvSpPr>
            <p:cNvPr id="1905" name="Google Shape;1905;p53"/>
            <p:cNvSpPr/>
            <p:nvPr/>
          </p:nvSpPr>
          <p:spPr>
            <a:xfrm>
              <a:off x="1255800" y="238125"/>
              <a:ext cx="5027975" cy="5130600"/>
            </a:xfrm>
            <a:custGeom>
              <a:avLst/>
              <a:gdLst/>
              <a:ahLst/>
              <a:cxnLst/>
              <a:rect l="l" t="t" r="r" b="b"/>
              <a:pathLst>
                <a:path w="201119" h="205224" extrusionOk="0">
                  <a:moveTo>
                    <a:pt x="100504" y="0"/>
                  </a:moveTo>
                  <a:cubicBezTo>
                    <a:pt x="45038" y="0"/>
                    <a:pt x="0" y="43929"/>
                    <a:pt x="0" y="98064"/>
                  </a:cubicBezTo>
                  <a:cubicBezTo>
                    <a:pt x="0" y="118031"/>
                    <a:pt x="7654" y="146319"/>
                    <a:pt x="27955" y="166841"/>
                  </a:cubicBezTo>
                  <a:lnTo>
                    <a:pt x="15309" y="205224"/>
                  </a:lnTo>
                  <a:cubicBezTo>
                    <a:pt x="15309" y="205224"/>
                    <a:pt x="54976" y="187547"/>
                    <a:pt x="59095" y="187547"/>
                  </a:cubicBezTo>
                  <a:cubicBezTo>
                    <a:pt x="59206" y="187547"/>
                    <a:pt x="59291" y="187559"/>
                    <a:pt x="59348" y="187586"/>
                  </a:cubicBezTo>
                  <a:cubicBezTo>
                    <a:pt x="72327" y="193243"/>
                    <a:pt x="86305" y="196127"/>
                    <a:pt x="100504" y="196127"/>
                  </a:cubicBezTo>
                  <a:cubicBezTo>
                    <a:pt x="156081" y="196127"/>
                    <a:pt x="201119" y="152198"/>
                    <a:pt x="201119" y="98064"/>
                  </a:cubicBezTo>
                  <a:cubicBezTo>
                    <a:pt x="201119" y="43929"/>
                    <a:pt x="156081" y="0"/>
                    <a:pt x="100504" y="0"/>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3"/>
            <p:cNvSpPr/>
            <p:nvPr/>
          </p:nvSpPr>
          <p:spPr>
            <a:xfrm>
              <a:off x="1531895" y="424654"/>
              <a:ext cx="1913575" cy="1664000"/>
            </a:xfrm>
            <a:custGeom>
              <a:avLst/>
              <a:gdLst/>
              <a:ahLst/>
              <a:cxnLst/>
              <a:rect l="l" t="t" r="r" b="b"/>
              <a:pathLst>
                <a:path w="76543" h="66560" fill="none" extrusionOk="0">
                  <a:moveTo>
                    <a:pt x="76543" y="1"/>
                  </a:moveTo>
                  <a:cubicBezTo>
                    <a:pt x="57463" y="3994"/>
                    <a:pt x="39825" y="13091"/>
                    <a:pt x="25514" y="26292"/>
                  </a:cubicBezTo>
                  <a:cubicBezTo>
                    <a:pt x="2330" y="48145"/>
                    <a:pt x="0" y="66560"/>
                    <a:pt x="0" y="66560"/>
                  </a:cubicBezTo>
                </a:path>
              </a:pathLst>
            </a:custGeom>
            <a:noFill/>
            <a:ln w="19050" cap="flat" cmpd="sng">
              <a:solidFill>
                <a:srgbClr val="323B5B"/>
              </a:solidFill>
              <a:prstDash val="solid"/>
              <a:miter lim="1109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 name="Google Shape;1907;p53"/>
          <p:cNvGrpSpPr/>
          <p:nvPr/>
        </p:nvGrpSpPr>
        <p:grpSpPr>
          <a:xfrm>
            <a:off x="4075487" y="1702049"/>
            <a:ext cx="993025" cy="892211"/>
            <a:chOff x="1255800" y="238125"/>
            <a:chExt cx="5027975" cy="5130600"/>
          </a:xfrm>
        </p:grpSpPr>
        <p:sp>
          <p:nvSpPr>
            <p:cNvPr id="1908" name="Google Shape;1908;p53"/>
            <p:cNvSpPr/>
            <p:nvPr/>
          </p:nvSpPr>
          <p:spPr>
            <a:xfrm>
              <a:off x="1255800" y="238125"/>
              <a:ext cx="5027975" cy="5130600"/>
            </a:xfrm>
            <a:custGeom>
              <a:avLst/>
              <a:gdLst/>
              <a:ahLst/>
              <a:cxnLst/>
              <a:rect l="l" t="t" r="r" b="b"/>
              <a:pathLst>
                <a:path w="201119" h="205224" extrusionOk="0">
                  <a:moveTo>
                    <a:pt x="100504" y="0"/>
                  </a:moveTo>
                  <a:cubicBezTo>
                    <a:pt x="45038" y="0"/>
                    <a:pt x="0" y="43929"/>
                    <a:pt x="0" y="98064"/>
                  </a:cubicBezTo>
                  <a:cubicBezTo>
                    <a:pt x="0" y="118031"/>
                    <a:pt x="7654" y="146319"/>
                    <a:pt x="27955" y="166841"/>
                  </a:cubicBezTo>
                  <a:lnTo>
                    <a:pt x="15309" y="205224"/>
                  </a:lnTo>
                  <a:cubicBezTo>
                    <a:pt x="15309" y="205224"/>
                    <a:pt x="54976" y="187547"/>
                    <a:pt x="59095" y="187547"/>
                  </a:cubicBezTo>
                  <a:cubicBezTo>
                    <a:pt x="59206" y="187547"/>
                    <a:pt x="59291" y="187559"/>
                    <a:pt x="59348" y="187586"/>
                  </a:cubicBezTo>
                  <a:cubicBezTo>
                    <a:pt x="72327" y="193243"/>
                    <a:pt x="86305" y="196127"/>
                    <a:pt x="100504" y="196127"/>
                  </a:cubicBezTo>
                  <a:cubicBezTo>
                    <a:pt x="156081" y="196127"/>
                    <a:pt x="201119" y="152198"/>
                    <a:pt x="201119" y="98064"/>
                  </a:cubicBezTo>
                  <a:cubicBezTo>
                    <a:pt x="201119" y="43929"/>
                    <a:pt x="156081" y="0"/>
                    <a:pt x="100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3"/>
            <p:cNvSpPr/>
            <p:nvPr/>
          </p:nvSpPr>
          <p:spPr>
            <a:xfrm>
              <a:off x="1531895" y="424654"/>
              <a:ext cx="1913575" cy="1664000"/>
            </a:xfrm>
            <a:custGeom>
              <a:avLst/>
              <a:gdLst/>
              <a:ahLst/>
              <a:cxnLst/>
              <a:rect l="l" t="t" r="r" b="b"/>
              <a:pathLst>
                <a:path w="76543" h="66560" fill="none" extrusionOk="0">
                  <a:moveTo>
                    <a:pt x="76543" y="1"/>
                  </a:moveTo>
                  <a:cubicBezTo>
                    <a:pt x="57463" y="3994"/>
                    <a:pt x="39825" y="13091"/>
                    <a:pt x="25514" y="26292"/>
                  </a:cubicBezTo>
                  <a:cubicBezTo>
                    <a:pt x="2330" y="48145"/>
                    <a:pt x="0" y="66560"/>
                    <a:pt x="0" y="66560"/>
                  </a:cubicBezTo>
                </a:path>
              </a:pathLst>
            </a:custGeom>
            <a:noFill/>
            <a:ln w="19050" cap="flat" cmpd="sng">
              <a:solidFill>
                <a:srgbClr val="323B5B"/>
              </a:solidFill>
              <a:prstDash val="solid"/>
              <a:miter lim="1109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53"/>
          <p:cNvGrpSpPr/>
          <p:nvPr/>
        </p:nvGrpSpPr>
        <p:grpSpPr>
          <a:xfrm>
            <a:off x="6601462" y="1702049"/>
            <a:ext cx="993025" cy="892211"/>
            <a:chOff x="1255800" y="238125"/>
            <a:chExt cx="5027975" cy="5130600"/>
          </a:xfrm>
        </p:grpSpPr>
        <p:sp>
          <p:nvSpPr>
            <p:cNvPr id="1911" name="Google Shape;1911;p53"/>
            <p:cNvSpPr/>
            <p:nvPr/>
          </p:nvSpPr>
          <p:spPr>
            <a:xfrm>
              <a:off x="1255800" y="238125"/>
              <a:ext cx="5027975" cy="5130600"/>
            </a:xfrm>
            <a:custGeom>
              <a:avLst/>
              <a:gdLst/>
              <a:ahLst/>
              <a:cxnLst/>
              <a:rect l="l" t="t" r="r" b="b"/>
              <a:pathLst>
                <a:path w="201119" h="205224" extrusionOk="0">
                  <a:moveTo>
                    <a:pt x="100504" y="0"/>
                  </a:moveTo>
                  <a:cubicBezTo>
                    <a:pt x="45038" y="0"/>
                    <a:pt x="0" y="43929"/>
                    <a:pt x="0" y="98064"/>
                  </a:cubicBezTo>
                  <a:cubicBezTo>
                    <a:pt x="0" y="118031"/>
                    <a:pt x="7654" y="146319"/>
                    <a:pt x="27955" y="166841"/>
                  </a:cubicBezTo>
                  <a:lnTo>
                    <a:pt x="15309" y="205224"/>
                  </a:lnTo>
                  <a:cubicBezTo>
                    <a:pt x="15309" y="205224"/>
                    <a:pt x="54976" y="187547"/>
                    <a:pt x="59095" y="187547"/>
                  </a:cubicBezTo>
                  <a:cubicBezTo>
                    <a:pt x="59206" y="187547"/>
                    <a:pt x="59291" y="187559"/>
                    <a:pt x="59348" y="187586"/>
                  </a:cubicBezTo>
                  <a:cubicBezTo>
                    <a:pt x="72327" y="193243"/>
                    <a:pt x="86305" y="196127"/>
                    <a:pt x="100504" y="196127"/>
                  </a:cubicBezTo>
                  <a:cubicBezTo>
                    <a:pt x="156081" y="196127"/>
                    <a:pt x="201119" y="152198"/>
                    <a:pt x="201119" y="98064"/>
                  </a:cubicBezTo>
                  <a:cubicBezTo>
                    <a:pt x="201119" y="43929"/>
                    <a:pt x="156081" y="0"/>
                    <a:pt x="1005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3"/>
            <p:cNvSpPr/>
            <p:nvPr/>
          </p:nvSpPr>
          <p:spPr>
            <a:xfrm>
              <a:off x="1531895" y="424654"/>
              <a:ext cx="1913575" cy="1664000"/>
            </a:xfrm>
            <a:custGeom>
              <a:avLst/>
              <a:gdLst/>
              <a:ahLst/>
              <a:cxnLst/>
              <a:rect l="l" t="t" r="r" b="b"/>
              <a:pathLst>
                <a:path w="76543" h="66560" fill="none" extrusionOk="0">
                  <a:moveTo>
                    <a:pt x="76543" y="1"/>
                  </a:moveTo>
                  <a:cubicBezTo>
                    <a:pt x="57463" y="3994"/>
                    <a:pt x="39825" y="13091"/>
                    <a:pt x="25514" y="26292"/>
                  </a:cubicBezTo>
                  <a:cubicBezTo>
                    <a:pt x="2330" y="48145"/>
                    <a:pt x="0" y="66560"/>
                    <a:pt x="0" y="66560"/>
                  </a:cubicBezTo>
                </a:path>
              </a:pathLst>
            </a:custGeom>
            <a:noFill/>
            <a:ln w="19050" cap="flat" cmpd="sng">
              <a:solidFill>
                <a:srgbClr val="323B5B"/>
              </a:solidFill>
              <a:prstDash val="solid"/>
              <a:miter lim="11093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53"/>
          <p:cNvGrpSpPr/>
          <p:nvPr/>
        </p:nvGrpSpPr>
        <p:grpSpPr>
          <a:xfrm rot="-10325575" flipH="1">
            <a:off x="2421015" y="4846037"/>
            <a:ext cx="3069477" cy="521550"/>
            <a:chOff x="4330300" y="3920250"/>
            <a:chExt cx="1682975" cy="210775"/>
          </a:xfrm>
        </p:grpSpPr>
        <p:sp>
          <p:nvSpPr>
            <p:cNvPr id="1914" name="Google Shape;1914;p53"/>
            <p:cNvSpPr/>
            <p:nvPr/>
          </p:nvSpPr>
          <p:spPr>
            <a:xfrm>
              <a:off x="4586275" y="3920250"/>
              <a:ext cx="1427000" cy="210775"/>
            </a:xfrm>
            <a:custGeom>
              <a:avLst/>
              <a:gdLst/>
              <a:ahLst/>
              <a:cxnLst/>
              <a:rect l="l" t="t" r="r" b="b"/>
              <a:pathLst>
                <a:path w="57080" h="8431" extrusionOk="0">
                  <a:moveTo>
                    <a:pt x="1" y="1"/>
                  </a:moveTo>
                  <a:lnTo>
                    <a:pt x="1" y="8430"/>
                  </a:lnTo>
                  <a:lnTo>
                    <a:pt x="57079" y="8430"/>
                  </a:lnTo>
                  <a:lnTo>
                    <a:pt x="5707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3"/>
            <p:cNvSpPr/>
            <p:nvPr/>
          </p:nvSpPr>
          <p:spPr>
            <a:xfrm>
              <a:off x="4330300" y="3920250"/>
              <a:ext cx="304225" cy="210775"/>
            </a:xfrm>
            <a:custGeom>
              <a:avLst/>
              <a:gdLst/>
              <a:ahLst/>
              <a:cxnLst/>
              <a:rect l="l" t="t" r="r" b="b"/>
              <a:pathLst>
                <a:path w="12169" h="8431" extrusionOk="0">
                  <a:moveTo>
                    <a:pt x="10240" y="1"/>
                  </a:moveTo>
                  <a:lnTo>
                    <a:pt x="0" y="4215"/>
                  </a:lnTo>
                  <a:lnTo>
                    <a:pt x="10240" y="8430"/>
                  </a:lnTo>
                  <a:lnTo>
                    <a:pt x="12168" y="6299"/>
                  </a:lnTo>
                  <a:lnTo>
                    <a:pt x="10240" y="4215"/>
                  </a:lnTo>
                  <a:lnTo>
                    <a:pt x="12168" y="1751"/>
                  </a:lnTo>
                  <a:lnTo>
                    <a:pt x="1024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3"/>
            <p:cNvSpPr/>
            <p:nvPr/>
          </p:nvSpPr>
          <p:spPr>
            <a:xfrm>
              <a:off x="4330300" y="3978300"/>
              <a:ext cx="114625" cy="94675"/>
            </a:xfrm>
            <a:custGeom>
              <a:avLst/>
              <a:gdLst/>
              <a:ahLst/>
              <a:cxnLst/>
              <a:rect l="l" t="t" r="r" b="b"/>
              <a:pathLst>
                <a:path w="4585" h="3787" extrusionOk="0">
                  <a:moveTo>
                    <a:pt x="4584" y="0"/>
                  </a:moveTo>
                  <a:lnTo>
                    <a:pt x="0" y="1893"/>
                  </a:lnTo>
                  <a:lnTo>
                    <a:pt x="4584" y="3787"/>
                  </a:lnTo>
                  <a:lnTo>
                    <a:pt x="45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3"/>
            <p:cNvSpPr/>
            <p:nvPr/>
          </p:nvSpPr>
          <p:spPr>
            <a:xfrm>
              <a:off x="4634500" y="4070875"/>
              <a:ext cx="1378775" cy="13700"/>
            </a:xfrm>
            <a:custGeom>
              <a:avLst/>
              <a:gdLst/>
              <a:ahLst/>
              <a:cxnLst/>
              <a:rect l="l" t="t" r="r" b="b"/>
              <a:pathLst>
                <a:path w="55151" h="548" extrusionOk="0">
                  <a:moveTo>
                    <a:pt x="0" y="0"/>
                  </a:moveTo>
                  <a:lnTo>
                    <a:pt x="0" y="548"/>
                  </a:lnTo>
                  <a:lnTo>
                    <a:pt x="55150" y="548"/>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3"/>
            <p:cNvSpPr/>
            <p:nvPr/>
          </p:nvSpPr>
          <p:spPr>
            <a:xfrm>
              <a:off x="4634500" y="3960150"/>
              <a:ext cx="1378775" cy="14000"/>
            </a:xfrm>
            <a:custGeom>
              <a:avLst/>
              <a:gdLst/>
              <a:ahLst/>
              <a:cxnLst/>
              <a:rect l="l" t="t" r="r" b="b"/>
              <a:pathLst>
                <a:path w="55151" h="560" extrusionOk="0">
                  <a:moveTo>
                    <a:pt x="0" y="0"/>
                  </a:moveTo>
                  <a:lnTo>
                    <a:pt x="0" y="560"/>
                  </a:lnTo>
                  <a:lnTo>
                    <a:pt x="55150" y="560"/>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53"/>
          <p:cNvGrpSpPr/>
          <p:nvPr/>
        </p:nvGrpSpPr>
        <p:grpSpPr>
          <a:xfrm rot="2458430" flipH="1">
            <a:off x="3734515" y="4129315"/>
            <a:ext cx="2564848" cy="1864104"/>
            <a:chOff x="7365331" y="3876744"/>
            <a:chExt cx="752588" cy="546995"/>
          </a:xfrm>
        </p:grpSpPr>
        <p:sp>
          <p:nvSpPr>
            <p:cNvPr id="1920" name="Google Shape;1920;p53"/>
            <p:cNvSpPr/>
            <p:nvPr/>
          </p:nvSpPr>
          <p:spPr>
            <a:xfrm>
              <a:off x="7365331" y="3876744"/>
              <a:ext cx="555487" cy="388974"/>
            </a:xfrm>
            <a:custGeom>
              <a:avLst/>
              <a:gdLst/>
              <a:ahLst/>
              <a:cxnLst/>
              <a:rect l="l" t="t" r="r" b="b"/>
              <a:pathLst>
                <a:path w="38791" h="27163" extrusionOk="0">
                  <a:moveTo>
                    <a:pt x="996" y="1"/>
                  </a:moveTo>
                  <a:cubicBezTo>
                    <a:pt x="847" y="1"/>
                    <a:pt x="744" y="36"/>
                    <a:pt x="691" y="110"/>
                  </a:cubicBezTo>
                  <a:cubicBezTo>
                    <a:pt x="0" y="1062"/>
                    <a:pt x="7823" y="7849"/>
                    <a:pt x="18157" y="15290"/>
                  </a:cubicBezTo>
                  <a:cubicBezTo>
                    <a:pt x="27688" y="22153"/>
                    <a:pt x="36024" y="27162"/>
                    <a:pt x="37795" y="27162"/>
                  </a:cubicBezTo>
                  <a:cubicBezTo>
                    <a:pt x="37945" y="27162"/>
                    <a:pt x="38047" y="27127"/>
                    <a:pt x="38100" y="27054"/>
                  </a:cubicBezTo>
                  <a:cubicBezTo>
                    <a:pt x="38791" y="26101"/>
                    <a:pt x="30956" y="19303"/>
                    <a:pt x="20634" y="11861"/>
                  </a:cubicBezTo>
                  <a:cubicBezTo>
                    <a:pt x="11104" y="5000"/>
                    <a:pt x="2770" y="1"/>
                    <a:pt x="9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3"/>
            <p:cNvSpPr/>
            <p:nvPr/>
          </p:nvSpPr>
          <p:spPr>
            <a:xfrm>
              <a:off x="7867948" y="4226639"/>
              <a:ext cx="58154" cy="50306"/>
            </a:xfrm>
            <a:custGeom>
              <a:avLst/>
              <a:gdLst/>
              <a:ahLst/>
              <a:cxnLst/>
              <a:rect l="l" t="t" r="r" b="b"/>
              <a:pathLst>
                <a:path w="4061" h="3513" extrusionOk="0">
                  <a:moveTo>
                    <a:pt x="1239" y="0"/>
                  </a:moveTo>
                  <a:lnTo>
                    <a:pt x="620" y="893"/>
                  </a:lnTo>
                  <a:lnTo>
                    <a:pt x="1" y="1786"/>
                  </a:lnTo>
                  <a:lnTo>
                    <a:pt x="3442" y="3512"/>
                  </a:lnTo>
                  <a:lnTo>
                    <a:pt x="3751" y="3060"/>
                  </a:lnTo>
                  <a:lnTo>
                    <a:pt x="4061" y="2620"/>
                  </a:lnTo>
                  <a:lnTo>
                    <a:pt x="1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3"/>
            <p:cNvSpPr/>
            <p:nvPr/>
          </p:nvSpPr>
          <p:spPr>
            <a:xfrm>
              <a:off x="7914675" y="4262353"/>
              <a:ext cx="186017" cy="150131"/>
            </a:xfrm>
            <a:custGeom>
              <a:avLst/>
              <a:gdLst/>
              <a:ahLst/>
              <a:cxnLst/>
              <a:rect l="l" t="t" r="r" b="b"/>
              <a:pathLst>
                <a:path w="12990" h="10484" extrusionOk="0">
                  <a:moveTo>
                    <a:pt x="2415" y="0"/>
                  </a:moveTo>
                  <a:cubicBezTo>
                    <a:pt x="1470" y="0"/>
                    <a:pt x="798" y="126"/>
                    <a:pt x="798" y="126"/>
                  </a:cubicBezTo>
                  <a:lnTo>
                    <a:pt x="179" y="1018"/>
                  </a:lnTo>
                  <a:cubicBezTo>
                    <a:pt x="179" y="1018"/>
                    <a:pt x="0" y="3650"/>
                    <a:pt x="2643" y="5888"/>
                  </a:cubicBezTo>
                  <a:cubicBezTo>
                    <a:pt x="5286" y="8126"/>
                    <a:pt x="12990" y="10484"/>
                    <a:pt x="12990" y="10484"/>
                  </a:cubicBezTo>
                  <a:cubicBezTo>
                    <a:pt x="12990" y="10484"/>
                    <a:pt x="9597" y="5864"/>
                    <a:pt x="7751" y="2519"/>
                  </a:cubicBezTo>
                  <a:cubicBezTo>
                    <a:pt x="6575" y="387"/>
                    <a:pt x="4075" y="0"/>
                    <a:pt x="2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3"/>
            <p:cNvSpPr/>
            <p:nvPr/>
          </p:nvSpPr>
          <p:spPr>
            <a:xfrm>
              <a:off x="8011979" y="4321609"/>
              <a:ext cx="105939" cy="102130"/>
            </a:xfrm>
            <a:custGeom>
              <a:avLst/>
              <a:gdLst/>
              <a:ahLst/>
              <a:cxnLst/>
              <a:rect l="l" t="t" r="r" b="b"/>
              <a:pathLst>
                <a:path w="7398" h="7132" extrusionOk="0">
                  <a:moveTo>
                    <a:pt x="1934" y="0"/>
                  </a:moveTo>
                  <a:cubicBezTo>
                    <a:pt x="1765" y="0"/>
                    <a:pt x="1607" y="88"/>
                    <a:pt x="1516" y="357"/>
                  </a:cubicBezTo>
                  <a:cubicBezTo>
                    <a:pt x="1277" y="1074"/>
                    <a:pt x="3335" y="3255"/>
                    <a:pt x="2390" y="3255"/>
                  </a:cubicBezTo>
                  <a:cubicBezTo>
                    <a:pt x="2299" y="3255"/>
                    <a:pt x="2180" y="3235"/>
                    <a:pt x="2028" y="3191"/>
                  </a:cubicBezTo>
                  <a:cubicBezTo>
                    <a:pt x="1606" y="3069"/>
                    <a:pt x="1264" y="3015"/>
                    <a:pt x="993" y="3015"/>
                  </a:cubicBezTo>
                  <a:cubicBezTo>
                    <a:pt x="149" y="3015"/>
                    <a:pt x="1" y="3542"/>
                    <a:pt x="289" y="4191"/>
                  </a:cubicBezTo>
                  <a:cubicBezTo>
                    <a:pt x="682" y="5048"/>
                    <a:pt x="7397" y="7132"/>
                    <a:pt x="7397" y="7132"/>
                  </a:cubicBezTo>
                  <a:lnTo>
                    <a:pt x="2599" y="309"/>
                  </a:lnTo>
                  <a:cubicBezTo>
                    <a:pt x="2599" y="309"/>
                    <a:pt x="2249" y="0"/>
                    <a:pt x="1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53"/>
          <p:cNvGrpSpPr/>
          <p:nvPr/>
        </p:nvGrpSpPr>
        <p:grpSpPr>
          <a:xfrm>
            <a:off x="1945639" y="2044498"/>
            <a:ext cx="200783" cy="207310"/>
            <a:chOff x="3540025" y="2211925"/>
            <a:chExt cx="150625" cy="138225"/>
          </a:xfrm>
        </p:grpSpPr>
        <p:sp>
          <p:nvSpPr>
            <p:cNvPr id="1925" name="Google Shape;1925;p53"/>
            <p:cNvSpPr/>
            <p:nvPr/>
          </p:nvSpPr>
          <p:spPr>
            <a:xfrm>
              <a:off x="3640350" y="2258675"/>
              <a:ext cx="39575" cy="33450"/>
            </a:xfrm>
            <a:custGeom>
              <a:avLst/>
              <a:gdLst/>
              <a:ahLst/>
              <a:cxnLst/>
              <a:rect l="l" t="t" r="r" b="b"/>
              <a:pathLst>
                <a:path w="1583" h="1338" extrusionOk="0">
                  <a:moveTo>
                    <a:pt x="883" y="1"/>
                  </a:moveTo>
                  <a:cubicBezTo>
                    <a:pt x="333" y="1"/>
                    <a:pt x="0" y="661"/>
                    <a:pt x="369" y="1099"/>
                  </a:cubicBezTo>
                  <a:cubicBezTo>
                    <a:pt x="507" y="1263"/>
                    <a:pt x="693" y="1338"/>
                    <a:pt x="876" y="1338"/>
                  </a:cubicBezTo>
                  <a:cubicBezTo>
                    <a:pt x="1196" y="1338"/>
                    <a:pt x="1509" y="1108"/>
                    <a:pt x="1547" y="729"/>
                  </a:cubicBezTo>
                  <a:cubicBezTo>
                    <a:pt x="1583" y="360"/>
                    <a:pt x="1309" y="39"/>
                    <a:pt x="940" y="3"/>
                  </a:cubicBezTo>
                  <a:cubicBezTo>
                    <a:pt x="921" y="2"/>
                    <a:pt x="902" y="1"/>
                    <a:pt x="88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3"/>
            <p:cNvSpPr/>
            <p:nvPr/>
          </p:nvSpPr>
          <p:spPr>
            <a:xfrm>
              <a:off x="3551625" y="2258775"/>
              <a:ext cx="39475" cy="33175"/>
            </a:xfrm>
            <a:custGeom>
              <a:avLst/>
              <a:gdLst/>
              <a:ahLst/>
              <a:cxnLst/>
              <a:rect l="l" t="t" r="r" b="b"/>
              <a:pathLst>
                <a:path w="1579" h="1327" extrusionOk="0">
                  <a:moveTo>
                    <a:pt x="737" y="1"/>
                  </a:moveTo>
                  <a:cubicBezTo>
                    <a:pt x="444" y="1"/>
                    <a:pt x="153" y="188"/>
                    <a:pt x="84" y="523"/>
                  </a:cubicBezTo>
                  <a:cubicBezTo>
                    <a:pt x="0" y="880"/>
                    <a:pt x="239" y="1237"/>
                    <a:pt x="596" y="1309"/>
                  </a:cubicBezTo>
                  <a:cubicBezTo>
                    <a:pt x="648" y="1321"/>
                    <a:pt x="699" y="1326"/>
                    <a:pt x="748" y="1326"/>
                  </a:cubicBezTo>
                  <a:cubicBezTo>
                    <a:pt x="1250" y="1326"/>
                    <a:pt x="1579" y="752"/>
                    <a:pt x="1286" y="297"/>
                  </a:cubicBezTo>
                  <a:cubicBezTo>
                    <a:pt x="1153" y="95"/>
                    <a:pt x="944" y="1"/>
                    <a:pt x="73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3"/>
            <p:cNvSpPr/>
            <p:nvPr/>
          </p:nvSpPr>
          <p:spPr>
            <a:xfrm>
              <a:off x="3587800" y="2332600"/>
              <a:ext cx="62075" cy="17550"/>
            </a:xfrm>
            <a:custGeom>
              <a:avLst/>
              <a:gdLst/>
              <a:ahLst/>
              <a:cxnLst/>
              <a:rect l="l" t="t" r="r" b="b"/>
              <a:pathLst>
                <a:path w="2483" h="702" extrusionOk="0">
                  <a:moveTo>
                    <a:pt x="2225" y="0"/>
                  </a:moveTo>
                  <a:cubicBezTo>
                    <a:pt x="2193" y="0"/>
                    <a:pt x="2158" y="10"/>
                    <a:pt x="2125" y="35"/>
                  </a:cubicBezTo>
                  <a:cubicBezTo>
                    <a:pt x="1875" y="213"/>
                    <a:pt x="1589" y="320"/>
                    <a:pt x="1280" y="356"/>
                  </a:cubicBezTo>
                  <a:cubicBezTo>
                    <a:pt x="1220" y="363"/>
                    <a:pt x="1159" y="366"/>
                    <a:pt x="1098" y="366"/>
                  </a:cubicBezTo>
                  <a:cubicBezTo>
                    <a:pt x="835" y="366"/>
                    <a:pt x="571" y="303"/>
                    <a:pt x="339" y="177"/>
                  </a:cubicBezTo>
                  <a:cubicBezTo>
                    <a:pt x="309" y="162"/>
                    <a:pt x="280" y="155"/>
                    <a:pt x="253" y="155"/>
                  </a:cubicBezTo>
                  <a:cubicBezTo>
                    <a:pt x="96" y="155"/>
                    <a:pt x="0" y="384"/>
                    <a:pt x="173" y="475"/>
                  </a:cubicBezTo>
                  <a:cubicBezTo>
                    <a:pt x="458" y="630"/>
                    <a:pt x="780" y="701"/>
                    <a:pt x="1101" y="701"/>
                  </a:cubicBezTo>
                  <a:cubicBezTo>
                    <a:pt x="1173" y="701"/>
                    <a:pt x="1244" y="701"/>
                    <a:pt x="1316" y="689"/>
                  </a:cubicBezTo>
                  <a:cubicBezTo>
                    <a:pt x="1685" y="666"/>
                    <a:pt x="2030" y="535"/>
                    <a:pt x="2328" y="308"/>
                  </a:cubicBezTo>
                  <a:cubicBezTo>
                    <a:pt x="2483" y="202"/>
                    <a:pt x="2369" y="0"/>
                    <a:pt x="222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3"/>
            <p:cNvSpPr/>
            <p:nvPr/>
          </p:nvSpPr>
          <p:spPr>
            <a:xfrm>
              <a:off x="3641225" y="2211925"/>
              <a:ext cx="49425" cy="21350"/>
            </a:xfrm>
            <a:custGeom>
              <a:avLst/>
              <a:gdLst/>
              <a:ahLst/>
              <a:cxnLst/>
              <a:rect l="l" t="t" r="r" b="b"/>
              <a:pathLst>
                <a:path w="1977" h="854" extrusionOk="0">
                  <a:moveTo>
                    <a:pt x="764" y="1"/>
                  </a:moveTo>
                  <a:cubicBezTo>
                    <a:pt x="516" y="1"/>
                    <a:pt x="233" y="35"/>
                    <a:pt x="84" y="194"/>
                  </a:cubicBezTo>
                  <a:cubicBezTo>
                    <a:pt x="36" y="254"/>
                    <a:pt x="0" y="325"/>
                    <a:pt x="0" y="409"/>
                  </a:cubicBezTo>
                  <a:cubicBezTo>
                    <a:pt x="0" y="516"/>
                    <a:pt x="60" y="754"/>
                    <a:pt x="191" y="802"/>
                  </a:cubicBezTo>
                  <a:cubicBezTo>
                    <a:pt x="250" y="825"/>
                    <a:pt x="298" y="837"/>
                    <a:pt x="357" y="837"/>
                  </a:cubicBezTo>
                  <a:cubicBezTo>
                    <a:pt x="584" y="849"/>
                    <a:pt x="810" y="849"/>
                    <a:pt x="1036" y="849"/>
                  </a:cubicBezTo>
                  <a:cubicBezTo>
                    <a:pt x="1081" y="852"/>
                    <a:pt x="1125" y="854"/>
                    <a:pt x="1170" y="854"/>
                  </a:cubicBezTo>
                  <a:cubicBezTo>
                    <a:pt x="1292" y="854"/>
                    <a:pt x="1414" y="843"/>
                    <a:pt x="1536" y="825"/>
                  </a:cubicBezTo>
                  <a:cubicBezTo>
                    <a:pt x="1715" y="790"/>
                    <a:pt x="1858" y="683"/>
                    <a:pt x="1941" y="516"/>
                  </a:cubicBezTo>
                  <a:cubicBezTo>
                    <a:pt x="1977" y="397"/>
                    <a:pt x="1941" y="254"/>
                    <a:pt x="1834" y="171"/>
                  </a:cubicBezTo>
                  <a:cubicBezTo>
                    <a:pt x="1619" y="16"/>
                    <a:pt x="1155" y="16"/>
                    <a:pt x="905" y="4"/>
                  </a:cubicBezTo>
                  <a:cubicBezTo>
                    <a:pt x="860" y="2"/>
                    <a:pt x="813" y="1"/>
                    <a:pt x="7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3"/>
            <p:cNvSpPr/>
            <p:nvPr/>
          </p:nvSpPr>
          <p:spPr>
            <a:xfrm>
              <a:off x="3540025" y="2216075"/>
              <a:ext cx="49725" cy="22050"/>
            </a:xfrm>
            <a:custGeom>
              <a:avLst/>
              <a:gdLst/>
              <a:ahLst/>
              <a:cxnLst/>
              <a:rect l="l" t="t" r="r" b="b"/>
              <a:pathLst>
                <a:path w="1989" h="882" extrusionOk="0">
                  <a:moveTo>
                    <a:pt x="1343" y="1"/>
                  </a:moveTo>
                  <a:cubicBezTo>
                    <a:pt x="1241" y="1"/>
                    <a:pt x="1139" y="9"/>
                    <a:pt x="1048" y="16"/>
                  </a:cubicBezTo>
                  <a:cubicBezTo>
                    <a:pt x="798" y="40"/>
                    <a:pt x="333" y="64"/>
                    <a:pt x="131" y="243"/>
                  </a:cubicBezTo>
                  <a:cubicBezTo>
                    <a:pt x="36" y="326"/>
                    <a:pt x="0" y="469"/>
                    <a:pt x="48" y="588"/>
                  </a:cubicBezTo>
                  <a:cubicBezTo>
                    <a:pt x="131" y="755"/>
                    <a:pt x="298" y="850"/>
                    <a:pt x="476" y="862"/>
                  </a:cubicBezTo>
                  <a:cubicBezTo>
                    <a:pt x="574" y="876"/>
                    <a:pt x="672" y="882"/>
                    <a:pt x="769" y="882"/>
                  </a:cubicBezTo>
                  <a:cubicBezTo>
                    <a:pt x="838" y="882"/>
                    <a:pt x="907" y="879"/>
                    <a:pt x="976" y="874"/>
                  </a:cubicBezTo>
                  <a:cubicBezTo>
                    <a:pt x="1203" y="850"/>
                    <a:pt x="1417" y="838"/>
                    <a:pt x="1643" y="814"/>
                  </a:cubicBezTo>
                  <a:cubicBezTo>
                    <a:pt x="1703" y="814"/>
                    <a:pt x="1762" y="790"/>
                    <a:pt x="1810" y="778"/>
                  </a:cubicBezTo>
                  <a:cubicBezTo>
                    <a:pt x="1941" y="707"/>
                    <a:pt x="1988" y="469"/>
                    <a:pt x="1976" y="362"/>
                  </a:cubicBezTo>
                  <a:cubicBezTo>
                    <a:pt x="1965" y="278"/>
                    <a:pt x="1941" y="207"/>
                    <a:pt x="1881" y="159"/>
                  </a:cubicBezTo>
                  <a:cubicBezTo>
                    <a:pt x="1754" y="32"/>
                    <a:pt x="1548" y="1"/>
                    <a:pt x="13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53"/>
          <p:cNvGrpSpPr/>
          <p:nvPr/>
        </p:nvGrpSpPr>
        <p:grpSpPr>
          <a:xfrm>
            <a:off x="4471602" y="2039735"/>
            <a:ext cx="202815" cy="125047"/>
            <a:chOff x="3540025" y="2208749"/>
            <a:chExt cx="152149" cy="83376"/>
          </a:xfrm>
        </p:grpSpPr>
        <p:sp>
          <p:nvSpPr>
            <p:cNvPr id="1931" name="Google Shape;1931;p53"/>
            <p:cNvSpPr/>
            <p:nvPr/>
          </p:nvSpPr>
          <p:spPr>
            <a:xfrm>
              <a:off x="3640350" y="2258675"/>
              <a:ext cx="39575" cy="33450"/>
            </a:xfrm>
            <a:custGeom>
              <a:avLst/>
              <a:gdLst/>
              <a:ahLst/>
              <a:cxnLst/>
              <a:rect l="l" t="t" r="r" b="b"/>
              <a:pathLst>
                <a:path w="1583" h="1338" extrusionOk="0">
                  <a:moveTo>
                    <a:pt x="883" y="1"/>
                  </a:moveTo>
                  <a:cubicBezTo>
                    <a:pt x="333" y="1"/>
                    <a:pt x="0" y="661"/>
                    <a:pt x="369" y="1099"/>
                  </a:cubicBezTo>
                  <a:cubicBezTo>
                    <a:pt x="507" y="1263"/>
                    <a:pt x="693" y="1338"/>
                    <a:pt x="876" y="1338"/>
                  </a:cubicBezTo>
                  <a:cubicBezTo>
                    <a:pt x="1196" y="1338"/>
                    <a:pt x="1509" y="1108"/>
                    <a:pt x="1547" y="729"/>
                  </a:cubicBezTo>
                  <a:cubicBezTo>
                    <a:pt x="1583" y="360"/>
                    <a:pt x="1309" y="39"/>
                    <a:pt x="940" y="3"/>
                  </a:cubicBezTo>
                  <a:cubicBezTo>
                    <a:pt x="921" y="2"/>
                    <a:pt x="902" y="1"/>
                    <a:pt x="88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3"/>
            <p:cNvSpPr/>
            <p:nvPr/>
          </p:nvSpPr>
          <p:spPr>
            <a:xfrm>
              <a:off x="3551625" y="2258775"/>
              <a:ext cx="39475" cy="33175"/>
            </a:xfrm>
            <a:custGeom>
              <a:avLst/>
              <a:gdLst/>
              <a:ahLst/>
              <a:cxnLst/>
              <a:rect l="l" t="t" r="r" b="b"/>
              <a:pathLst>
                <a:path w="1579" h="1327" extrusionOk="0">
                  <a:moveTo>
                    <a:pt x="737" y="1"/>
                  </a:moveTo>
                  <a:cubicBezTo>
                    <a:pt x="444" y="1"/>
                    <a:pt x="153" y="188"/>
                    <a:pt x="84" y="523"/>
                  </a:cubicBezTo>
                  <a:cubicBezTo>
                    <a:pt x="0" y="880"/>
                    <a:pt x="239" y="1237"/>
                    <a:pt x="596" y="1309"/>
                  </a:cubicBezTo>
                  <a:cubicBezTo>
                    <a:pt x="648" y="1321"/>
                    <a:pt x="699" y="1326"/>
                    <a:pt x="748" y="1326"/>
                  </a:cubicBezTo>
                  <a:cubicBezTo>
                    <a:pt x="1250" y="1326"/>
                    <a:pt x="1579" y="752"/>
                    <a:pt x="1286" y="297"/>
                  </a:cubicBezTo>
                  <a:cubicBezTo>
                    <a:pt x="1153" y="95"/>
                    <a:pt x="944" y="1"/>
                    <a:pt x="73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3"/>
            <p:cNvSpPr/>
            <p:nvPr/>
          </p:nvSpPr>
          <p:spPr>
            <a:xfrm rot="461052">
              <a:off x="3641284" y="2211893"/>
              <a:ext cx="49309" cy="21415"/>
            </a:xfrm>
            <a:custGeom>
              <a:avLst/>
              <a:gdLst/>
              <a:ahLst/>
              <a:cxnLst/>
              <a:rect l="l" t="t" r="r" b="b"/>
              <a:pathLst>
                <a:path w="1977" h="854" extrusionOk="0">
                  <a:moveTo>
                    <a:pt x="764" y="1"/>
                  </a:moveTo>
                  <a:cubicBezTo>
                    <a:pt x="516" y="1"/>
                    <a:pt x="233" y="35"/>
                    <a:pt x="84" y="194"/>
                  </a:cubicBezTo>
                  <a:cubicBezTo>
                    <a:pt x="36" y="254"/>
                    <a:pt x="0" y="325"/>
                    <a:pt x="0" y="409"/>
                  </a:cubicBezTo>
                  <a:cubicBezTo>
                    <a:pt x="0" y="516"/>
                    <a:pt x="60" y="754"/>
                    <a:pt x="191" y="802"/>
                  </a:cubicBezTo>
                  <a:cubicBezTo>
                    <a:pt x="250" y="825"/>
                    <a:pt x="298" y="837"/>
                    <a:pt x="357" y="837"/>
                  </a:cubicBezTo>
                  <a:cubicBezTo>
                    <a:pt x="584" y="849"/>
                    <a:pt x="810" y="849"/>
                    <a:pt x="1036" y="849"/>
                  </a:cubicBezTo>
                  <a:cubicBezTo>
                    <a:pt x="1081" y="852"/>
                    <a:pt x="1125" y="854"/>
                    <a:pt x="1170" y="854"/>
                  </a:cubicBezTo>
                  <a:cubicBezTo>
                    <a:pt x="1292" y="854"/>
                    <a:pt x="1414" y="843"/>
                    <a:pt x="1536" y="825"/>
                  </a:cubicBezTo>
                  <a:cubicBezTo>
                    <a:pt x="1715" y="790"/>
                    <a:pt x="1858" y="683"/>
                    <a:pt x="1941" y="516"/>
                  </a:cubicBezTo>
                  <a:cubicBezTo>
                    <a:pt x="1977" y="397"/>
                    <a:pt x="1941" y="254"/>
                    <a:pt x="1834" y="171"/>
                  </a:cubicBezTo>
                  <a:cubicBezTo>
                    <a:pt x="1619" y="16"/>
                    <a:pt x="1155" y="16"/>
                    <a:pt x="905" y="4"/>
                  </a:cubicBezTo>
                  <a:cubicBezTo>
                    <a:pt x="860" y="2"/>
                    <a:pt x="813" y="1"/>
                    <a:pt x="7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3"/>
            <p:cNvSpPr/>
            <p:nvPr/>
          </p:nvSpPr>
          <p:spPr>
            <a:xfrm>
              <a:off x="3540025" y="2216075"/>
              <a:ext cx="49725" cy="22050"/>
            </a:xfrm>
            <a:custGeom>
              <a:avLst/>
              <a:gdLst/>
              <a:ahLst/>
              <a:cxnLst/>
              <a:rect l="l" t="t" r="r" b="b"/>
              <a:pathLst>
                <a:path w="1989" h="882" extrusionOk="0">
                  <a:moveTo>
                    <a:pt x="1343" y="1"/>
                  </a:moveTo>
                  <a:cubicBezTo>
                    <a:pt x="1241" y="1"/>
                    <a:pt x="1139" y="9"/>
                    <a:pt x="1048" y="16"/>
                  </a:cubicBezTo>
                  <a:cubicBezTo>
                    <a:pt x="798" y="40"/>
                    <a:pt x="333" y="64"/>
                    <a:pt x="131" y="243"/>
                  </a:cubicBezTo>
                  <a:cubicBezTo>
                    <a:pt x="36" y="326"/>
                    <a:pt x="0" y="469"/>
                    <a:pt x="48" y="588"/>
                  </a:cubicBezTo>
                  <a:cubicBezTo>
                    <a:pt x="131" y="755"/>
                    <a:pt x="298" y="850"/>
                    <a:pt x="476" y="862"/>
                  </a:cubicBezTo>
                  <a:cubicBezTo>
                    <a:pt x="574" y="876"/>
                    <a:pt x="672" y="882"/>
                    <a:pt x="769" y="882"/>
                  </a:cubicBezTo>
                  <a:cubicBezTo>
                    <a:pt x="838" y="882"/>
                    <a:pt x="907" y="879"/>
                    <a:pt x="976" y="874"/>
                  </a:cubicBezTo>
                  <a:cubicBezTo>
                    <a:pt x="1203" y="850"/>
                    <a:pt x="1417" y="838"/>
                    <a:pt x="1643" y="814"/>
                  </a:cubicBezTo>
                  <a:cubicBezTo>
                    <a:pt x="1703" y="814"/>
                    <a:pt x="1762" y="790"/>
                    <a:pt x="1810" y="778"/>
                  </a:cubicBezTo>
                  <a:cubicBezTo>
                    <a:pt x="1941" y="707"/>
                    <a:pt x="1988" y="469"/>
                    <a:pt x="1976" y="362"/>
                  </a:cubicBezTo>
                  <a:cubicBezTo>
                    <a:pt x="1965" y="278"/>
                    <a:pt x="1941" y="207"/>
                    <a:pt x="1881" y="159"/>
                  </a:cubicBezTo>
                  <a:cubicBezTo>
                    <a:pt x="1754" y="32"/>
                    <a:pt x="1548" y="1"/>
                    <a:pt x="13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 name="Google Shape;1935;p53"/>
          <p:cNvGrpSpPr/>
          <p:nvPr/>
        </p:nvGrpSpPr>
        <p:grpSpPr>
          <a:xfrm>
            <a:off x="7002372" y="2038174"/>
            <a:ext cx="191887" cy="220598"/>
            <a:chOff x="3543632" y="2207708"/>
            <a:chExt cx="143951" cy="147085"/>
          </a:xfrm>
        </p:grpSpPr>
        <p:sp>
          <p:nvSpPr>
            <p:cNvPr id="1936" name="Google Shape;1936;p53"/>
            <p:cNvSpPr/>
            <p:nvPr/>
          </p:nvSpPr>
          <p:spPr>
            <a:xfrm>
              <a:off x="3640350" y="2258675"/>
              <a:ext cx="39575" cy="33450"/>
            </a:xfrm>
            <a:custGeom>
              <a:avLst/>
              <a:gdLst/>
              <a:ahLst/>
              <a:cxnLst/>
              <a:rect l="l" t="t" r="r" b="b"/>
              <a:pathLst>
                <a:path w="1583" h="1338" extrusionOk="0">
                  <a:moveTo>
                    <a:pt x="883" y="1"/>
                  </a:moveTo>
                  <a:cubicBezTo>
                    <a:pt x="333" y="1"/>
                    <a:pt x="0" y="661"/>
                    <a:pt x="369" y="1099"/>
                  </a:cubicBezTo>
                  <a:cubicBezTo>
                    <a:pt x="507" y="1263"/>
                    <a:pt x="693" y="1338"/>
                    <a:pt x="876" y="1338"/>
                  </a:cubicBezTo>
                  <a:cubicBezTo>
                    <a:pt x="1196" y="1338"/>
                    <a:pt x="1509" y="1108"/>
                    <a:pt x="1547" y="729"/>
                  </a:cubicBezTo>
                  <a:cubicBezTo>
                    <a:pt x="1583" y="360"/>
                    <a:pt x="1309" y="39"/>
                    <a:pt x="940" y="3"/>
                  </a:cubicBezTo>
                  <a:cubicBezTo>
                    <a:pt x="921" y="2"/>
                    <a:pt x="902" y="1"/>
                    <a:pt x="88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3"/>
            <p:cNvSpPr/>
            <p:nvPr/>
          </p:nvSpPr>
          <p:spPr>
            <a:xfrm>
              <a:off x="3551625" y="2258775"/>
              <a:ext cx="39475" cy="33175"/>
            </a:xfrm>
            <a:custGeom>
              <a:avLst/>
              <a:gdLst/>
              <a:ahLst/>
              <a:cxnLst/>
              <a:rect l="l" t="t" r="r" b="b"/>
              <a:pathLst>
                <a:path w="1579" h="1327" extrusionOk="0">
                  <a:moveTo>
                    <a:pt x="737" y="1"/>
                  </a:moveTo>
                  <a:cubicBezTo>
                    <a:pt x="444" y="1"/>
                    <a:pt x="153" y="188"/>
                    <a:pt x="84" y="523"/>
                  </a:cubicBezTo>
                  <a:cubicBezTo>
                    <a:pt x="0" y="880"/>
                    <a:pt x="239" y="1237"/>
                    <a:pt x="596" y="1309"/>
                  </a:cubicBezTo>
                  <a:cubicBezTo>
                    <a:pt x="648" y="1321"/>
                    <a:pt x="699" y="1326"/>
                    <a:pt x="748" y="1326"/>
                  </a:cubicBezTo>
                  <a:cubicBezTo>
                    <a:pt x="1250" y="1326"/>
                    <a:pt x="1579" y="752"/>
                    <a:pt x="1286" y="297"/>
                  </a:cubicBezTo>
                  <a:cubicBezTo>
                    <a:pt x="1153" y="95"/>
                    <a:pt x="944" y="1"/>
                    <a:pt x="73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3"/>
            <p:cNvSpPr/>
            <p:nvPr/>
          </p:nvSpPr>
          <p:spPr>
            <a:xfrm rot="10800000" flipH="1">
              <a:off x="3587801" y="2332591"/>
              <a:ext cx="62075" cy="22203"/>
            </a:xfrm>
            <a:custGeom>
              <a:avLst/>
              <a:gdLst/>
              <a:ahLst/>
              <a:cxnLst/>
              <a:rect l="l" t="t" r="r" b="b"/>
              <a:pathLst>
                <a:path w="2483" h="702" extrusionOk="0">
                  <a:moveTo>
                    <a:pt x="2225" y="0"/>
                  </a:moveTo>
                  <a:cubicBezTo>
                    <a:pt x="2193" y="0"/>
                    <a:pt x="2158" y="10"/>
                    <a:pt x="2125" y="35"/>
                  </a:cubicBezTo>
                  <a:cubicBezTo>
                    <a:pt x="1875" y="213"/>
                    <a:pt x="1589" y="320"/>
                    <a:pt x="1280" y="356"/>
                  </a:cubicBezTo>
                  <a:cubicBezTo>
                    <a:pt x="1220" y="363"/>
                    <a:pt x="1159" y="366"/>
                    <a:pt x="1098" y="366"/>
                  </a:cubicBezTo>
                  <a:cubicBezTo>
                    <a:pt x="835" y="366"/>
                    <a:pt x="571" y="303"/>
                    <a:pt x="339" y="177"/>
                  </a:cubicBezTo>
                  <a:cubicBezTo>
                    <a:pt x="309" y="162"/>
                    <a:pt x="280" y="155"/>
                    <a:pt x="253" y="155"/>
                  </a:cubicBezTo>
                  <a:cubicBezTo>
                    <a:pt x="96" y="155"/>
                    <a:pt x="0" y="384"/>
                    <a:pt x="173" y="475"/>
                  </a:cubicBezTo>
                  <a:cubicBezTo>
                    <a:pt x="458" y="630"/>
                    <a:pt x="780" y="701"/>
                    <a:pt x="1101" y="701"/>
                  </a:cubicBezTo>
                  <a:cubicBezTo>
                    <a:pt x="1173" y="701"/>
                    <a:pt x="1244" y="701"/>
                    <a:pt x="1316" y="689"/>
                  </a:cubicBezTo>
                  <a:cubicBezTo>
                    <a:pt x="1685" y="666"/>
                    <a:pt x="2030" y="535"/>
                    <a:pt x="2328" y="308"/>
                  </a:cubicBezTo>
                  <a:cubicBezTo>
                    <a:pt x="2483" y="202"/>
                    <a:pt x="2369" y="0"/>
                    <a:pt x="222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3"/>
            <p:cNvSpPr/>
            <p:nvPr/>
          </p:nvSpPr>
          <p:spPr>
            <a:xfrm rot="1543173">
              <a:off x="3636017" y="2216567"/>
              <a:ext cx="48233" cy="21985"/>
            </a:xfrm>
            <a:custGeom>
              <a:avLst/>
              <a:gdLst/>
              <a:ahLst/>
              <a:cxnLst/>
              <a:rect l="l" t="t" r="r" b="b"/>
              <a:pathLst>
                <a:path w="1977" h="854" extrusionOk="0">
                  <a:moveTo>
                    <a:pt x="764" y="1"/>
                  </a:moveTo>
                  <a:cubicBezTo>
                    <a:pt x="516" y="1"/>
                    <a:pt x="233" y="35"/>
                    <a:pt x="84" y="194"/>
                  </a:cubicBezTo>
                  <a:cubicBezTo>
                    <a:pt x="36" y="254"/>
                    <a:pt x="0" y="325"/>
                    <a:pt x="0" y="409"/>
                  </a:cubicBezTo>
                  <a:cubicBezTo>
                    <a:pt x="0" y="516"/>
                    <a:pt x="60" y="754"/>
                    <a:pt x="191" y="802"/>
                  </a:cubicBezTo>
                  <a:cubicBezTo>
                    <a:pt x="250" y="825"/>
                    <a:pt x="298" y="837"/>
                    <a:pt x="357" y="837"/>
                  </a:cubicBezTo>
                  <a:cubicBezTo>
                    <a:pt x="584" y="849"/>
                    <a:pt x="810" y="849"/>
                    <a:pt x="1036" y="849"/>
                  </a:cubicBezTo>
                  <a:cubicBezTo>
                    <a:pt x="1081" y="852"/>
                    <a:pt x="1125" y="854"/>
                    <a:pt x="1170" y="854"/>
                  </a:cubicBezTo>
                  <a:cubicBezTo>
                    <a:pt x="1292" y="854"/>
                    <a:pt x="1414" y="843"/>
                    <a:pt x="1536" y="825"/>
                  </a:cubicBezTo>
                  <a:cubicBezTo>
                    <a:pt x="1715" y="790"/>
                    <a:pt x="1858" y="683"/>
                    <a:pt x="1941" y="516"/>
                  </a:cubicBezTo>
                  <a:cubicBezTo>
                    <a:pt x="1977" y="397"/>
                    <a:pt x="1941" y="254"/>
                    <a:pt x="1834" y="171"/>
                  </a:cubicBezTo>
                  <a:cubicBezTo>
                    <a:pt x="1619" y="16"/>
                    <a:pt x="1155" y="16"/>
                    <a:pt x="905" y="4"/>
                  </a:cubicBezTo>
                  <a:cubicBezTo>
                    <a:pt x="860" y="2"/>
                    <a:pt x="813" y="1"/>
                    <a:pt x="7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3"/>
            <p:cNvSpPr/>
            <p:nvPr/>
          </p:nvSpPr>
          <p:spPr>
            <a:xfrm rot="-1246042">
              <a:off x="3546911" y="2216302"/>
              <a:ext cx="48915" cy="22498"/>
            </a:xfrm>
            <a:custGeom>
              <a:avLst/>
              <a:gdLst/>
              <a:ahLst/>
              <a:cxnLst/>
              <a:rect l="l" t="t" r="r" b="b"/>
              <a:pathLst>
                <a:path w="1989" h="882" extrusionOk="0">
                  <a:moveTo>
                    <a:pt x="1343" y="1"/>
                  </a:moveTo>
                  <a:cubicBezTo>
                    <a:pt x="1241" y="1"/>
                    <a:pt x="1139" y="9"/>
                    <a:pt x="1048" y="16"/>
                  </a:cubicBezTo>
                  <a:cubicBezTo>
                    <a:pt x="798" y="40"/>
                    <a:pt x="333" y="64"/>
                    <a:pt x="131" y="243"/>
                  </a:cubicBezTo>
                  <a:cubicBezTo>
                    <a:pt x="36" y="326"/>
                    <a:pt x="0" y="469"/>
                    <a:pt x="48" y="588"/>
                  </a:cubicBezTo>
                  <a:cubicBezTo>
                    <a:pt x="131" y="755"/>
                    <a:pt x="298" y="850"/>
                    <a:pt x="476" y="862"/>
                  </a:cubicBezTo>
                  <a:cubicBezTo>
                    <a:pt x="574" y="876"/>
                    <a:pt x="672" y="882"/>
                    <a:pt x="769" y="882"/>
                  </a:cubicBezTo>
                  <a:cubicBezTo>
                    <a:pt x="838" y="882"/>
                    <a:pt x="907" y="879"/>
                    <a:pt x="976" y="874"/>
                  </a:cubicBezTo>
                  <a:cubicBezTo>
                    <a:pt x="1203" y="850"/>
                    <a:pt x="1417" y="838"/>
                    <a:pt x="1643" y="814"/>
                  </a:cubicBezTo>
                  <a:cubicBezTo>
                    <a:pt x="1703" y="814"/>
                    <a:pt x="1762" y="790"/>
                    <a:pt x="1810" y="778"/>
                  </a:cubicBezTo>
                  <a:cubicBezTo>
                    <a:pt x="1941" y="707"/>
                    <a:pt x="1988" y="469"/>
                    <a:pt x="1976" y="362"/>
                  </a:cubicBezTo>
                  <a:cubicBezTo>
                    <a:pt x="1965" y="278"/>
                    <a:pt x="1941" y="207"/>
                    <a:pt x="1881" y="159"/>
                  </a:cubicBezTo>
                  <a:cubicBezTo>
                    <a:pt x="1754" y="32"/>
                    <a:pt x="1548" y="1"/>
                    <a:pt x="13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 name="Google Shape;1941;p53"/>
          <p:cNvSpPr/>
          <p:nvPr/>
        </p:nvSpPr>
        <p:spPr>
          <a:xfrm rot="454747">
            <a:off x="4532175" y="2228924"/>
            <a:ext cx="76678" cy="3200"/>
          </a:xfrm>
          <a:custGeom>
            <a:avLst/>
            <a:gdLst/>
            <a:ahLst/>
            <a:cxnLst/>
            <a:rect l="l" t="t" r="r" b="b"/>
            <a:pathLst>
              <a:path w="3067" h="128" extrusionOk="0">
                <a:moveTo>
                  <a:pt x="0" y="0"/>
                </a:moveTo>
                <a:cubicBezTo>
                  <a:pt x="1022" y="43"/>
                  <a:pt x="2044" y="128"/>
                  <a:pt x="3067" y="128"/>
                </a:cubicBezTo>
              </a:path>
            </a:pathLst>
          </a:custGeom>
          <a:noFill/>
          <a:ln w="19050" cap="flat" cmpd="sng">
            <a:solidFill>
              <a:schemeClr val="dk2"/>
            </a:solidFill>
            <a:prstDash val="solid"/>
            <a:round/>
            <a:headEnd type="none" w="med" len="med"/>
            <a:tailEnd type="none" w="med" len="med"/>
          </a:ln>
        </p:spPr>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1945"/>
        <p:cNvGrpSpPr/>
        <p:nvPr/>
      </p:nvGrpSpPr>
      <p:grpSpPr>
        <a:xfrm>
          <a:off x="0" y="0"/>
          <a:ext cx="0" cy="0"/>
          <a:chOff x="0" y="0"/>
          <a:chExt cx="0" cy="0"/>
        </a:xfrm>
      </p:grpSpPr>
      <p:sp>
        <p:nvSpPr>
          <p:cNvPr id="1946" name="Google Shape;1946;p54"/>
          <p:cNvSpPr txBox="1">
            <a:spLocks noGrp="1"/>
          </p:cNvSpPr>
          <p:nvPr>
            <p:ph type="subTitle" idx="1"/>
          </p:nvPr>
        </p:nvSpPr>
        <p:spPr>
          <a:xfrm>
            <a:off x="2715768" y="1402092"/>
            <a:ext cx="3721500" cy="70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Do you have any questions?</a:t>
            </a:r>
            <a:endParaRPr/>
          </a:p>
        </p:txBody>
      </p:sp>
      <p:sp>
        <p:nvSpPr>
          <p:cNvPr id="1947" name="Google Shape;1947;p54"/>
          <p:cNvSpPr txBox="1">
            <a:spLocks noGrp="1"/>
          </p:cNvSpPr>
          <p:nvPr>
            <p:ph type="subTitle" idx="2"/>
          </p:nvPr>
        </p:nvSpPr>
        <p:spPr>
          <a:xfrm>
            <a:off x="3424468" y="2164092"/>
            <a:ext cx="2295000" cy="83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info@greatppt.com</a:t>
            </a:r>
            <a:endParaRPr dirty="0"/>
          </a:p>
          <a:p>
            <a:pPr marL="0" lvl="0" indent="0" algn="ctr" rtl="0">
              <a:spcBef>
                <a:spcPts val="0"/>
              </a:spcBef>
              <a:spcAft>
                <a:spcPts val="0"/>
              </a:spcAft>
              <a:buNone/>
            </a:pPr>
            <a:r>
              <a:rPr lang="en" dirty="0"/>
              <a:t>+00 000 000 000</a:t>
            </a:r>
            <a:endParaRPr dirty="0"/>
          </a:p>
          <a:p>
            <a:pPr marL="0" lvl="0" indent="0" algn="ctr" rtl="0">
              <a:spcBef>
                <a:spcPts val="0"/>
              </a:spcBef>
              <a:spcAft>
                <a:spcPts val="0"/>
              </a:spcAft>
              <a:buNone/>
            </a:pPr>
            <a:r>
              <a:rPr lang="en" dirty="0"/>
              <a:t>yourcompany.com</a:t>
            </a:r>
            <a:endParaRPr dirty="0"/>
          </a:p>
        </p:txBody>
      </p:sp>
      <p:sp>
        <p:nvSpPr>
          <p:cNvPr id="1948" name="Google Shape;1948;p54"/>
          <p:cNvSpPr txBox="1">
            <a:spLocks noGrp="1"/>
          </p:cNvSpPr>
          <p:nvPr>
            <p:ph type="title"/>
          </p:nvPr>
        </p:nvSpPr>
        <p:spPr>
          <a:xfrm>
            <a:off x="713250" y="539508"/>
            <a:ext cx="7717500" cy="70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1949" name="Google Shape;1949;p54"/>
          <p:cNvSpPr txBox="1"/>
          <p:nvPr/>
        </p:nvSpPr>
        <p:spPr>
          <a:xfrm>
            <a:off x="2706675" y="4391025"/>
            <a:ext cx="3730500" cy="342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b="1" dirty="0">
                <a:solidFill>
                  <a:schemeClr val="dk1"/>
                </a:solidFill>
                <a:latin typeface="KoHo"/>
                <a:ea typeface="KoHo"/>
                <a:cs typeface="KoHo"/>
                <a:sym typeface="KoHo"/>
              </a:rPr>
              <a:t>Free template from GreatPPT.com</a:t>
            </a:r>
            <a:endParaRPr b="1" dirty="0">
              <a:solidFill>
                <a:schemeClr val="dk1"/>
              </a:solidFill>
              <a:latin typeface="KoHo"/>
              <a:ea typeface="KoHo"/>
              <a:cs typeface="KoHo"/>
              <a:sym typeface="KoHo"/>
            </a:endParaRPr>
          </a:p>
        </p:txBody>
      </p:sp>
      <p:grpSp>
        <p:nvGrpSpPr>
          <p:cNvPr id="1950" name="Google Shape;1950;p54"/>
          <p:cNvGrpSpPr/>
          <p:nvPr/>
        </p:nvGrpSpPr>
        <p:grpSpPr>
          <a:xfrm>
            <a:off x="4909204" y="3053875"/>
            <a:ext cx="387661" cy="387661"/>
            <a:chOff x="1379798" y="1723250"/>
            <a:chExt cx="397887" cy="397887"/>
          </a:xfrm>
        </p:grpSpPr>
        <p:sp>
          <p:nvSpPr>
            <p:cNvPr id="1951" name="Google Shape;1951;p5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 name="Google Shape;1955;p54"/>
          <p:cNvGrpSpPr/>
          <p:nvPr/>
        </p:nvGrpSpPr>
        <p:grpSpPr>
          <a:xfrm>
            <a:off x="3847083" y="3053875"/>
            <a:ext cx="387681" cy="387661"/>
            <a:chOff x="266768" y="1721375"/>
            <a:chExt cx="397907" cy="397887"/>
          </a:xfrm>
        </p:grpSpPr>
        <p:sp>
          <p:nvSpPr>
            <p:cNvPr id="1956" name="Google Shape;1956;p5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8" name="Google Shape;1958;p54"/>
          <p:cNvGrpSpPr/>
          <p:nvPr/>
        </p:nvGrpSpPr>
        <p:grpSpPr>
          <a:xfrm>
            <a:off x="4378164" y="3053875"/>
            <a:ext cx="387641" cy="387661"/>
            <a:chOff x="864491" y="1723250"/>
            <a:chExt cx="397866" cy="397887"/>
          </a:xfrm>
        </p:grpSpPr>
        <p:sp>
          <p:nvSpPr>
            <p:cNvPr id="1959" name="Google Shape;1959;p5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965"/>
        <p:cNvGrpSpPr/>
        <p:nvPr/>
      </p:nvGrpSpPr>
      <p:grpSpPr>
        <a:xfrm>
          <a:off x="0" y="0"/>
          <a:ext cx="0" cy="0"/>
          <a:chOff x="0" y="0"/>
          <a:chExt cx="0" cy="0"/>
        </a:xfrm>
      </p:grpSpPr>
      <p:sp>
        <p:nvSpPr>
          <p:cNvPr id="1966" name="Google Shape;1966;p55"/>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ICONS</a:t>
            </a:r>
            <a:endParaRPr/>
          </a:p>
        </p:txBody>
      </p:sp>
      <p:grpSp>
        <p:nvGrpSpPr>
          <p:cNvPr id="1967" name="Google Shape;1967;p55"/>
          <p:cNvGrpSpPr/>
          <p:nvPr/>
        </p:nvGrpSpPr>
        <p:grpSpPr>
          <a:xfrm>
            <a:off x="7051075" y="4260125"/>
            <a:ext cx="346800" cy="348300"/>
            <a:chOff x="7051075" y="4260125"/>
            <a:chExt cx="346800" cy="348300"/>
          </a:xfrm>
        </p:grpSpPr>
        <p:sp>
          <p:nvSpPr>
            <p:cNvPr id="1968" name="Google Shape;1968;p55"/>
            <p:cNvSpPr/>
            <p:nvPr/>
          </p:nvSpPr>
          <p:spPr>
            <a:xfrm>
              <a:off x="7125800" y="4455400"/>
              <a:ext cx="197350" cy="153025"/>
            </a:xfrm>
            <a:custGeom>
              <a:avLst/>
              <a:gdLst/>
              <a:ahLst/>
              <a:cxnLst/>
              <a:rect l="l" t="t" r="r" b="b"/>
              <a:pathLst>
                <a:path w="7894" h="6121" extrusionOk="0">
                  <a:moveTo>
                    <a:pt x="0" y="0"/>
                  </a:moveTo>
                  <a:lnTo>
                    <a:pt x="0" y="6120"/>
                  </a:lnTo>
                  <a:lnTo>
                    <a:pt x="7894" y="6120"/>
                  </a:lnTo>
                  <a:lnTo>
                    <a:pt x="7894" y="0"/>
                  </a:lnTo>
                  <a:lnTo>
                    <a:pt x="6965" y="0"/>
                  </a:lnTo>
                  <a:lnTo>
                    <a:pt x="6965" y="2846"/>
                  </a:lnTo>
                  <a:cubicBezTo>
                    <a:pt x="6965" y="3060"/>
                    <a:pt x="6810" y="3239"/>
                    <a:pt x="6608" y="3263"/>
                  </a:cubicBezTo>
                  <a:cubicBezTo>
                    <a:pt x="6593" y="3264"/>
                    <a:pt x="6578" y="3265"/>
                    <a:pt x="6564" y="3265"/>
                  </a:cubicBezTo>
                  <a:cubicBezTo>
                    <a:pt x="6334" y="3265"/>
                    <a:pt x="6156" y="3093"/>
                    <a:pt x="6156" y="2858"/>
                  </a:cubicBezTo>
                  <a:lnTo>
                    <a:pt x="6156" y="0"/>
                  </a:lnTo>
                  <a:lnTo>
                    <a:pt x="5227" y="0"/>
                  </a:lnTo>
                  <a:lnTo>
                    <a:pt x="5227" y="3941"/>
                  </a:lnTo>
                  <a:cubicBezTo>
                    <a:pt x="5227" y="4144"/>
                    <a:pt x="5072" y="4322"/>
                    <a:pt x="4870" y="4358"/>
                  </a:cubicBezTo>
                  <a:cubicBezTo>
                    <a:pt x="4856" y="4359"/>
                    <a:pt x="4841" y="4360"/>
                    <a:pt x="4828" y="4360"/>
                  </a:cubicBezTo>
                  <a:cubicBezTo>
                    <a:pt x="4596" y="4360"/>
                    <a:pt x="4405" y="4177"/>
                    <a:pt x="4405" y="3941"/>
                  </a:cubicBezTo>
                  <a:lnTo>
                    <a:pt x="4405" y="0"/>
                  </a:lnTo>
                  <a:lnTo>
                    <a:pt x="3489" y="0"/>
                  </a:lnTo>
                  <a:lnTo>
                    <a:pt x="3489" y="2846"/>
                  </a:lnTo>
                  <a:cubicBezTo>
                    <a:pt x="3489" y="3060"/>
                    <a:pt x="3334" y="3239"/>
                    <a:pt x="3119" y="3263"/>
                  </a:cubicBezTo>
                  <a:cubicBezTo>
                    <a:pt x="3105" y="3264"/>
                    <a:pt x="3091" y="3265"/>
                    <a:pt x="3077" y="3265"/>
                  </a:cubicBezTo>
                  <a:cubicBezTo>
                    <a:pt x="2856" y="3265"/>
                    <a:pt x="2667" y="3093"/>
                    <a:pt x="2667" y="2858"/>
                  </a:cubicBezTo>
                  <a:lnTo>
                    <a:pt x="2667" y="0"/>
                  </a:lnTo>
                  <a:lnTo>
                    <a:pt x="1738" y="0"/>
                  </a:lnTo>
                  <a:lnTo>
                    <a:pt x="1738" y="3941"/>
                  </a:lnTo>
                  <a:cubicBezTo>
                    <a:pt x="1750" y="4144"/>
                    <a:pt x="1595" y="4322"/>
                    <a:pt x="1381" y="4358"/>
                  </a:cubicBezTo>
                  <a:cubicBezTo>
                    <a:pt x="1368" y="4359"/>
                    <a:pt x="1354" y="4360"/>
                    <a:pt x="1341" y="4360"/>
                  </a:cubicBezTo>
                  <a:cubicBezTo>
                    <a:pt x="1119" y="4360"/>
                    <a:pt x="929" y="4177"/>
                    <a:pt x="929" y="3941"/>
                  </a:cubicBezTo>
                  <a:lnTo>
                    <a:pt x="929"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5"/>
            <p:cNvSpPr/>
            <p:nvPr/>
          </p:nvSpPr>
          <p:spPr>
            <a:xfrm>
              <a:off x="7051075" y="4260125"/>
              <a:ext cx="346800" cy="348300"/>
            </a:xfrm>
            <a:custGeom>
              <a:avLst/>
              <a:gdLst/>
              <a:ahLst/>
              <a:cxnLst/>
              <a:rect l="l" t="t" r="r" b="b"/>
              <a:pathLst>
                <a:path w="13872" h="13932" extrusionOk="0">
                  <a:moveTo>
                    <a:pt x="9537" y="1775"/>
                  </a:moveTo>
                  <a:cubicBezTo>
                    <a:pt x="9752" y="1775"/>
                    <a:pt x="9930" y="1930"/>
                    <a:pt x="9954" y="2132"/>
                  </a:cubicBezTo>
                  <a:cubicBezTo>
                    <a:pt x="9978" y="2382"/>
                    <a:pt x="9788" y="2584"/>
                    <a:pt x="9549" y="2584"/>
                  </a:cubicBezTo>
                  <a:lnTo>
                    <a:pt x="4120" y="2584"/>
                  </a:lnTo>
                  <a:cubicBezTo>
                    <a:pt x="4112" y="2585"/>
                    <a:pt x="4105" y="2585"/>
                    <a:pt x="4097" y="2585"/>
                  </a:cubicBezTo>
                  <a:cubicBezTo>
                    <a:pt x="3893" y="2585"/>
                    <a:pt x="3726" y="2434"/>
                    <a:pt x="3703" y="2227"/>
                  </a:cubicBezTo>
                  <a:cubicBezTo>
                    <a:pt x="3668" y="1989"/>
                    <a:pt x="3858" y="1775"/>
                    <a:pt x="4108" y="1775"/>
                  </a:cubicBezTo>
                  <a:close/>
                  <a:moveTo>
                    <a:pt x="6936" y="5237"/>
                  </a:moveTo>
                  <a:cubicBezTo>
                    <a:pt x="6950" y="5237"/>
                    <a:pt x="6964" y="5238"/>
                    <a:pt x="6978" y="5240"/>
                  </a:cubicBezTo>
                  <a:cubicBezTo>
                    <a:pt x="7204" y="5263"/>
                    <a:pt x="7359" y="5466"/>
                    <a:pt x="7347" y="5692"/>
                  </a:cubicBezTo>
                  <a:cubicBezTo>
                    <a:pt x="7324" y="5918"/>
                    <a:pt x="7130" y="6058"/>
                    <a:pt x="6933" y="6058"/>
                  </a:cubicBezTo>
                  <a:cubicBezTo>
                    <a:pt x="6819" y="6058"/>
                    <a:pt x="6703" y="6011"/>
                    <a:pt x="6620" y="5906"/>
                  </a:cubicBezTo>
                  <a:cubicBezTo>
                    <a:pt x="6403" y="5643"/>
                    <a:pt x="6603" y="5237"/>
                    <a:pt x="6936" y="5237"/>
                  </a:cubicBezTo>
                  <a:close/>
                  <a:moveTo>
                    <a:pt x="5192" y="5243"/>
                  </a:moveTo>
                  <a:cubicBezTo>
                    <a:pt x="5219" y="5243"/>
                    <a:pt x="5247" y="5246"/>
                    <a:pt x="5275" y="5251"/>
                  </a:cubicBezTo>
                  <a:cubicBezTo>
                    <a:pt x="5477" y="5287"/>
                    <a:pt x="5620" y="5478"/>
                    <a:pt x="5597" y="5692"/>
                  </a:cubicBezTo>
                  <a:cubicBezTo>
                    <a:pt x="5574" y="5921"/>
                    <a:pt x="5382" y="6058"/>
                    <a:pt x="5189" y="6058"/>
                  </a:cubicBezTo>
                  <a:cubicBezTo>
                    <a:pt x="5070" y="6058"/>
                    <a:pt x="4951" y="6007"/>
                    <a:pt x="4870" y="5894"/>
                  </a:cubicBezTo>
                  <a:cubicBezTo>
                    <a:pt x="4661" y="5620"/>
                    <a:pt x="4869" y="5243"/>
                    <a:pt x="5192" y="5243"/>
                  </a:cubicBezTo>
                  <a:close/>
                  <a:moveTo>
                    <a:pt x="8671" y="5243"/>
                  </a:moveTo>
                  <a:cubicBezTo>
                    <a:pt x="8697" y="5243"/>
                    <a:pt x="8724" y="5246"/>
                    <a:pt x="8752" y="5251"/>
                  </a:cubicBezTo>
                  <a:cubicBezTo>
                    <a:pt x="8966" y="5287"/>
                    <a:pt x="9109" y="5478"/>
                    <a:pt x="9085" y="5692"/>
                  </a:cubicBezTo>
                  <a:cubicBezTo>
                    <a:pt x="9063" y="5921"/>
                    <a:pt x="8871" y="6058"/>
                    <a:pt x="8674" y="6058"/>
                  </a:cubicBezTo>
                  <a:cubicBezTo>
                    <a:pt x="8554" y="6058"/>
                    <a:pt x="8433" y="6007"/>
                    <a:pt x="8347" y="5894"/>
                  </a:cubicBezTo>
                  <a:cubicBezTo>
                    <a:pt x="8149" y="5620"/>
                    <a:pt x="8357" y="5243"/>
                    <a:pt x="8671" y="5243"/>
                  </a:cubicBezTo>
                  <a:close/>
                  <a:moveTo>
                    <a:pt x="11288" y="1"/>
                  </a:moveTo>
                  <a:lnTo>
                    <a:pt x="2584" y="37"/>
                  </a:lnTo>
                  <a:cubicBezTo>
                    <a:pt x="2358" y="37"/>
                    <a:pt x="2179" y="215"/>
                    <a:pt x="2179" y="441"/>
                  </a:cubicBezTo>
                  <a:lnTo>
                    <a:pt x="2179" y="3513"/>
                  </a:lnTo>
                  <a:lnTo>
                    <a:pt x="1227" y="3513"/>
                  </a:lnTo>
                  <a:cubicBezTo>
                    <a:pt x="548" y="3513"/>
                    <a:pt x="1" y="4061"/>
                    <a:pt x="1" y="4739"/>
                  </a:cubicBezTo>
                  <a:lnTo>
                    <a:pt x="1" y="13526"/>
                  </a:lnTo>
                  <a:cubicBezTo>
                    <a:pt x="1" y="13752"/>
                    <a:pt x="179" y="13931"/>
                    <a:pt x="405" y="13931"/>
                  </a:cubicBezTo>
                  <a:lnTo>
                    <a:pt x="2179" y="13931"/>
                  </a:lnTo>
                  <a:lnTo>
                    <a:pt x="2179" y="7406"/>
                  </a:lnTo>
                  <a:cubicBezTo>
                    <a:pt x="2179" y="7180"/>
                    <a:pt x="2358" y="7002"/>
                    <a:pt x="2584" y="7002"/>
                  </a:cubicBezTo>
                  <a:lnTo>
                    <a:pt x="11288" y="7002"/>
                  </a:lnTo>
                  <a:cubicBezTo>
                    <a:pt x="11514" y="7002"/>
                    <a:pt x="11693" y="7180"/>
                    <a:pt x="11693" y="7406"/>
                  </a:cubicBezTo>
                  <a:lnTo>
                    <a:pt x="11693" y="13931"/>
                  </a:lnTo>
                  <a:lnTo>
                    <a:pt x="13467" y="13931"/>
                  </a:lnTo>
                  <a:cubicBezTo>
                    <a:pt x="13693" y="13931"/>
                    <a:pt x="13871" y="13752"/>
                    <a:pt x="13871" y="13526"/>
                  </a:cubicBezTo>
                  <a:lnTo>
                    <a:pt x="13871" y="4739"/>
                  </a:lnTo>
                  <a:cubicBezTo>
                    <a:pt x="13871" y="4061"/>
                    <a:pt x="13324" y="3513"/>
                    <a:pt x="12645" y="3513"/>
                  </a:cubicBezTo>
                  <a:lnTo>
                    <a:pt x="11693" y="3513"/>
                  </a:lnTo>
                  <a:lnTo>
                    <a:pt x="11693" y="418"/>
                  </a:lnTo>
                  <a:cubicBezTo>
                    <a:pt x="11693" y="191"/>
                    <a:pt x="11514" y="1"/>
                    <a:pt x="1128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 name="Google Shape;1970;p55"/>
          <p:cNvGrpSpPr/>
          <p:nvPr/>
        </p:nvGrpSpPr>
        <p:grpSpPr>
          <a:xfrm>
            <a:off x="6503400" y="4260125"/>
            <a:ext cx="281600" cy="348300"/>
            <a:chOff x="6503400" y="4260125"/>
            <a:chExt cx="281600" cy="348300"/>
          </a:xfrm>
        </p:grpSpPr>
        <p:sp>
          <p:nvSpPr>
            <p:cNvPr id="1971" name="Google Shape;1971;p55"/>
            <p:cNvSpPr/>
            <p:nvPr/>
          </p:nvSpPr>
          <p:spPr>
            <a:xfrm>
              <a:off x="6503400" y="4260125"/>
              <a:ext cx="281600" cy="76825"/>
            </a:xfrm>
            <a:custGeom>
              <a:avLst/>
              <a:gdLst/>
              <a:ahLst/>
              <a:cxnLst/>
              <a:rect l="l" t="t" r="r" b="b"/>
              <a:pathLst>
                <a:path w="11264" h="3073" extrusionOk="0">
                  <a:moveTo>
                    <a:pt x="1226" y="1"/>
                  </a:moveTo>
                  <a:cubicBezTo>
                    <a:pt x="548" y="1"/>
                    <a:pt x="0" y="548"/>
                    <a:pt x="0" y="1227"/>
                  </a:cubicBezTo>
                  <a:lnTo>
                    <a:pt x="0" y="3073"/>
                  </a:lnTo>
                  <a:lnTo>
                    <a:pt x="11263" y="3073"/>
                  </a:lnTo>
                  <a:lnTo>
                    <a:pt x="11263" y="1227"/>
                  </a:lnTo>
                  <a:cubicBezTo>
                    <a:pt x="11263" y="548"/>
                    <a:pt x="10716" y="1"/>
                    <a:pt x="1004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6503400" y="4357475"/>
              <a:ext cx="281600" cy="250950"/>
            </a:xfrm>
            <a:custGeom>
              <a:avLst/>
              <a:gdLst/>
              <a:ahLst/>
              <a:cxnLst/>
              <a:rect l="l" t="t" r="r" b="b"/>
              <a:pathLst>
                <a:path w="11264" h="10038" extrusionOk="0">
                  <a:moveTo>
                    <a:pt x="0" y="0"/>
                  </a:moveTo>
                  <a:lnTo>
                    <a:pt x="0" y="8811"/>
                  </a:lnTo>
                  <a:cubicBezTo>
                    <a:pt x="0" y="9489"/>
                    <a:pt x="548" y="10037"/>
                    <a:pt x="1226" y="10037"/>
                  </a:cubicBezTo>
                  <a:lnTo>
                    <a:pt x="6537" y="10037"/>
                  </a:lnTo>
                  <a:lnTo>
                    <a:pt x="6537" y="6501"/>
                  </a:lnTo>
                  <a:cubicBezTo>
                    <a:pt x="6537" y="5822"/>
                    <a:pt x="7084" y="5275"/>
                    <a:pt x="7763" y="5275"/>
                  </a:cubicBezTo>
                  <a:lnTo>
                    <a:pt x="11263" y="5275"/>
                  </a:lnTo>
                  <a:lnTo>
                    <a:pt x="11263"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6687050" y="4509875"/>
              <a:ext cx="73550" cy="73825"/>
            </a:xfrm>
            <a:custGeom>
              <a:avLst/>
              <a:gdLst/>
              <a:ahLst/>
              <a:cxnLst/>
              <a:rect l="l" t="t" r="r" b="b"/>
              <a:pathLst>
                <a:path w="2942" h="2953" extrusionOk="0">
                  <a:moveTo>
                    <a:pt x="417" y="0"/>
                  </a:moveTo>
                  <a:cubicBezTo>
                    <a:pt x="191" y="0"/>
                    <a:pt x="0" y="179"/>
                    <a:pt x="0" y="405"/>
                  </a:cubicBezTo>
                  <a:lnTo>
                    <a:pt x="0" y="2953"/>
                  </a:lnTo>
                  <a:lnTo>
                    <a:pt x="2941"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6691500" y="4514025"/>
              <a:ext cx="93500" cy="94400"/>
            </a:xfrm>
            <a:custGeom>
              <a:avLst/>
              <a:gdLst/>
              <a:ahLst/>
              <a:cxnLst/>
              <a:rect l="l" t="t" r="r" b="b"/>
              <a:pathLst>
                <a:path w="3740" h="3776" extrusionOk="0">
                  <a:moveTo>
                    <a:pt x="3739" y="1"/>
                  </a:moveTo>
                  <a:lnTo>
                    <a:pt x="1" y="3775"/>
                  </a:lnTo>
                  <a:lnTo>
                    <a:pt x="2525" y="3775"/>
                  </a:lnTo>
                  <a:cubicBezTo>
                    <a:pt x="3192" y="3775"/>
                    <a:pt x="3739" y="3227"/>
                    <a:pt x="3739" y="2549"/>
                  </a:cubicBezTo>
                  <a:lnTo>
                    <a:pt x="3739"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 name="Google Shape;1975;p55"/>
          <p:cNvGrpSpPr/>
          <p:nvPr/>
        </p:nvGrpSpPr>
        <p:grpSpPr>
          <a:xfrm>
            <a:off x="5884850" y="4260125"/>
            <a:ext cx="345625" cy="348300"/>
            <a:chOff x="5884850" y="4260125"/>
            <a:chExt cx="345625" cy="348300"/>
          </a:xfrm>
        </p:grpSpPr>
        <p:sp>
          <p:nvSpPr>
            <p:cNvPr id="1976" name="Google Shape;1976;p55"/>
            <p:cNvSpPr/>
            <p:nvPr/>
          </p:nvSpPr>
          <p:spPr>
            <a:xfrm>
              <a:off x="6002725" y="4260125"/>
              <a:ext cx="44975" cy="76825"/>
            </a:xfrm>
            <a:custGeom>
              <a:avLst/>
              <a:gdLst/>
              <a:ahLst/>
              <a:cxnLst/>
              <a:rect l="l" t="t" r="r" b="b"/>
              <a:pathLst>
                <a:path w="1799" h="3073" extrusionOk="0">
                  <a:moveTo>
                    <a:pt x="1" y="1"/>
                  </a:moveTo>
                  <a:lnTo>
                    <a:pt x="1" y="3073"/>
                  </a:lnTo>
                  <a:lnTo>
                    <a:pt x="1799" y="3073"/>
                  </a:lnTo>
                  <a:lnTo>
                    <a:pt x="1799"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6068225" y="4260125"/>
              <a:ext cx="44950" cy="76825"/>
            </a:xfrm>
            <a:custGeom>
              <a:avLst/>
              <a:gdLst/>
              <a:ahLst/>
              <a:cxnLst/>
              <a:rect l="l" t="t" r="r" b="b"/>
              <a:pathLst>
                <a:path w="1798" h="3073" extrusionOk="0">
                  <a:moveTo>
                    <a:pt x="0" y="1"/>
                  </a:moveTo>
                  <a:lnTo>
                    <a:pt x="0" y="3073"/>
                  </a:lnTo>
                  <a:lnTo>
                    <a:pt x="1798" y="3073"/>
                  </a:lnTo>
                  <a:lnTo>
                    <a:pt x="179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5884850" y="4357475"/>
              <a:ext cx="345625" cy="88425"/>
            </a:xfrm>
            <a:custGeom>
              <a:avLst/>
              <a:gdLst/>
              <a:ahLst/>
              <a:cxnLst/>
              <a:rect l="l" t="t" r="r" b="b"/>
              <a:pathLst>
                <a:path w="13825" h="3537" extrusionOk="0">
                  <a:moveTo>
                    <a:pt x="3489" y="0"/>
                  </a:moveTo>
                  <a:lnTo>
                    <a:pt x="2787" y="929"/>
                  </a:lnTo>
                  <a:cubicBezTo>
                    <a:pt x="1358" y="1036"/>
                    <a:pt x="203" y="2119"/>
                    <a:pt x="1" y="3536"/>
                  </a:cubicBezTo>
                  <a:lnTo>
                    <a:pt x="13824" y="3536"/>
                  </a:lnTo>
                  <a:cubicBezTo>
                    <a:pt x="13634" y="2119"/>
                    <a:pt x="12467" y="1036"/>
                    <a:pt x="11038" y="929"/>
                  </a:cubicBezTo>
                  <a:lnTo>
                    <a:pt x="10347"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5"/>
            <p:cNvSpPr/>
            <p:nvPr/>
          </p:nvSpPr>
          <p:spPr>
            <a:xfrm>
              <a:off x="6133400" y="4260125"/>
              <a:ext cx="54500" cy="76825"/>
            </a:xfrm>
            <a:custGeom>
              <a:avLst/>
              <a:gdLst/>
              <a:ahLst/>
              <a:cxnLst/>
              <a:rect l="l" t="t" r="r" b="b"/>
              <a:pathLst>
                <a:path w="2180" h="3073" extrusionOk="0">
                  <a:moveTo>
                    <a:pt x="1" y="1"/>
                  </a:moveTo>
                  <a:lnTo>
                    <a:pt x="1" y="3073"/>
                  </a:lnTo>
                  <a:lnTo>
                    <a:pt x="2179" y="3073"/>
                  </a:lnTo>
                  <a:lnTo>
                    <a:pt x="2179" y="1227"/>
                  </a:lnTo>
                  <a:cubicBezTo>
                    <a:pt x="2179" y="548"/>
                    <a:pt x="1632" y="1"/>
                    <a:pt x="95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5"/>
            <p:cNvSpPr/>
            <p:nvPr/>
          </p:nvSpPr>
          <p:spPr>
            <a:xfrm>
              <a:off x="5887250" y="4466400"/>
              <a:ext cx="341125" cy="142025"/>
            </a:xfrm>
            <a:custGeom>
              <a:avLst/>
              <a:gdLst/>
              <a:ahLst/>
              <a:cxnLst/>
              <a:rect l="l" t="t" r="r" b="b"/>
              <a:pathLst>
                <a:path w="13645" h="5681" extrusionOk="0">
                  <a:moveTo>
                    <a:pt x="6816" y="929"/>
                  </a:moveTo>
                  <a:cubicBezTo>
                    <a:pt x="6918" y="929"/>
                    <a:pt x="7019" y="965"/>
                    <a:pt x="7096" y="1037"/>
                  </a:cubicBezTo>
                  <a:cubicBezTo>
                    <a:pt x="7334" y="1263"/>
                    <a:pt x="8096" y="2037"/>
                    <a:pt x="8096" y="2644"/>
                  </a:cubicBezTo>
                  <a:cubicBezTo>
                    <a:pt x="8096" y="3346"/>
                    <a:pt x="7525" y="3918"/>
                    <a:pt x="6822" y="3918"/>
                  </a:cubicBezTo>
                  <a:cubicBezTo>
                    <a:pt x="6120" y="3918"/>
                    <a:pt x="5537" y="3346"/>
                    <a:pt x="5537" y="2644"/>
                  </a:cubicBezTo>
                  <a:cubicBezTo>
                    <a:pt x="5537" y="2037"/>
                    <a:pt x="6310" y="1263"/>
                    <a:pt x="6537" y="1037"/>
                  </a:cubicBezTo>
                  <a:cubicBezTo>
                    <a:pt x="6614" y="965"/>
                    <a:pt x="6715" y="929"/>
                    <a:pt x="6816" y="929"/>
                  </a:cubicBezTo>
                  <a:close/>
                  <a:moveTo>
                    <a:pt x="0" y="1"/>
                  </a:moveTo>
                  <a:lnTo>
                    <a:pt x="1858" y="5406"/>
                  </a:lnTo>
                  <a:cubicBezTo>
                    <a:pt x="1917" y="5573"/>
                    <a:pt x="2072" y="5680"/>
                    <a:pt x="2250" y="5680"/>
                  </a:cubicBezTo>
                  <a:lnTo>
                    <a:pt x="11394" y="5680"/>
                  </a:lnTo>
                  <a:cubicBezTo>
                    <a:pt x="11561" y="5680"/>
                    <a:pt x="11716" y="5573"/>
                    <a:pt x="11775" y="5406"/>
                  </a:cubicBezTo>
                  <a:lnTo>
                    <a:pt x="13645"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5"/>
            <p:cNvSpPr/>
            <p:nvPr/>
          </p:nvSpPr>
          <p:spPr>
            <a:xfrm>
              <a:off x="6046200" y="4514625"/>
              <a:ext cx="23225" cy="29500"/>
            </a:xfrm>
            <a:custGeom>
              <a:avLst/>
              <a:gdLst/>
              <a:ahLst/>
              <a:cxnLst/>
              <a:rect l="l" t="t" r="r" b="b"/>
              <a:pathLst>
                <a:path w="929" h="1180" extrusionOk="0">
                  <a:moveTo>
                    <a:pt x="464" y="1"/>
                  </a:moveTo>
                  <a:cubicBezTo>
                    <a:pt x="202" y="298"/>
                    <a:pt x="0" y="596"/>
                    <a:pt x="0" y="715"/>
                  </a:cubicBezTo>
                  <a:cubicBezTo>
                    <a:pt x="0" y="1025"/>
                    <a:pt x="232" y="1179"/>
                    <a:pt x="464" y="1179"/>
                  </a:cubicBezTo>
                  <a:cubicBezTo>
                    <a:pt x="697" y="1179"/>
                    <a:pt x="929" y="1025"/>
                    <a:pt x="929" y="715"/>
                  </a:cubicBezTo>
                  <a:cubicBezTo>
                    <a:pt x="929" y="596"/>
                    <a:pt x="726" y="298"/>
                    <a:pt x="4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5"/>
            <p:cNvSpPr/>
            <p:nvPr/>
          </p:nvSpPr>
          <p:spPr>
            <a:xfrm>
              <a:off x="5928025" y="4260125"/>
              <a:ext cx="54500" cy="76825"/>
            </a:xfrm>
            <a:custGeom>
              <a:avLst/>
              <a:gdLst/>
              <a:ahLst/>
              <a:cxnLst/>
              <a:rect l="l" t="t" r="r" b="b"/>
              <a:pathLst>
                <a:path w="2180" h="3073" extrusionOk="0">
                  <a:moveTo>
                    <a:pt x="1227" y="1"/>
                  </a:moveTo>
                  <a:cubicBezTo>
                    <a:pt x="548" y="1"/>
                    <a:pt x="0" y="548"/>
                    <a:pt x="0" y="1227"/>
                  </a:cubicBezTo>
                  <a:lnTo>
                    <a:pt x="0" y="3073"/>
                  </a:lnTo>
                  <a:lnTo>
                    <a:pt x="2179" y="3073"/>
                  </a:lnTo>
                  <a:lnTo>
                    <a:pt x="2179"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 name="Google Shape;1983;p55"/>
          <p:cNvGrpSpPr/>
          <p:nvPr/>
        </p:nvGrpSpPr>
        <p:grpSpPr>
          <a:xfrm>
            <a:off x="5320500" y="4260125"/>
            <a:ext cx="281600" cy="348300"/>
            <a:chOff x="5320500" y="4260125"/>
            <a:chExt cx="281600" cy="348300"/>
          </a:xfrm>
        </p:grpSpPr>
        <p:sp>
          <p:nvSpPr>
            <p:cNvPr id="1984" name="Google Shape;1984;p55"/>
            <p:cNvSpPr/>
            <p:nvPr/>
          </p:nvSpPr>
          <p:spPr>
            <a:xfrm>
              <a:off x="5326450" y="4266075"/>
              <a:ext cx="70275" cy="70275"/>
            </a:xfrm>
            <a:custGeom>
              <a:avLst/>
              <a:gdLst/>
              <a:ahLst/>
              <a:cxnLst/>
              <a:rect l="l" t="t" r="r" b="b"/>
              <a:pathLst>
                <a:path w="2811" h="2811" extrusionOk="0">
                  <a:moveTo>
                    <a:pt x="2811" y="1"/>
                  </a:moveTo>
                  <a:lnTo>
                    <a:pt x="1" y="2811"/>
                  </a:lnTo>
                  <a:lnTo>
                    <a:pt x="2811" y="2811"/>
                  </a:lnTo>
                  <a:lnTo>
                    <a:pt x="2811"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5579175" y="4293475"/>
              <a:ext cx="22925" cy="314950"/>
            </a:xfrm>
            <a:custGeom>
              <a:avLst/>
              <a:gdLst/>
              <a:ahLst/>
              <a:cxnLst/>
              <a:rect l="l" t="t" r="r" b="b"/>
              <a:pathLst>
                <a:path w="917" h="12598" extrusionOk="0">
                  <a:moveTo>
                    <a:pt x="0" y="0"/>
                  </a:moveTo>
                  <a:lnTo>
                    <a:pt x="0" y="12597"/>
                  </a:lnTo>
                  <a:lnTo>
                    <a:pt x="512" y="12597"/>
                  </a:lnTo>
                  <a:cubicBezTo>
                    <a:pt x="738" y="12597"/>
                    <a:pt x="917" y="12418"/>
                    <a:pt x="917" y="12192"/>
                  </a:cubicBezTo>
                  <a:lnTo>
                    <a:pt x="917" y="417"/>
                  </a:lnTo>
                  <a:cubicBezTo>
                    <a:pt x="917" y="191"/>
                    <a:pt x="738" y="0"/>
                    <a:pt x="51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5320500" y="4260125"/>
              <a:ext cx="238150" cy="348300"/>
            </a:xfrm>
            <a:custGeom>
              <a:avLst/>
              <a:gdLst/>
              <a:ahLst/>
              <a:cxnLst/>
              <a:rect l="l" t="t" r="r" b="b"/>
              <a:pathLst>
                <a:path w="9526" h="13932" extrusionOk="0">
                  <a:moveTo>
                    <a:pt x="4766" y="4392"/>
                  </a:moveTo>
                  <a:cubicBezTo>
                    <a:pt x="6009" y="4392"/>
                    <a:pt x="7008" y="5452"/>
                    <a:pt x="6906" y="6716"/>
                  </a:cubicBezTo>
                  <a:cubicBezTo>
                    <a:pt x="6906" y="6740"/>
                    <a:pt x="6894" y="6752"/>
                    <a:pt x="6882" y="6764"/>
                  </a:cubicBezTo>
                  <a:cubicBezTo>
                    <a:pt x="6757" y="6893"/>
                    <a:pt x="6624" y="6946"/>
                    <a:pt x="6503" y="6946"/>
                  </a:cubicBezTo>
                  <a:cubicBezTo>
                    <a:pt x="6278" y="6946"/>
                    <a:pt x="6097" y="6762"/>
                    <a:pt x="6097" y="6537"/>
                  </a:cubicBezTo>
                  <a:cubicBezTo>
                    <a:pt x="6097" y="5808"/>
                    <a:pt x="5498" y="5208"/>
                    <a:pt x="4763" y="5208"/>
                  </a:cubicBezTo>
                  <a:cubicBezTo>
                    <a:pt x="4358" y="5208"/>
                    <a:pt x="3912" y="5390"/>
                    <a:pt x="3501" y="5835"/>
                  </a:cubicBezTo>
                  <a:cubicBezTo>
                    <a:pt x="3453" y="5882"/>
                    <a:pt x="3430" y="5942"/>
                    <a:pt x="3430" y="6013"/>
                  </a:cubicBezTo>
                  <a:lnTo>
                    <a:pt x="3430" y="10002"/>
                  </a:lnTo>
                  <a:cubicBezTo>
                    <a:pt x="3430" y="10716"/>
                    <a:pt x="3977" y="11312"/>
                    <a:pt x="4692" y="11359"/>
                  </a:cubicBezTo>
                  <a:cubicBezTo>
                    <a:pt x="4713" y="11360"/>
                    <a:pt x="4734" y="11361"/>
                    <a:pt x="4756" y="11361"/>
                  </a:cubicBezTo>
                  <a:cubicBezTo>
                    <a:pt x="5489" y="11361"/>
                    <a:pt x="6097" y="10766"/>
                    <a:pt x="6097" y="10026"/>
                  </a:cubicBezTo>
                  <a:lnTo>
                    <a:pt x="6097" y="8942"/>
                  </a:lnTo>
                  <a:cubicBezTo>
                    <a:pt x="6097" y="8704"/>
                    <a:pt x="5918" y="8502"/>
                    <a:pt x="5680" y="8478"/>
                  </a:cubicBezTo>
                  <a:cubicBezTo>
                    <a:pt x="5666" y="8477"/>
                    <a:pt x="5652" y="8476"/>
                    <a:pt x="5638" y="8476"/>
                  </a:cubicBezTo>
                  <a:cubicBezTo>
                    <a:pt x="5384" y="8476"/>
                    <a:pt x="5180" y="8682"/>
                    <a:pt x="5180" y="8930"/>
                  </a:cubicBezTo>
                  <a:lnTo>
                    <a:pt x="5180" y="9800"/>
                  </a:lnTo>
                  <a:cubicBezTo>
                    <a:pt x="5180" y="10002"/>
                    <a:pt x="5025" y="10181"/>
                    <a:pt x="4811" y="10216"/>
                  </a:cubicBezTo>
                  <a:cubicBezTo>
                    <a:pt x="4797" y="10218"/>
                    <a:pt x="4784" y="10218"/>
                    <a:pt x="4770" y="10218"/>
                  </a:cubicBezTo>
                  <a:cubicBezTo>
                    <a:pt x="4549" y="10218"/>
                    <a:pt x="4358" y="10036"/>
                    <a:pt x="4358" y="9812"/>
                  </a:cubicBezTo>
                  <a:lnTo>
                    <a:pt x="4358" y="8954"/>
                  </a:lnTo>
                  <a:cubicBezTo>
                    <a:pt x="4346" y="8240"/>
                    <a:pt x="4918" y="7656"/>
                    <a:pt x="5620" y="7656"/>
                  </a:cubicBezTo>
                  <a:cubicBezTo>
                    <a:pt x="5628" y="7656"/>
                    <a:pt x="5635" y="7656"/>
                    <a:pt x="5642" y="7656"/>
                  </a:cubicBezTo>
                  <a:cubicBezTo>
                    <a:pt x="6346" y="7656"/>
                    <a:pt x="6918" y="8235"/>
                    <a:pt x="6918" y="8930"/>
                  </a:cubicBezTo>
                  <a:lnTo>
                    <a:pt x="6918" y="10002"/>
                  </a:lnTo>
                  <a:cubicBezTo>
                    <a:pt x="6930" y="11193"/>
                    <a:pt x="5978" y="12169"/>
                    <a:pt x="4775" y="12181"/>
                  </a:cubicBezTo>
                  <a:cubicBezTo>
                    <a:pt x="4768" y="12181"/>
                    <a:pt x="4761" y="12181"/>
                    <a:pt x="4753" y="12181"/>
                  </a:cubicBezTo>
                  <a:cubicBezTo>
                    <a:pt x="3573" y="12181"/>
                    <a:pt x="2608" y="11209"/>
                    <a:pt x="2620" y="10026"/>
                  </a:cubicBezTo>
                  <a:lnTo>
                    <a:pt x="2620" y="5680"/>
                  </a:lnTo>
                  <a:cubicBezTo>
                    <a:pt x="2620" y="5573"/>
                    <a:pt x="2656" y="5466"/>
                    <a:pt x="2727" y="5394"/>
                  </a:cubicBezTo>
                  <a:cubicBezTo>
                    <a:pt x="3392" y="4685"/>
                    <a:pt x="4113" y="4392"/>
                    <a:pt x="4766" y="4392"/>
                  </a:cubicBezTo>
                  <a:close/>
                  <a:moveTo>
                    <a:pt x="3870" y="1"/>
                  </a:moveTo>
                  <a:lnTo>
                    <a:pt x="3870" y="3454"/>
                  </a:lnTo>
                  <a:cubicBezTo>
                    <a:pt x="3870" y="3680"/>
                    <a:pt x="3692" y="3870"/>
                    <a:pt x="3465" y="3870"/>
                  </a:cubicBezTo>
                  <a:lnTo>
                    <a:pt x="1" y="3870"/>
                  </a:lnTo>
                  <a:lnTo>
                    <a:pt x="1" y="13526"/>
                  </a:lnTo>
                  <a:cubicBezTo>
                    <a:pt x="1" y="13752"/>
                    <a:pt x="191" y="13931"/>
                    <a:pt x="417" y="13931"/>
                  </a:cubicBezTo>
                  <a:lnTo>
                    <a:pt x="9526" y="13931"/>
                  </a:lnTo>
                  <a:lnTo>
                    <a:pt x="9526" y="418"/>
                  </a:lnTo>
                  <a:cubicBezTo>
                    <a:pt x="9526" y="191"/>
                    <a:pt x="9347" y="1"/>
                    <a:pt x="912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 name="Google Shape;1987;p55"/>
          <p:cNvGrpSpPr/>
          <p:nvPr/>
        </p:nvGrpSpPr>
        <p:grpSpPr>
          <a:xfrm>
            <a:off x="4736500" y="4260125"/>
            <a:ext cx="346800" cy="348450"/>
            <a:chOff x="4736500" y="4260125"/>
            <a:chExt cx="346800" cy="348450"/>
          </a:xfrm>
        </p:grpSpPr>
        <p:sp>
          <p:nvSpPr>
            <p:cNvPr id="1988" name="Google Shape;1988;p55"/>
            <p:cNvSpPr/>
            <p:nvPr/>
          </p:nvSpPr>
          <p:spPr>
            <a:xfrm>
              <a:off x="4871350" y="4260350"/>
              <a:ext cx="75925" cy="245375"/>
            </a:xfrm>
            <a:custGeom>
              <a:avLst/>
              <a:gdLst/>
              <a:ahLst/>
              <a:cxnLst/>
              <a:rect l="l" t="t" r="r" b="b"/>
              <a:pathLst>
                <a:path w="3037" h="9815" extrusionOk="0">
                  <a:moveTo>
                    <a:pt x="1536" y="1"/>
                  </a:moveTo>
                  <a:cubicBezTo>
                    <a:pt x="1119" y="1"/>
                    <a:pt x="703" y="272"/>
                    <a:pt x="667" y="813"/>
                  </a:cubicBezTo>
                  <a:cubicBezTo>
                    <a:pt x="0" y="9160"/>
                    <a:pt x="36" y="8695"/>
                    <a:pt x="48" y="8755"/>
                  </a:cubicBezTo>
                  <a:cubicBezTo>
                    <a:pt x="48" y="8779"/>
                    <a:pt x="36" y="8743"/>
                    <a:pt x="274" y="9814"/>
                  </a:cubicBezTo>
                  <a:cubicBezTo>
                    <a:pt x="655" y="9564"/>
                    <a:pt x="1093" y="9439"/>
                    <a:pt x="1532" y="9439"/>
                  </a:cubicBezTo>
                  <a:cubicBezTo>
                    <a:pt x="1971" y="9439"/>
                    <a:pt x="2411" y="9564"/>
                    <a:pt x="2798" y="9814"/>
                  </a:cubicBezTo>
                  <a:cubicBezTo>
                    <a:pt x="3036" y="8731"/>
                    <a:pt x="3036" y="8755"/>
                    <a:pt x="3036" y="8671"/>
                  </a:cubicBezTo>
                  <a:lnTo>
                    <a:pt x="2405" y="813"/>
                  </a:lnTo>
                  <a:cubicBezTo>
                    <a:pt x="2369" y="272"/>
                    <a:pt x="1953" y="1"/>
                    <a:pt x="153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4872225" y="4516625"/>
              <a:ext cx="75050" cy="91950"/>
            </a:xfrm>
            <a:custGeom>
              <a:avLst/>
              <a:gdLst/>
              <a:ahLst/>
              <a:cxnLst/>
              <a:rect l="l" t="t" r="r" b="b"/>
              <a:pathLst>
                <a:path w="3002" h="3678" extrusionOk="0">
                  <a:moveTo>
                    <a:pt x="1510" y="0"/>
                  </a:moveTo>
                  <a:cubicBezTo>
                    <a:pt x="740" y="0"/>
                    <a:pt x="1" y="598"/>
                    <a:pt x="1" y="1504"/>
                  </a:cubicBezTo>
                  <a:cubicBezTo>
                    <a:pt x="1" y="1849"/>
                    <a:pt x="203" y="2290"/>
                    <a:pt x="632" y="2850"/>
                  </a:cubicBezTo>
                  <a:cubicBezTo>
                    <a:pt x="810" y="3100"/>
                    <a:pt x="1001" y="3326"/>
                    <a:pt x="1203" y="3552"/>
                  </a:cubicBezTo>
                  <a:cubicBezTo>
                    <a:pt x="1281" y="3635"/>
                    <a:pt x="1391" y="3677"/>
                    <a:pt x="1501" y="3677"/>
                  </a:cubicBezTo>
                  <a:cubicBezTo>
                    <a:pt x="1611" y="3677"/>
                    <a:pt x="1721" y="3635"/>
                    <a:pt x="1799" y="3552"/>
                  </a:cubicBezTo>
                  <a:cubicBezTo>
                    <a:pt x="2001" y="3326"/>
                    <a:pt x="2192" y="3100"/>
                    <a:pt x="2370" y="2850"/>
                  </a:cubicBezTo>
                  <a:cubicBezTo>
                    <a:pt x="2799" y="2290"/>
                    <a:pt x="3001" y="1849"/>
                    <a:pt x="3001" y="1504"/>
                  </a:cubicBezTo>
                  <a:cubicBezTo>
                    <a:pt x="3001" y="1111"/>
                    <a:pt x="2846" y="742"/>
                    <a:pt x="2573" y="456"/>
                  </a:cubicBezTo>
                  <a:cubicBezTo>
                    <a:pt x="2265" y="141"/>
                    <a:pt x="1884" y="0"/>
                    <a:pt x="151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4747825" y="4260125"/>
              <a:ext cx="84550" cy="212850"/>
            </a:xfrm>
            <a:custGeom>
              <a:avLst/>
              <a:gdLst/>
              <a:ahLst/>
              <a:cxnLst/>
              <a:rect l="l" t="t" r="r" b="b"/>
              <a:pathLst>
                <a:path w="3382" h="8514" extrusionOk="0">
                  <a:moveTo>
                    <a:pt x="1203" y="1"/>
                  </a:moveTo>
                  <a:cubicBezTo>
                    <a:pt x="774" y="1"/>
                    <a:pt x="417" y="346"/>
                    <a:pt x="393" y="775"/>
                  </a:cubicBezTo>
                  <a:lnTo>
                    <a:pt x="0" y="8514"/>
                  </a:lnTo>
                  <a:lnTo>
                    <a:pt x="3381" y="8514"/>
                  </a:lnTo>
                  <a:lnTo>
                    <a:pt x="2988" y="775"/>
                  </a:lnTo>
                  <a:cubicBezTo>
                    <a:pt x="2965" y="346"/>
                    <a:pt x="2607" y="1"/>
                    <a:pt x="216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5"/>
            <p:cNvSpPr/>
            <p:nvPr/>
          </p:nvSpPr>
          <p:spPr>
            <a:xfrm>
              <a:off x="4738300" y="4493500"/>
              <a:ext cx="103600" cy="28600"/>
            </a:xfrm>
            <a:custGeom>
              <a:avLst/>
              <a:gdLst/>
              <a:ahLst/>
              <a:cxnLst/>
              <a:rect l="l" t="t" r="r" b="b"/>
              <a:pathLst>
                <a:path w="4144" h="1144" extrusionOk="0">
                  <a:moveTo>
                    <a:pt x="250" y="0"/>
                  </a:moveTo>
                  <a:lnTo>
                    <a:pt x="0" y="1143"/>
                  </a:lnTo>
                  <a:lnTo>
                    <a:pt x="4143" y="1143"/>
                  </a:lnTo>
                  <a:lnTo>
                    <a:pt x="3881"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5"/>
            <p:cNvSpPr/>
            <p:nvPr/>
          </p:nvSpPr>
          <p:spPr>
            <a:xfrm>
              <a:off x="4736500" y="4542300"/>
              <a:ext cx="107475" cy="66125"/>
            </a:xfrm>
            <a:custGeom>
              <a:avLst/>
              <a:gdLst/>
              <a:ahLst/>
              <a:cxnLst/>
              <a:rect l="l" t="t" r="r" b="b"/>
              <a:pathLst>
                <a:path w="4299" h="2645" extrusionOk="0">
                  <a:moveTo>
                    <a:pt x="1" y="1"/>
                  </a:moveTo>
                  <a:lnTo>
                    <a:pt x="1" y="2239"/>
                  </a:lnTo>
                  <a:cubicBezTo>
                    <a:pt x="1" y="2465"/>
                    <a:pt x="179" y="2644"/>
                    <a:pt x="405" y="2644"/>
                  </a:cubicBezTo>
                  <a:lnTo>
                    <a:pt x="3894" y="2644"/>
                  </a:lnTo>
                  <a:cubicBezTo>
                    <a:pt x="4120" y="2644"/>
                    <a:pt x="4299" y="2465"/>
                    <a:pt x="4299" y="2239"/>
                  </a:cubicBezTo>
                  <a:lnTo>
                    <a:pt x="4299"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5"/>
            <p:cNvSpPr/>
            <p:nvPr/>
          </p:nvSpPr>
          <p:spPr>
            <a:xfrm>
              <a:off x="4977600" y="4493500"/>
              <a:ext cx="103600" cy="28600"/>
            </a:xfrm>
            <a:custGeom>
              <a:avLst/>
              <a:gdLst/>
              <a:ahLst/>
              <a:cxnLst/>
              <a:rect l="l" t="t" r="r" b="b"/>
              <a:pathLst>
                <a:path w="4144" h="1144" extrusionOk="0">
                  <a:moveTo>
                    <a:pt x="263" y="0"/>
                  </a:moveTo>
                  <a:lnTo>
                    <a:pt x="1" y="1143"/>
                  </a:lnTo>
                  <a:lnTo>
                    <a:pt x="4144" y="1143"/>
                  </a:lnTo>
                  <a:lnTo>
                    <a:pt x="389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5"/>
            <p:cNvSpPr/>
            <p:nvPr/>
          </p:nvSpPr>
          <p:spPr>
            <a:xfrm>
              <a:off x="4975825" y="4542300"/>
              <a:ext cx="107475" cy="66000"/>
            </a:xfrm>
            <a:custGeom>
              <a:avLst/>
              <a:gdLst/>
              <a:ahLst/>
              <a:cxnLst/>
              <a:rect l="l" t="t" r="r" b="b"/>
              <a:pathLst>
                <a:path w="4299" h="2640" extrusionOk="0">
                  <a:moveTo>
                    <a:pt x="0" y="1"/>
                  </a:moveTo>
                  <a:lnTo>
                    <a:pt x="0" y="2239"/>
                  </a:lnTo>
                  <a:cubicBezTo>
                    <a:pt x="0" y="2463"/>
                    <a:pt x="191" y="2639"/>
                    <a:pt x="411" y="2639"/>
                  </a:cubicBezTo>
                  <a:cubicBezTo>
                    <a:pt x="436" y="2639"/>
                    <a:pt x="462" y="2637"/>
                    <a:pt x="488" y="2632"/>
                  </a:cubicBezTo>
                  <a:lnTo>
                    <a:pt x="3977" y="1954"/>
                  </a:lnTo>
                  <a:cubicBezTo>
                    <a:pt x="4167" y="1918"/>
                    <a:pt x="4298" y="1751"/>
                    <a:pt x="4298" y="1561"/>
                  </a:cubicBezTo>
                  <a:lnTo>
                    <a:pt x="429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4987125" y="4260125"/>
              <a:ext cx="84550" cy="212850"/>
            </a:xfrm>
            <a:custGeom>
              <a:avLst/>
              <a:gdLst/>
              <a:ahLst/>
              <a:cxnLst/>
              <a:rect l="l" t="t" r="r" b="b"/>
              <a:pathLst>
                <a:path w="3382" h="8514" extrusionOk="0">
                  <a:moveTo>
                    <a:pt x="1215" y="1"/>
                  </a:moveTo>
                  <a:cubicBezTo>
                    <a:pt x="775" y="1"/>
                    <a:pt x="417" y="346"/>
                    <a:pt x="394" y="775"/>
                  </a:cubicBezTo>
                  <a:lnTo>
                    <a:pt x="1" y="8514"/>
                  </a:lnTo>
                  <a:lnTo>
                    <a:pt x="3382" y="8514"/>
                  </a:lnTo>
                  <a:lnTo>
                    <a:pt x="2989" y="775"/>
                  </a:lnTo>
                  <a:cubicBezTo>
                    <a:pt x="2965" y="346"/>
                    <a:pt x="2608" y="1"/>
                    <a:pt x="217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6" name="Google Shape;1996;p55"/>
          <p:cNvSpPr/>
          <p:nvPr/>
        </p:nvSpPr>
        <p:spPr>
          <a:xfrm>
            <a:off x="1746550" y="4277100"/>
            <a:ext cx="357800" cy="314350"/>
          </a:xfrm>
          <a:custGeom>
            <a:avLst/>
            <a:gdLst/>
            <a:ahLst/>
            <a:cxnLst/>
            <a:rect l="l" t="t" r="r" b="b"/>
            <a:pathLst>
              <a:path w="14312" h="12574" extrusionOk="0">
                <a:moveTo>
                  <a:pt x="9140" y="4361"/>
                </a:moveTo>
                <a:cubicBezTo>
                  <a:pt x="9260" y="4361"/>
                  <a:pt x="9381" y="4413"/>
                  <a:pt x="9466" y="4525"/>
                </a:cubicBezTo>
                <a:cubicBezTo>
                  <a:pt x="9664" y="4811"/>
                  <a:pt x="9456" y="5188"/>
                  <a:pt x="9141" y="5188"/>
                </a:cubicBezTo>
                <a:cubicBezTo>
                  <a:pt x="9115" y="5188"/>
                  <a:pt x="9088" y="5185"/>
                  <a:pt x="9061" y="5180"/>
                </a:cubicBezTo>
                <a:cubicBezTo>
                  <a:pt x="8847" y="5132"/>
                  <a:pt x="8704" y="4942"/>
                  <a:pt x="8728" y="4739"/>
                </a:cubicBezTo>
                <a:cubicBezTo>
                  <a:pt x="8750" y="4502"/>
                  <a:pt x="8943" y="4361"/>
                  <a:pt x="9140" y="4361"/>
                </a:cubicBezTo>
                <a:close/>
                <a:moveTo>
                  <a:pt x="9174" y="0"/>
                </a:moveTo>
                <a:cubicBezTo>
                  <a:pt x="9164" y="0"/>
                  <a:pt x="9154" y="0"/>
                  <a:pt x="9144" y="0"/>
                </a:cubicBezTo>
                <a:cubicBezTo>
                  <a:pt x="6525" y="12"/>
                  <a:pt x="4394" y="2132"/>
                  <a:pt x="4382" y="4751"/>
                </a:cubicBezTo>
                <a:cubicBezTo>
                  <a:pt x="4334" y="5227"/>
                  <a:pt x="4203" y="5692"/>
                  <a:pt x="4001" y="6132"/>
                </a:cubicBezTo>
                <a:cubicBezTo>
                  <a:pt x="3608" y="6977"/>
                  <a:pt x="2989" y="7406"/>
                  <a:pt x="2179" y="7406"/>
                </a:cubicBezTo>
                <a:lnTo>
                  <a:pt x="1227" y="7406"/>
                </a:lnTo>
                <a:cubicBezTo>
                  <a:pt x="548" y="7406"/>
                  <a:pt x="0" y="7954"/>
                  <a:pt x="0" y="8632"/>
                </a:cubicBezTo>
                <a:lnTo>
                  <a:pt x="0" y="11347"/>
                </a:lnTo>
                <a:cubicBezTo>
                  <a:pt x="0" y="12026"/>
                  <a:pt x="548" y="12573"/>
                  <a:pt x="1227" y="12573"/>
                </a:cubicBezTo>
                <a:lnTo>
                  <a:pt x="10502" y="12573"/>
                </a:lnTo>
                <a:cubicBezTo>
                  <a:pt x="11180" y="12573"/>
                  <a:pt x="11728" y="12026"/>
                  <a:pt x="11728" y="11347"/>
                </a:cubicBezTo>
                <a:lnTo>
                  <a:pt x="11728" y="3846"/>
                </a:lnTo>
                <a:cubicBezTo>
                  <a:pt x="11728" y="3167"/>
                  <a:pt x="11180" y="2620"/>
                  <a:pt x="10502" y="2620"/>
                </a:cubicBezTo>
                <a:lnTo>
                  <a:pt x="7787" y="2620"/>
                </a:lnTo>
                <a:cubicBezTo>
                  <a:pt x="7108" y="2620"/>
                  <a:pt x="6561" y="3167"/>
                  <a:pt x="6561" y="3846"/>
                </a:cubicBezTo>
                <a:lnTo>
                  <a:pt x="6561" y="7811"/>
                </a:lnTo>
                <a:cubicBezTo>
                  <a:pt x="6561" y="8097"/>
                  <a:pt x="6465" y="8371"/>
                  <a:pt x="6311" y="8585"/>
                </a:cubicBezTo>
                <a:cubicBezTo>
                  <a:pt x="6061" y="8942"/>
                  <a:pt x="5656" y="9144"/>
                  <a:pt x="5227" y="9144"/>
                </a:cubicBezTo>
                <a:lnTo>
                  <a:pt x="3917" y="9144"/>
                </a:lnTo>
                <a:cubicBezTo>
                  <a:pt x="3322" y="9144"/>
                  <a:pt x="2810" y="8752"/>
                  <a:pt x="2643" y="8192"/>
                </a:cubicBezTo>
                <a:cubicBezTo>
                  <a:pt x="3548" y="8049"/>
                  <a:pt x="4263" y="7478"/>
                  <a:pt x="4715" y="6525"/>
                </a:cubicBezTo>
                <a:cubicBezTo>
                  <a:pt x="4941" y="7097"/>
                  <a:pt x="5275" y="7609"/>
                  <a:pt x="5691" y="8037"/>
                </a:cubicBezTo>
                <a:cubicBezTo>
                  <a:pt x="5727" y="7966"/>
                  <a:pt x="5739" y="7894"/>
                  <a:pt x="5739" y="7811"/>
                </a:cubicBezTo>
                <a:lnTo>
                  <a:pt x="5739" y="3846"/>
                </a:lnTo>
                <a:cubicBezTo>
                  <a:pt x="5739" y="2715"/>
                  <a:pt x="6656" y="1798"/>
                  <a:pt x="7787" y="1798"/>
                </a:cubicBezTo>
                <a:lnTo>
                  <a:pt x="10502" y="1798"/>
                </a:lnTo>
                <a:cubicBezTo>
                  <a:pt x="11633" y="1798"/>
                  <a:pt x="12538" y="2715"/>
                  <a:pt x="12538" y="3846"/>
                </a:cubicBezTo>
                <a:lnTo>
                  <a:pt x="12538" y="8109"/>
                </a:lnTo>
                <a:cubicBezTo>
                  <a:pt x="13907" y="6751"/>
                  <a:pt x="14312" y="4691"/>
                  <a:pt x="13562" y="2917"/>
                </a:cubicBezTo>
                <a:cubicBezTo>
                  <a:pt x="12815" y="1152"/>
                  <a:pt x="11091" y="0"/>
                  <a:pt x="91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7" name="Google Shape;1997;p55"/>
          <p:cNvGrpSpPr/>
          <p:nvPr/>
        </p:nvGrpSpPr>
        <p:grpSpPr>
          <a:xfrm>
            <a:off x="3075575" y="4260125"/>
            <a:ext cx="348275" cy="348300"/>
            <a:chOff x="3075575" y="4395750"/>
            <a:chExt cx="348275" cy="348300"/>
          </a:xfrm>
        </p:grpSpPr>
        <p:sp>
          <p:nvSpPr>
            <p:cNvPr id="1998" name="Google Shape;1998;p55"/>
            <p:cNvSpPr/>
            <p:nvPr/>
          </p:nvSpPr>
          <p:spPr>
            <a:xfrm>
              <a:off x="3204775" y="4636550"/>
              <a:ext cx="55975" cy="107500"/>
            </a:xfrm>
            <a:custGeom>
              <a:avLst/>
              <a:gdLst/>
              <a:ahLst/>
              <a:cxnLst/>
              <a:rect l="l" t="t" r="r" b="b"/>
              <a:pathLst>
                <a:path w="2239" h="4300" extrusionOk="0">
                  <a:moveTo>
                    <a:pt x="0" y="1"/>
                  </a:moveTo>
                  <a:lnTo>
                    <a:pt x="0" y="4299"/>
                  </a:lnTo>
                  <a:lnTo>
                    <a:pt x="2238" y="4299"/>
                  </a:lnTo>
                  <a:lnTo>
                    <a:pt x="223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3280975" y="4636550"/>
              <a:ext cx="61325" cy="107500"/>
            </a:xfrm>
            <a:custGeom>
              <a:avLst/>
              <a:gdLst/>
              <a:ahLst/>
              <a:cxnLst/>
              <a:rect l="l" t="t" r="r" b="b"/>
              <a:pathLst>
                <a:path w="2453" h="4300" extrusionOk="0">
                  <a:moveTo>
                    <a:pt x="0" y="1"/>
                  </a:moveTo>
                  <a:lnTo>
                    <a:pt x="0" y="4299"/>
                  </a:lnTo>
                  <a:lnTo>
                    <a:pt x="2453" y="4299"/>
                  </a:lnTo>
                  <a:lnTo>
                    <a:pt x="2453"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3362525" y="4636550"/>
              <a:ext cx="61325" cy="107500"/>
            </a:xfrm>
            <a:custGeom>
              <a:avLst/>
              <a:gdLst/>
              <a:ahLst/>
              <a:cxnLst/>
              <a:rect l="l" t="t" r="r" b="b"/>
              <a:pathLst>
                <a:path w="2453" h="4300" extrusionOk="0">
                  <a:moveTo>
                    <a:pt x="0" y="1"/>
                  </a:moveTo>
                  <a:lnTo>
                    <a:pt x="0" y="4299"/>
                  </a:lnTo>
                  <a:lnTo>
                    <a:pt x="1643" y="4299"/>
                  </a:lnTo>
                  <a:cubicBezTo>
                    <a:pt x="2084" y="4299"/>
                    <a:pt x="2453" y="3942"/>
                    <a:pt x="2453" y="3489"/>
                  </a:cubicBezTo>
                  <a:lnTo>
                    <a:pt x="2453" y="822"/>
                  </a:lnTo>
                  <a:cubicBezTo>
                    <a:pt x="2453" y="370"/>
                    <a:pt x="2084" y="1"/>
                    <a:pt x="16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3075575" y="4636550"/>
              <a:ext cx="108975" cy="107500"/>
            </a:xfrm>
            <a:custGeom>
              <a:avLst/>
              <a:gdLst/>
              <a:ahLst/>
              <a:cxnLst/>
              <a:rect l="l" t="t" r="r" b="b"/>
              <a:pathLst>
                <a:path w="4359" h="4300" extrusionOk="0">
                  <a:moveTo>
                    <a:pt x="406" y="1"/>
                  </a:moveTo>
                  <a:cubicBezTo>
                    <a:pt x="179" y="1"/>
                    <a:pt x="1" y="191"/>
                    <a:pt x="1" y="406"/>
                  </a:cubicBezTo>
                  <a:lnTo>
                    <a:pt x="1" y="3894"/>
                  </a:lnTo>
                  <a:cubicBezTo>
                    <a:pt x="1" y="4120"/>
                    <a:pt x="179" y="4299"/>
                    <a:pt x="406" y="4299"/>
                  </a:cubicBezTo>
                  <a:lnTo>
                    <a:pt x="4358" y="4299"/>
                  </a:lnTo>
                  <a:lnTo>
                    <a:pt x="435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3152675" y="4578225"/>
              <a:ext cx="84550" cy="36625"/>
            </a:xfrm>
            <a:custGeom>
              <a:avLst/>
              <a:gdLst/>
              <a:ahLst/>
              <a:cxnLst/>
              <a:rect l="l" t="t" r="r" b="b"/>
              <a:pathLst>
                <a:path w="3382" h="1465" extrusionOk="0">
                  <a:moveTo>
                    <a:pt x="2536" y="0"/>
                  </a:moveTo>
                  <a:lnTo>
                    <a:pt x="0" y="1465"/>
                  </a:lnTo>
                  <a:lnTo>
                    <a:pt x="3382" y="1465"/>
                  </a:lnTo>
                  <a:lnTo>
                    <a:pt x="2536"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5"/>
            <p:cNvSpPr/>
            <p:nvPr/>
          </p:nvSpPr>
          <p:spPr>
            <a:xfrm>
              <a:off x="3233625" y="4537450"/>
              <a:ext cx="97975" cy="77400"/>
            </a:xfrm>
            <a:custGeom>
              <a:avLst/>
              <a:gdLst/>
              <a:ahLst/>
              <a:cxnLst/>
              <a:rect l="l" t="t" r="r" b="b"/>
              <a:pathLst>
                <a:path w="3919" h="3096" extrusionOk="0">
                  <a:moveTo>
                    <a:pt x="2120" y="0"/>
                  </a:moveTo>
                  <a:lnTo>
                    <a:pt x="1" y="1226"/>
                  </a:lnTo>
                  <a:lnTo>
                    <a:pt x="1084" y="3096"/>
                  </a:lnTo>
                  <a:lnTo>
                    <a:pt x="3918" y="3096"/>
                  </a:lnTo>
                  <a:lnTo>
                    <a:pt x="212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3304475" y="4504225"/>
              <a:ext cx="102125" cy="110625"/>
            </a:xfrm>
            <a:custGeom>
              <a:avLst/>
              <a:gdLst/>
              <a:ahLst/>
              <a:cxnLst/>
              <a:rect l="l" t="t" r="r" b="b"/>
              <a:pathLst>
                <a:path w="4085" h="4425" extrusionOk="0">
                  <a:moveTo>
                    <a:pt x="1811" y="0"/>
                  </a:moveTo>
                  <a:cubicBezTo>
                    <a:pt x="1676" y="0"/>
                    <a:pt x="1540" y="34"/>
                    <a:pt x="1417" y="103"/>
                  </a:cubicBezTo>
                  <a:lnTo>
                    <a:pt x="1" y="924"/>
                  </a:lnTo>
                  <a:lnTo>
                    <a:pt x="2025" y="4425"/>
                  </a:lnTo>
                  <a:lnTo>
                    <a:pt x="2525" y="4425"/>
                  </a:lnTo>
                  <a:lnTo>
                    <a:pt x="3561" y="3829"/>
                  </a:lnTo>
                  <a:cubicBezTo>
                    <a:pt x="3953" y="3603"/>
                    <a:pt x="4084" y="3103"/>
                    <a:pt x="3858" y="2710"/>
                  </a:cubicBezTo>
                  <a:lnTo>
                    <a:pt x="2525" y="412"/>
                  </a:lnTo>
                  <a:cubicBezTo>
                    <a:pt x="2372" y="146"/>
                    <a:pt x="2093" y="0"/>
                    <a:pt x="181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5"/>
            <p:cNvSpPr/>
            <p:nvPr/>
          </p:nvSpPr>
          <p:spPr>
            <a:xfrm>
              <a:off x="3111300" y="4550250"/>
              <a:ext cx="74725" cy="64900"/>
            </a:xfrm>
            <a:custGeom>
              <a:avLst/>
              <a:gdLst/>
              <a:ahLst/>
              <a:cxnLst/>
              <a:rect l="l" t="t" r="r" b="b"/>
              <a:pathLst>
                <a:path w="2989" h="2596" extrusionOk="0">
                  <a:moveTo>
                    <a:pt x="1489" y="0"/>
                  </a:moveTo>
                  <a:lnTo>
                    <a:pt x="0" y="2596"/>
                  </a:lnTo>
                  <a:lnTo>
                    <a:pt x="2989" y="869"/>
                  </a:lnTo>
                  <a:lnTo>
                    <a:pt x="1489"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5"/>
            <p:cNvSpPr/>
            <p:nvPr/>
          </p:nvSpPr>
          <p:spPr>
            <a:xfrm>
              <a:off x="3158925" y="4479700"/>
              <a:ext cx="108975" cy="80675"/>
            </a:xfrm>
            <a:custGeom>
              <a:avLst/>
              <a:gdLst/>
              <a:ahLst/>
              <a:cxnLst/>
              <a:rect l="l" t="t" r="r" b="b"/>
              <a:pathLst>
                <a:path w="4359" h="3227" extrusionOk="0">
                  <a:moveTo>
                    <a:pt x="1215" y="0"/>
                  </a:moveTo>
                  <a:lnTo>
                    <a:pt x="0" y="2120"/>
                  </a:lnTo>
                  <a:lnTo>
                    <a:pt x="1905" y="3227"/>
                  </a:lnTo>
                  <a:lnTo>
                    <a:pt x="4358" y="1810"/>
                  </a:lnTo>
                  <a:lnTo>
                    <a:pt x="1215"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5"/>
            <p:cNvSpPr/>
            <p:nvPr/>
          </p:nvSpPr>
          <p:spPr>
            <a:xfrm>
              <a:off x="3199700" y="4416500"/>
              <a:ext cx="119100" cy="96550"/>
            </a:xfrm>
            <a:custGeom>
              <a:avLst/>
              <a:gdLst/>
              <a:ahLst/>
              <a:cxnLst/>
              <a:rect l="l" t="t" r="r" b="b"/>
              <a:pathLst>
                <a:path w="4764" h="3862" extrusionOk="0">
                  <a:moveTo>
                    <a:pt x="1517" y="1"/>
                  </a:moveTo>
                  <a:cubicBezTo>
                    <a:pt x="1235" y="1"/>
                    <a:pt x="961" y="146"/>
                    <a:pt x="810" y="409"/>
                  </a:cubicBezTo>
                  <a:lnTo>
                    <a:pt x="1" y="1826"/>
                  </a:lnTo>
                  <a:lnTo>
                    <a:pt x="3537" y="3862"/>
                  </a:lnTo>
                  <a:lnTo>
                    <a:pt x="3906" y="3659"/>
                  </a:lnTo>
                  <a:lnTo>
                    <a:pt x="4537" y="2552"/>
                  </a:lnTo>
                  <a:cubicBezTo>
                    <a:pt x="4763" y="2171"/>
                    <a:pt x="4632" y="1671"/>
                    <a:pt x="4239" y="1445"/>
                  </a:cubicBezTo>
                  <a:lnTo>
                    <a:pt x="1929" y="111"/>
                  </a:lnTo>
                  <a:cubicBezTo>
                    <a:pt x="1799" y="36"/>
                    <a:pt x="1657" y="1"/>
                    <a:pt x="151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5"/>
            <p:cNvSpPr/>
            <p:nvPr/>
          </p:nvSpPr>
          <p:spPr>
            <a:xfrm>
              <a:off x="3075575" y="4559175"/>
              <a:ext cx="44075" cy="55675"/>
            </a:xfrm>
            <a:custGeom>
              <a:avLst/>
              <a:gdLst/>
              <a:ahLst/>
              <a:cxnLst/>
              <a:rect l="l" t="t" r="r" b="b"/>
              <a:pathLst>
                <a:path w="1763" h="2227" extrusionOk="0">
                  <a:moveTo>
                    <a:pt x="1" y="0"/>
                  </a:moveTo>
                  <a:lnTo>
                    <a:pt x="1" y="2227"/>
                  </a:lnTo>
                  <a:lnTo>
                    <a:pt x="465" y="2227"/>
                  </a:lnTo>
                  <a:lnTo>
                    <a:pt x="1763"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5"/>
            <p:cNvSpPr/>
            <p:nvPr/>
          </p:nvSpPr>
          <p:spPr>
            <a:xfrm>
              <a:off x="3075575" y="4477600"/>
              <a:ext cx="91100" cy="61050"/>
            </a:xfrm>
            <a:custGeom>
              <a:avLst/>
              <a:gdLst/>
              <a:ahLst/>
              <a:cxnLst/>
              <a:rect l="l" t="t" r="r" b="b"/>
              <a:pathLst>
                <a:path w="3644" h="2442" extrusionOk="0">
                  <a:moveTo>
                    <a:pt x="1" y="1"/>
                  </a:moveTo>
                  <a:lnTo>
                    <a:pt x="1" y="2442"/>
                  </a:lnTo>
                  <a:lnTo>
                    <a:pt x="2227" y="2442"/>
                  </a:lnTo>
                  <a:lnTo>
                    <a:pt x="3644"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5"/>
            <p:cNvSpPr/>
            <p:nvPr/>
          </p:nvSpPr>
          <p:spPr>
            <a:xfrm>
              <a:off x="3075575" y="4395750"/>
              <a:ext cx="107475" cy="61350"/>
            </a:xfrm>
            <a:custGeom>
              <a:avLst/>
              <a:gdLst/>
              <a:ahLst/>
              <a:cxnLst/>
              <a:rect l="l" t="t" r="r" b="b"/>
              <a:pathLst>
                <a:path w="4299" h="2454" extrusionOk="0">
                  <a:moveTo>
                    <a:pt x="822" y="1"/>
                  </a:moveTo>
                  <a:cubicBezTo>
                    <a:pt x="370" y="1"/>
                    <a:pt x="1" y="370"/>
                    <a:pt x="1" y="822"/>
                  </a:cubicBezTo>
                  <a:lnTo>
                    <a:pt x="1" y="2453"/>
                  </a:lnTo>
                  <a:lnTo>
                    <a:pt x="4120" y="2453"/>
                  </a:lnTo>
                  <a:lnTo>
                    <a:pt x="4299" y="2132"/>
                  </a:lnTo>
                  <a:lnTo>
                    <a:pt x="4299" y="822"/>
                  </a:lnTo>
                  <a:cubicBezTo>
                    <a:pt x="4299" y="370"/>
                    <a:pt x="3930" y="1"/>
                    <a:pt x="348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55"/>
          <p:cNvGrpSpPr/>
          <p:nvPr/>
        </p:nvGrpSpPr>
        <p:grpSpPr>
          <a:xfrm>
            <a:off x="2480575" y="4260125"/>
            <a:ext cx="314350" cy="348300"/>
            <a:chOff x="2480575" y="4260125"/>
            <a:chExt cx="314350" cy="348300"/>
          </a:xfrm>
        </p:grpSpPr>
        <p:sp>
          <p:nvSpPr>
            <p:cNvPr id="2012" name="Google Shape;2012;p55"/>
            <p:cNvSpPr/>
            <p:nvPr/>
          </p:nvSpPr>
          <p:spPr>
            <a:xfrm>
              <a:off x="2480575" y="4260125"/>
              <a:ext cx="86925" cy="348300"/>
            </a:xfrm>
            <a:custGeom>
              <a:avLst/>
              <a:gdLst/>
              <a:ahLst/>
              <a:cxnLst/>
              <a:rect l="l" t="t" r="r" b="b"/>
              <a:pathLst>
                <a:path w="3477" h="13932" extrusionOk="0">
                  <a:moveTo>
                    <a:pt x="2138" y="2653"/>
                  </a:moveTo>
                  <a:cubicBezTo>
                    <a:pt x="2195" y="2653"/>
                    <a:pt x="2254" y="2665"/>
                    <a:pt x="2310" y="2692"/>
                  </a:cubicBezTo>
                  <a:cubicBezTo>
                    <a:pt x="2572" y="2811"/>
                    <a:pt x="2631" y="3144"/>
                    <a:pt x="2429" y="3346"/>
                  </a:cubicBezTo>
                  <a:cubicBezTo>
                    <a:pt x="2345" y="3430"/>
                    <a:pt x="2245" y="3467"/>
                    <a:pt x="2146" y="3467"/>
                  </a:cubicBezTo>
                  <a:cubicBezTo>
                    <a:pt x="1924" y="3467"/>
                    <a:pt x="1714" y="3277"/>
                    <a:pt x="1738" y="3013"/>
                  </a:cubicBezTo>
                  <a:cubicBezTo>
                    <a:pt x="1757" y="2801"/>
                    <a:pt x="1940" y="2653"/>
                    <a:pt x="2138" y="2653"/>
                  </a:cubicBezTo>
                  <a:close/>
                  <a:moveTo>
                    <a:pt x="2143" y="4611"/>
                  </a:moveTo>
                  <a:cubicBezTo>
                    <a:pt x="2246" y="4611"/>
                    <a:pt x="2349" y="4648"/>
                    <a:pt x="2429" y="4728"/>
                  </a:cubicBezTo>
                  <a:cubicBezTo>
                    <a:pt x="2679" y="4989"/>
                    <a:pt x="2500" y="5418"/>
                    <a:pt x="2143" y="5430"/>
                  </a:cubicBezTo>
                  <a:cubicBezTo>
                    <a:pt x="1846" y="5430"/>
                    <a:pt x="1655" y="5132"/>
                    <a:pt x="1762" y="4859"/>
                  </a:cubicBezTo>
                  <a:cubicBezTo>
                    <a:pt x="1827" y="4700"/>
                    <a:pt x="1984" y="4611"/>
                    <a:pt x="2143" y="4611"/>
                  </a:cubicBezTo>
                  <a:close/>
                  <a:moveTo>
                    <a:pt x="2165" y="6354"/>
                  </a:moveTo>
                  <a:cubicBezTo>
                    <a:pt x="2379" y="6354"/>
                    <a:pt x="2560" y="6534"/>
                    <a:pt x="2560" y="6764"/>
                  </a:cubicBezTo>
                  <a:lnTo>
                    <a:pt x="2560" y="7192"/>
                  </a:lnTo>
                  <a:cubicBezTo>
                    <a:pt x="2560" y="7422"/>
                    <a:pt x="2379" y="7601"/>
                    <a:pt x="2165" y="7601"/>
                  </a:cubicBezTo>
                  <a:cubicBezTo>
                    <a:pt x="2146" y="7601"/>
                    <a:pt x="2127" y="7600"/>
                    <a:pt x="2108" y="7597"/>
                  </a:cubicBezTo>
                  <a:cubicBezTo>
                    <a:pt x="1893" y="7573"/>
                    <a:pt x="1738" y="7395"/>
                    <a:pt x="1738" y="7180"/>
                  </a:cubicBezTo>
                  <a:lnTo>
                    <a:pt x="1738" y="6775"/>
                  </a:lnTo>
                  <a:cubicBezTo>
                    <a:pt x="1738" y="6561"/>
                    <a:pt x="1893" y="6383"/>
                    <a:pt x="2108" y="6359"/>
                  </a:cubicBezTo>
                  <a:cubicBezTo>
                    <a:pt x="2127" y="6356"/>
                    <a:pt x="2146" y="6354"/>
                    <a:pt x="2165" y="6354"/>
                  </a:cubicBezTo>
                  <a:close/>
                  <a:moveTo>
                    <a:pt x="2144" y="8529"/>
                  </a:moveTo>
                  <a:cubicBezTo>
                    <a:pt x="2170" y="8529"/>
                    <a:pt x="2198" y="8532"/>
                    <a:pt x="2227" y="8538"/>
                  </a:cubicBezTo>
                  <a:cubicBezTo>
                    <a:pt x="2429" y="8573"/>
                    <a:pt x="2572" y="8764"/>
                    <a:pt x="2548" y="8978"/>
                  </a:cubicBezTo>
                  <a:cubicBezTo>
                    <a:pt x="2526" y="9207"/>
                    <a:pt x="2334" y="9345"/>
                    <a:pt x="2137" y="9345"/>
                  </a:cubicBezTo>
                  <a:cubicBezTo>
                    <a:pt x="2017" y="9345"/>
                    <a:pt x="1896" y="9293"/>
                    <a:pt x="1810" y="9180"/>
                  </a:cubicBezTo>
                  <a:cubicBezTo>
                    <a:pt x="1612" y="8906"/>
                    <a:pt x="1820" y="8529"/>
                    <a:pt x="2144" y="8529"/>
                  </a:cubicBezTo>
                  <a:close/>
                  <a:moveTo>
                    <a:pt x="2165" y="10272"/>
                  </a:moveTo>
                  <a:cubicBezTo>
                    <a:pt x="2379" y="10272"/>
                    <a:pt x="2560" y="10451"/>
                    <a:pt x="2560" y="10681"/>
                  </a:cubicBezTo>
                  <a:lnTo>
                    <a:pt x="2560" y="11109"/>
                  </a:lnTo>
                  <a:cubicBezTo>
                    <a:pt x="2560" y="11339"/>
                    <a:pt x="2379" y="11518"/>
                    <a:pt x="2165" y="11518"/>
                  </a:cubicBezTo>
                  <a:cubicBezTo>
                    <a:pt x="2146" y="11518"/>
                    <a:pt x="2127" y="11517"/>
                    <a:pt x="2108" y="11514"/>
                  </a:cubicBezTo>
                  <a:cubicBezTo>
                    <a:pt x="1893" y="11490"/>
                    <a:pt x="1738" y="11312"/>
                    <a:pt x="1738" y="11097"/>
                  </a:cubicBezTo>
                  <a:lnTo>
                    <a:pt x="1738" y="10693"/>
                  </a:lnTo>
                  <a:cubicBezTo>
                    <a:pt x="1738" y="10478"/>
                    <a:pt x="1893" y="10300"/>
                    <a:pt x="2108" y="10276"/>
                  </a:cubicBezTo>
                  <a:cubicBezTo>
                    <a:pt x="2127" y="10273"/>
                    <a:pt x="2146" y="10272"/>
                    <a:pt x="2165" y="10272"/>
                  </a:cubicBezTo>
                  <a:close/>
                  <a:moveTo>
                    <a:pt x="1226" y="1"/>
                  </a:moveTo>
                  <a:cubicBezTo>
                    <a:pt x="548" y="1"/>
                    <a:pt x="0" y="548"/>
                    <a:pt x="0" y="1227"/>
                  </a:cubicBezTo>
                  <a:lnTo>
                    <a:pt x="0" y="12705"/>
                  </a:lnTo>
                  <a:cubicBezTo>
                    <a:pt x="0" y="13383"/>
                    <a:pt x="548" y="13931"/>
                    <a:pt x="1226" y="13931"/>
                  </a:cubicBezTo>
                  <a:lnTo>
                    <a:pt x="3477" y="13931"/>
                  </a:lnTo>
                  <a:lnTo>
                    <a:pt x="3477"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5"/>
            <p:cNvSpPr/>
            <p:nvPr/>
          </p:nvSpPr>
          <p:spPr>
            <a:xfrm>
              <a:off x="2749950" y="4299125"/>
              <a:ext cx="44975" cy="309300"/>
            </a:xfrm>
            <a:custGeom>
              <a:avLst/>
              <a:gdLst/>
              <a:ahLst/>
              <a:cxnLst/>
              <a:rect l="l" t="t" r="r" b="b"/>
              <a:pathLst>
                <a:path w="1799" h="12372" extrusionOk="0">
                  <a:moveTo>
                    <a:pt x="0" y="1"/>
                  </a:moveTo>
                  <a:lnTo>
                    <a:pt x="0" y="12371"/>
                  </a:lnTo>
                  <a:lnTo>
                    <a:pt x="322" y="12371"/>
                  </a:lnTo>
                  <a:cubicBezTo>
                    <a:pt x="1131" y="12371"/>
                    <a:pt x="1798" y="11716"/>
                    <a:pt x="1798" y="10907"/>
                  </a:cubicBezTo>
                  <a:lnTo>
                    <a:pt x="1798" y="1465"/>
                  </a:lnTo>
                  <a:cubicBezTo>
                    <a:pt x="1798" y="655"/>
                    <a:pt x="1131" y="1"/>
                    <a:pt x="32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5"/>
            <p:cNvSpPr/>
            <p:nvPr/>
          </p:nvSpPr>
          <p:spPr>
            <a:xfrm>
              <a:off x="2588025" y="4260125"/>
              <a:ext cx="141400" cy="348300"/>
            </a:xfrm>
            <a:custGeom>
              <a:avLst/>
              <a:gdLst/>
              <a:ahLst/>
              <a:cxnLst/>
              <a:rect l="l" t="t" r="r" b="b"/>
              <a:pathLst>
                <a:path w="5656" h="13932" extrusionOk="0">
                  <a:moveTo>
                    <a:pt x="0" y="1"/>
                  </a:moveTo>
                  <a:lnTo>
                    <a:pt x="0" y="13931"/>
                  </a:lnTo>
                  <a:lnTo>
                    <a:pt x="5656" y="13931"/>
                  </a:lnTo>
                  <a:lnTo>
                    <a:pt x="5656" y="1227"/>
                  </a:lnTo>
                  <a:cubicBezTo>
                    <a:pt x="5656" y="548"/>
                    <a:pt x="5108" y="1"/>
                    <a:pt x="442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55"/>
          <p:cNvGrpSpPr/>
          <p:nvPr/>
        </p:nvGrpSpPr>
        <p:grpSpPr>
          <a:xfrm>
            <a:off x="4279600" y="4260125"/>
            <a:ext cx="292325" cy="348300"/>
            <a:chOff x="4279600" y="4260125"/>
            <a:chExt cx="292325" cy="348300"/>
          </a:xfrm>
        </p:grpSpPr>
        <p:sp>
          <p:nvSpPr>
            <p:cNvPr id="2016" name="Google Shape;2016;p55"/>
            <p:cNvSpPr/>
            <p:nvPr/>
          </p:nvSpPr>
          <p:spPr>
            <a:xfrm>
              <a:off x="4356100" y="4346750"/>
              <a:ext cx="139025" cy="82775"/>
            </a:xfrm>
            <a:custGeom>
              <a:avLst/>
              <a:gdLst/>
              <a:ahLst/>
              <a:cxnLst/>
              <a:rect l="l" t="t" r="r" b="b"/>
              <a:pathLst>
                <a:path w="5561" h="3311" extrusionOk="0">
                  <a:moveTo>
                    <a:pt x="0" y="0"/>
                  </a:moveTo>
                  <a:cubicBezTo>
                    <a:pt x="96" y="381"/>
                    <a:pt x="60" y="274"/>
                    <a:pt x="929" y="3310"/>
                  </a:cubicBezTo>
                  <a:lnTo>
                    <a:pt x="4632" y="3310"/>
                  </a:lnTo>
                  <a:cubicBezTo>
                    <a:pt x="5501" y="262"/>
                    <a:pt x="5465" y="381"/>
                    <a:pt x="556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5"/>
            <p:cNvSpPr/>
            <p:nvPr/>
          </p:nvSpPr>
          <p:spPr>
            <a:xfrm>
              <a:off x="4349850" y="4260125"/>
              <a:ext cx="151225" cy="66100"/>
            </a:xfrm>
            <a:custGeom>
              <a:avLst/>
              <a:gdLst/>
              <a:ahLst/>
              <a:cxnLst/>
              <a:rect l="l" t="t" r="r" b="b"/>
              <a:pathLst>
                <a:path w="6049" h="2644" extrusionOk="0">
                  <a:moveTo>
                    <a:pt x="1239" y="1"/>
                  </a:moveTo>
                  <a:cubicBezTo>
                    <a:pt x="548" y="1"/>
                    <a:pt x="0" y="560"/>
                    <a:pt x="12" y="1251"/>
                  </a:cubicBezTo>
                  <a:cubicBezTo>
                    <a:pt x="12" y="1715"/>
                    <a:pt x="48" y="2180"/>
                    <a:pt x="108" y="2644"/>
                  </a:cubicBezTo>
                  <a:lnTo>
                    <a:pt x="5953" y="2644"/>
                  </a:lnTo>
                  <a:cubicBezTo>
                    <a:pt x="6013" y="2180"/>
                    <a:pt x="6049" y="1703"/>
                    <a:pt x="6049" y="1227"/>
                  </a:cubicBezTo>
                  <a:cubicBezTo>
                    <a:pt x="6049" y="548"/>
                    <a:pt x="5501" y="1"/>
                    <a:pt x="482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5"/>
            <p:cNvSpPr/>
            <p:nvPr/>
          </p:nvSpPr>
          <p:spPr>
            <a:xfrm>
              <a:off x="4312050" y="4564325"/>
              <a:ext cx="227425" cy="44100"/>
            </a:xfrm>
            <a:custGeom>
              <a:avLst/>
              <a:gdLst/>
              <a:ahLst/>
              <a:cxnLst/>
              <a:rect l="l" t="t" r="r" b="b"/>
              <a:pathLst>
                <a:path w="9097" h="1764" extrusionOk="0">
                  <a:moveTo>
                    <a:pt x="12" y="1"/>
                  </a:moveTo>
                  <a:lnTo>
                    <a:pt x="12" y="1358"/>
                  </a:lnTo>
                  <a:cubicBezTo>
                    <a:pt x="0" y="1584"/>
                    <a:pt x="191" y="1763"/>
                    <a:pt x="417" y="1763"/>
                  </a:cubicBezTo>
                  <a:lnTo>
                    <a:pt x="8680" y="1763"/>
                  </a:lnTo>
                  <a:cubicBezTo>
                    <a:pt x="8906" y="1763"/>
                    <a:pt x="9097" y="1584"/>
                    <a:pt x="9097" y="1358"/>
                  </a:cubicBezTo>
                  <a:lnTo>
                    <a:pt x="9097"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5"/>
            <p:cNvSpPr/>
            <p:nvPr/>
          </p:nvSpPr>
          <p:spPr>
            <a:xfrm>
              <a:off x="4279600" y="4450025"/>
              <a:ext cx="292325" cy="93800"/>
            </a:xfrm>
            <a:custGeom>
              <a:avLst/>
              <a:gdLst/>
              <a:ahLst/>
              <a:cxnLst/>
              <a:rect l="l" t="t" r="r" b="b"/>
              <a:pathLst>
                <a:path w="11693" h="3752" extrusionOk="0">
                  <a:moveTo>
                    <a:pt x="4132" y="1"/>
                  </a:moveTo>
                  <a:lnTo>
                    <a:pt x="4132" y="1144"/>
                  </a:lnTo>
                  <a:lnTo>
                    <a:pt x="1227" y="1144"/>
                  </a:lnTo>
                  <a:cubicBezTo>
                    <a:pt x="548" y="1144"/>
                    <a:pt x="0" y="1692"/>
                    <a:pt x="0" y="2370"/>
                  </a:cubicBezTo>
                  <a:lnTo>
                    <a:pt x="0" y="3751"/>
                  </a:lnTo>
                  <a:lnTo>
                    <a:pt x="11692" y="3751"/>
                  </a:lnTo>
                  <a:lnTo>
                    <a:pt x="11692" y="2370"/>
                  </a:lnTo>
                  <a:cubicBezTo>
                    <a:pt x="11692" y="1692"/>
                    <a:pt x="11145" y="1144"/>
                    <a:pt x="10478" y="1144"/>
                  </a:cubicBezTo>
                  <a:lnTo>
                    <a:pt x="7561" y="1144"/>
                  </a:lnTo>
                  <a:lnTo>
                    <a:pt x="7561"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 name="Google Shape;2020;p55"/>
          <p:cNvGrpSpPr/>
          <p:nvPr/>
        </p:nvGrpSpPr>
        <p:grpSpPr>
          <a:xfrm>
            <a:off x="3698875" y="4260100"/>
            <a:ext cx="238150" cy="348325"/>
            <a:chOff x="3698875" y="4260100"/>
            <a:chExt cx="238150" cy="348325"/>
          </a:xfrm>
        </p:grpSpPr>
        <p:sp>
          <p:nvSpPr>
            <p:cNvPr id="2021" name="Google Shape;2021;p55"/>
            <p:cNvSpPr/>
            <p:nvPr/>
          </p:nvSpPr>
          <p:spPr>
            <a:xfrm>
              <a:off x="3796800" y="4352100"/>
              <a:ext cx="42000" cy="43200"/>
            </a:xfrm>
            <a:custGeom>
              <a:avLst/>
              <a:gdLst/>
              <a:ahLst/>
              <a:cxnLst/>
              <a:rect l="l" t="t" r="r" b="b"/>
              <a:pathLst>
                <a:path w="1680" h="1728" extrusionOk="0">
                  <a:moveTo>
                    <a:pt x="1" y="1"/>
                  </a:moveTo>
                  <a:lnTo>
                    <a:pt x="227" y="1727"/>
                  </a:lnTo>
                  <a:cubicBezTo>
                    <a:pt x="417" y="1626"/>
                    <a:pt x="629" y="1575"/>
                    <a:pt x="840" y="1575"/>
                  </a:cubicBezTo>
                  <a:cubicBezTo>
                    <a:pt x="1051" y="1575"/>
                    <a:pt x="1263" y="1626"/>
                    <a:pt x="1453" y="1727"/>
                  </a:cubicBezTo>
                  <a:lnTo>
                    <a:pt x="1679"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5"/>
            <p:cNvSpPr/>
            <p:nvPr/>
          </p:nvSpPr>
          <p:spPr>
            <a:xfrm>
              <a:off x="3716125" y="4260100"/>
              <a:ext cx="203325" cy="71500"/>
            </a:xfrm>
            <a:custGeom>
              <a:avLst/>
              <a:gdLst/>
              <a:ahLst/>
              <a:cxnLst/>
              <a:rect l="l" t="t" r="r" b="b"/>
              <a:pathLst>
                <a:path w="8133" h="2860" extrusionOk="0">
                  <a:moveTo>
                    <a:pt x="5731" y="0"/>
                  </a:moveTo>
                  <a:cubicBezTo>
                    <a:pt x="4664" y="0"/>
                    <a:pt x="3033" y="2"/>
                    <a:pt x="525" y="2"/>
                  </a:cubicBezTo>
                  <a:cubicBezTo>
                    <a:pt x="346" y="2"/>
                    <a:pt x="168" y="49"/>
                    <a:pt x="1" y="121"/>
                  </a:cubicBezTo>
                  <a:cubicBezTo>
                    <a:pt x="1" y="121"/>
                    <a:pt x="1" y="121"/>
                    <a:pt x="1" y="121"/>
                  </a:cubicBezTo>
                  <a:lnTo>
                    <a:pt x="1" y="121"/>
                  </a:lnTo>
                  <a:cubicBezTo>
                    <a:pt x="1" y="121"/>
                    <a:pt x="28" y="165"/>
                    <a:pt x="1763" y="2693"/>
                  </a:cubicBezTo>
                  <a:cubicBezTo>
                    <a:pt x="1846" y="2800"/>
                    <a:pt x="1965" y="2859"/>
                    <a:pt x="2096" y="2859"/>
                  </a:cubicBezTo>
                  <a:lnTo>
                    <a:pt x="6037" y="2859"/>
                  </a:lnTo>
                  <a:cubicBezTo>
                    <a:pt x="6168" y="2859"/>
                    <a:pt x="6287" y="2800"/>
                    <a:pt x="6371" y="2693"/>
                  </a:cubicBezTo>
                  <a:lnTo>
                    <a:pt x="8133" y="133"/>
                  </a:lnTo>
                  <a:cubicBezTo>
                    <a:pt x="8050" y="85"/>
                    <a:pt x="7954" y="49"/>
                    <a:pt x="7859" y="38"/>
                  </a:cubicBezTo>
                  <a:cubicBezTo>
                    <a:pt x="7740" y="6"/>
                    <a:pt x="7864" y="0"/>
                    <a:pt x="573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5"/>
            <p:cNvSpPr/>
            <p:nvPr/>
          </p:nvSpPr>
          <p:spPr>
            <a:xfrm>
              <a:off x="3806325" y="4412225"/>
              <a:ext cx="22950" cy="22950"/>
            </a:xfrm>
            <a:custGeom>
              <a:avLst/>
              <a:gdLst/>
              <a:ahLst/>
              <a:cxnLst/>
              <a:rect l="l" t="t" r="r" b="b"/>
              <a:pathLst>
                <a:path w="918" h="918" extrusionOk="0">
                  <a:moveTo>
                    <a:pt x="453" y="1"/>
                  </a:moveTo>
                  <a:cubicBezTo>
                    <a:pt x="203" y="1"/>
                    <a:pt x="1" y="203"/>
                    <a:pt x="1" y="453"/>
                  </a:cubicBezTo>
                  <a:cubicBezTo>
                    <a:pt x="1" y="715"/>
                    <a:pt x="203" y="918"/>
                    <a:pt x="453" y="918"/>
                  </a:cubicBezTo>
                  <a:cubicBezTo>
                    <a:pt x="715" y="918"/>
                    <a:pt x="917" y="715"/>
                    <a:pt x="917" y="453"/>
                  </a:cubicBezTo>
                  <a:cubicBezTo>
                    <a:pt x="917" y="203"/>
                    <a:pt x="715" y="1"/>
                    <a:pt x="45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5"/>
            <p:cNvSpPr/>
            <p:nvPr/>
          </p:nvSpPr>
          <p:spPr>
            <a:xfrm>
              <a:off x="3698875" y="4278000"/>
              <a:ext cx="238150" cy="330425"/>
            </a:xfrm>
            <a:custGeom>
              <a:avLst/>
              <a:gdLst/>
              <a:ahLst/>
              <a:cxnLst/>
              <a:rect l="l" t="t" r="r" b="b"/>
              <a:pathLst>
                <a:path w="9526" h="13217" extrusionOk="0">
                  <a:moveTo>
                    <a:pt x="4310" y="8894"/>
                  </a:moveTo>
                  <a:cubicBezTo>
                    <a:pt x="4525" y="8894"/>
                    <a:pt x="4703" y="9049"/>
                    <a:pt x="4727" y="9251"/>
                  </a:cubicBezTo>
                  <a:cubicBezTo>
                    <a:pt x="4751" y="9501"/>
                    <a:pt x="4560" y="9716"/>
                    <a:pt x="4322" y="9716"/>
                  </a:cubicBezTo>
                  <a:lnTo>
                    <a:pt x="2155" y="9716"/>
                  </a:lnTo>
                  <a:cubicBezTo>
                    <a:pt x="1941" y="9716"/>
                    <a:pt x="1763" y="9561"/>
                    <a:pt x="1739" y="9347"/>
                  </a:cubicBezTo>
                  <a:cubicBezTo>
                    <a:pt x="1715" y="9108"/>
                    <a:pt x="1905" y="8894"/>
                    <a:pt x="2144" y="8894"/>
                  </a:cubicBezTo>
                  <a:close/>
                  <a:moveTo>
                    <a:pt x="4310" y="10632"/>
                  </a:moveTo>
                  <a:cubicBezTo>
                    <a:pt x="4525" y="10632"/>
                    <a:pt x="4703" y="10787"/>
                    <a:pt x="4727" y="11002"/>
                  </a:cubicBezTo>
                  <a:cubicBezTo>
                    <a:pt x="4751" y="11240"/>
                    <a:pt x="4560" y="11454"/>
                    <a:pt x="4322" y="11454"/>
                  </a:cubicBezTo>
                  <a:lnTo>
                    <a:pt x="2155" y="11454"/>
                  </a:lnTo>
                  <a:cubicBezTo>
                    <a:pt x="1941" y="11454"/>
                    <a:pt x="1763" y="11299"/>
                    <a:pt x="1739" y="11085"/>
                  </a:cubicBezTo>
                  <a:cubicBezTo>
                    <a:pt x="1715" y="10847"/>
                    <a:pt x="1905" y="10632"/>
                    <a:pt x="2144" y="10632"/>
                  </a:cubicBezTo>
                  <a:close/>
                  <a:moveTo>
                    <a:pt x="119" y="0"/>
                  </a:moveTo>
                  <a:cubicBezTo>
                    <a:pt x="48" y="155"/>
                    <a:pt x="0" y="334"/>
                    <a:pt x="0" y="512"/>
                  </a:cubicBezTo>
                  <a:lnTo>
                    <a:pt x="0" y="11990"/>
                  </a:lnTo>
                  <a:cubicBezTo>
                    <a:pt x="0" y="12668"/>
                    <a:pt x="548" y="13216"/>
                    <a:pt x="1227" y="13216"/>
                  </a:cubicBezTo>
                  <a:lnTo>
                    <a:pt x="8299" y="13216"/>
                  </a:lnTo>
                  <a:cubicBezTo>
                    <a:pt x="8978" y="13216"/>
                    <a:pt x="9525" y="12668"/>
                    <a:pt x="9525" y="11990"/>
                  </a:cubicBezTo>
                  <a:lnTo>
                    <a:pt x="9525" y="512"/>
                  </a:lnTo>
                  <a:cubicBezTo>
                    <a:pt x="9525" y="334"/>
                    <a:pt x="9490" y="167"/>
                    <a:pt x="9418" y="0"/>
                  </a:cubicBezTo>
                  <a:lnTo>
                    <a:pt x="7739" y="2441"/>
                  </a:lnTo>
                  <a:cubicBezTo>
                    <a:pt x="7513" y="2762"/>
                    <a:pt x="7132" y="2965"/>
                    <a:pt x="6727" y="2965"/>
                  </a:cubicBezTo>
                  <a:lnTo>
                    <a:pt x="6430" y="2965"/>
                  </a:lnTo>
                  <a:lnTo>
                    <a:pt x="6037" y="5858"/>
                  </a:lnTo>
                  <a:cubicBezTo>
                    <a:pt x="6025" y="6549"/>
                    <a:pt x="5453" y="7096"/>
                    <a:pt x="4763" y="7096"/>
                  </a:cubicBezTo>
                  <a:cubicBezTo>
                    <a:pt x="4072" y="7096"/>
                    <a:pt x="3501" y="6549"/>
                    <a:pt x="3489" y="5858"/>
                  </a:cubicBezTo>
                  <a:lnTo>
                    <a:pt x="3108" y="2965"/>
                  </a:lnTo>
                  <a:lnTo>
                    <a:pt x="2798" y="2965"/>
                  </a:lnTo>
                  <a:cubicBezTo>
                    <a:pt x="2394" y="2965"/>
                    <a:pt x="2024" y="2762"/>
                    <a:pt x="1798" y="2441"/>
                  </a:cubicBezTo>
                  <a:lnTo>
                    <a:pt x="119"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55"/>
          <p:cNvGrpSpPr/>
          <p:nvPr/>
        </p:nvGrpSpPr>
        <p:grpSpPr>
          <a:xfrm>
            <a:off x="7047000" y="2313175"/>
            <a:ext cx="352650" cy="349750"/>
            <a:chOff x="7047000" y="2313175"/>
            <a:chExt cx="352650" cy="349750"/>
          </a:xfrm>
        </p:grpSpPr>
        <p:sp>
          <p:nvSpPr>
            <p:cNvPr id="2026" name="Google Shape;2026;p55"/>
            <p:cNvSpPr/>
            <p:nvPr/>
          </p:nvSpPr>
          <p:spPr>
            <a:xfrm>
              <a:off x="7077275" y="2515000"/>
              <a:ext cx="112525" cy="76200"/>
            </a:xfrm>
            <a:custGeom>
              <a:avLst/>
              <a:gdLst/>
              <a:ahLst/>
              <a:cxnLst/>
              <a:rect l="l" t="t" r="r" b="b"/>
              <a:pathLst>
                <a:path w="4501" h="3048" extrusionOk="0">
                  <a:moveTo>
                    <a:pt x="2408" y="1"/>
                  </a:moveTo>
                  <a:cubicBezTo>
                    <a:pt x="2218" y="1"/>
                    <a:pt x="2025" y="24"/>
                    <a:pt x="1834" y="71"/>
                  </a:cubicBezTo>
                  <a:cubicBezTo>
                    <a:pt x="774" y="345"/>
                    <a:pt x="36" y="1297"/>
                    <a:pt x="48" y="2381"/>
                  </a:cubicBezTo>
                  <a:cubicBezTo>
                    <a:pt x="48" y="2607"/>
                    <a:pt x="36" y="2833"/>
                    <a:pt x="0" y="3048"/>
                  </a:cubicBezTo>
                  <a:lnTo>
                    <a:pt x="334" y="3048"/>
                  </a:lnTo>
                  <a:cubicBezTo>
                    <a:pt x="1286" y="3048"/>
                    <a:pt x="2227" y="2821"/>
                    <a:pt x="3060" y="2381"/>
                  </a:cubicBezTo>
                  <a:cubicBezTo>
                    <a:pt x="3417" y="2202"/>
                    <a:pt x="3751" y="1976"/>
                    <a:pt x="4048" y="1702"/>
                  </a:cubicBezTo>
                  <a:lnTo>
                    <a:pt x="4501" y="1262"/>
                  </a:lnTo>
                  <a:cubicBezTo>
                    <a:pt x="4081" y="471"/>
                    <a:pt x="3270" y="1"/>
                    <a:pt x="24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5"/>
            <p:cNvSpPr/>
            <p:nvPr/>
          </p:nvSpPr>
          <p:spPr>
            <a:xfrm>
              <a:off x="7047000" y="2568550"/>
              <a:ext cx="150550" cy="94375"/>
            </a:xfrm>
            <a:custGeom>
              <a:avLst/>
              <a:gdLst/>
              <a:ahLst/>
              <a:cxnLst/>
              <a:rect l="l" t="t" r="r" b="b"/>
              <a:pathLst>
                <a:path w="6022" h="3775" extrusionOk="0">
                  <a:moveTo>
                    <a:pt x="5986" y="1"/>
                  </a:moveTo>
                  <a:lnTo>
                    <a:pt x="5831" y="144"/>
                  </a:lnTo>
                  <a:cubicBezTo>
                    <a:pt x="5771" y="215"/>
                    <a:pt x="4200" y="1727"/>
                    <a:pt x="1545" y="1727"/>
                  </a:cubicBezTo>
                  <a:lnTo>
                    <a:pt x="997" y="1727"/>
                  </a:lnTo>
                  <a:cubicBezTo>
                    <a:pt x="818" y="2215"/>
                    <a:pt x="556" y="2668"/>
                    <a:pt x="223" y="3061"/>
                  </a:cubicBezTo>
                  <a:cubicBezTo>
                    <a:pt x="0" y="3319"/>
                    <a:pt x="194" y="3716"/>
                    <a:pt x="530" y="3716"/>
                  </a:cubicBezTo>
                  <a:cubicBezTo>
                    <a:pt x="535" y="3716"/>
                    <a:pt x="540" y="3716"/>
                    <a:pt x="545" y="3715"/>
                  </a:cubicBezTo>
                  <a:cubicBezTo>
                    <a:pt x="628" y="3704"/>
                    <a:pt x="295" y="3775"/>
                    <a:pt x="3521" y="3096"/>
                  </a:cubicBezTo>
                  <a:cubicBezTo>
                    <a:pt x="4545" y="2894"/>
                    <a:pt x="5402" y="2180"/>
                    <a:pt x="5783" y="1191"/>
                  </a:cubicBezTo>
                  <a:cubicBezTo>
                    <a:pt x="5950" y="822"/>
                    <a:pt x="6021" y="406"/>
                    <a:pt x="598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5"/>
            <p:cNvSpPr/>
            <p:nvPr/>
          </p:nvSpPr>
          <p:spPr>
            <a:xfrm>
              <a:off x="7155250" y="2313175"/>
              <a:ext cx="244400" cy="243500"/>
            </a:xfrm>
            <a:custGeom>
              <a:avLst/>
              <a:gdLst/>
              <a:ahLst/>
              <a:cxnLst/>
              <a:rect l="l" t="t" r="r" b="b"/>
              <a:pathLst>
                <a:path w="9776" h="9740" extrusionOk="0">
                  <a:moveTo>
                    <a:pt x="9335" y="0"/>
                  </a:moveTo>
                  <a:cubicBezTo>
                    <a:pt x="9253" y="0"/>
                    <a:pt x="9171" y="24"/>
                    <a:pt x="9097" y="72"/>
                  </a:cubicBezTo>
                  <a:lnTo>
                    <a:pt x="3418" y="3977"/>
                  </a:lnTo>
                  <a:cubicBezTo>
                    <a:pt x="2084" y="4894"/>
                    <a:pt x="929" y="6025"/>
                    <a:pt x="1" y="7346"/>
                  </a:cubicBezTo>
                  <a:cubicBezTo>
                    <a:pt x="1191" y="7620"/>
                    <a:pt x="2120" y="8549"/>
                    <a:pt x="2394" y="9739"/>
                  </a:cubicBezTo>
                  <a:cubicBezTo>
                    <a:pt x="3716" y="8811"/>
                    <a:pt x="4859" y="7656"/>
                    <a:pt x="5763" y="6322"/>
                  </a:cubicBezTo>
                  <a:lnTo>
                    <a:pt x="9669" y="643"/>
                  </a:lnTo>
                  <a:cubicBezTo>
                    <a:pt x="9776" y="476"/>
                    <a:pt x="9764" y="262"/>
                    <a:pt x="9621" y="119"/>
                  </a:cubicBezTo>
                  <a:cubicBezTo>
                    <a:pt x="9541" y="39"/>
                    <a:pt x="9439" y="0"/>
                    <a:pt x="933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55"/>
          <p:cNvGrpSpPr/>
          <p:nvPr/>
        </p:nvGrpSpPr>
        <p:grpSpPr>
          <a:xfrm>
            <a:off x="6492375" y="2313250"/>
            <a:ext cx="303925" cy="348200"/>
            <a:chOff x="6492375" y="2448875"/>
            <a:chExt cx="303925" cy="348200"/>
          </a:xfrm>
        </p:grpSpPr>
        <p:sp>
          <p:nvSpPr>
            <p:cNvPr id="2030" name="Google Shape;2030;p55"/>
            <p:cNvSpPr/>
            <p:nvPr/>
          </p:nvSpPr>
          <p:spPr>
            <a:xfrm>
              <a:off x="6710250" y="2551775"/>
              <a:ext cx="85750" cy="169700"/>
            </a:xfrm>
            <a:custGeom>
              <a:avLst/>
              <a:gdLst/>
              <a:ahLst/>
              <a:cxnLst/>
              <a:rect l="l" t="t" r="r" b="b"/>
              <a:pathLst>
                <a:path w="3430" h="6788" extrusionOk="0">
                  <a:moveTo>
                    <a:pt x="1" y="1"/>
                  </a:moveTo>
                  <a:lnTo>
                    <a:pt x="1" y="6787"/>
                  </a:lnTo>
                  <a:lnTo>
                    <a:pt x="3430" y="6787"/>
                  </a:lnTo>
                  <a:lnTo>
                    <a:pt x="3430" y="1"/>
                  </a:lnTo>
                  <a:lnTo>
                    <a:pt x="3085" y="251"/>
                  </a:lnTo>
                  <a:cubicBezTo>
                    <a:pt x="2626" y="286"/>
                    <a:pt x="2168" y="304"/>
                    <a:pt x="1711" y="304"/>
                  </a:cubicBezTo>
                  <a:cubicBezTo>
                    <a:pt x="1254" y="304"/>
                    <a:pt x="799" y="286"/>
                    <a:pt x="346" y="251"/>
                  </a:cubicBezTo>
                  <a:lnTo>
                    <a:pt x="1"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5"/>
            <p:cNvSpPr/>
            <p:nvPr/>
          </p:nvSpPr>
          <p:spPr>
            <a:xfrm>
              <a:off x="6710250" y="2741975"/>
              <a:ext cx="86050" cy="55100"/>
            </a:xfrm>
            <a:custGeom>
              <a:avLst/>
              <a:gdLst/>
              <a:ahLst/>
              <a:cxnLst/>
              <a:rect l="l" t="t" r="r" b="b"/>
              <a:pathLst>
                <a:path w="3442" h="2204" extrusionOk="0">
                  <a:moveTo>
                    <a:pt x="1" y="1"/>
                  </a:moveTo>
                  <a:cubicBezTo>
                    <a:pt x="1" y="631"/>
                    <a:pt x="1" y="791"/>
                    <a:pt x="1" y="822"/>
                  </a:cubicBezTo>
                  <a:cubicBezTo>
                    <a:pt x="13" y="1584"/>
                    <a:pt x="632" y="2203"/>
                    <a:pt x="1394" y="2203"/>
                  </a:cubicBezTo>
                  <a:lnTo>
                    <a:pt x="1977" y="2203"/>
                  </a:lnTo>
                  <a:cubicBezTo>
                    <a:pt x="2716" y="2180"/>
                    <a:pt x="3347" y="1620"/>
                    <a:pt x="3430" y="870"/>
                  </a:cubicBezTo>
                  <a:cubicBezTo>
                    <a:pt x="3442" y="834"/>
                    <a:pt x="3442" y="894"/>
                    <a:pt x="344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5"/>
            <p:cNvSpPr/>
            <p:nvPr/>
          </p:nvSpPr>
          <p:spPr>
            <a:xfrm>
              <a:off x="6714725" y="2448875"/>
              <a:ext cx="76825" cy="95350"/>
            </a:xfrm>
            <a:custGeom>
              <a:avLst/>
              <a:gdLst/>
              <a:ahLst/>
              <a:cxnLst/>
              <a:rect l="l" t="t" r="r" b="b"/>
              <a:pathLst>
                <a:path w="3073" h="3814" extrusionOk="0">
                  <a:moveTo>
                    <a:pt x="1541" y="0"/>
                  </a:moveTo>
                  <a:cubicBezTo>
                    <a:pt x="1385" y="0"/>
                    <a:pt x="1227" y="86"/>
                    <a:pt x="1155" y="259"/>
                  </a:cubicBezTo>
                  <a:lnTo>
                    <a:pt x="1" y="3236"/>
                  </a:lnTo>
                  <a:cubicBezTo>
                    <a:pt x="727" y="3783"/>
                    <a:pt x="667" y="3748"/>
                    <a:pt x="691" y="3760"/>
                  </a:cubicBezTo>
                  <a:cubicBezTo>
                    <a:pt x="751" y="3795"/>
                    <a:pt x="819" y="3813"/>
                    <a:pt x="888" y="3813"/>
                  </a:cubicBezTo>
                  <a:cubicBezTo>
                    <a:pt x="956" y="3813"/>
                    <a:pt x="1024" y="3795"/>
                    <a:pt x="1084" y="3760"/>
                  </a:cubicBezTo>
                  <a:cubicBezTo>
                    <a:pt x="1120" y="3724"/>
                    <a:pt x="1144" y="3688"/>
                    <a:pt x="1155" y="3652"/>
                  </a:cubicBezTo>
                  <a:cubicBezTo>
                    <a:pt x="1221" y="3474"/>
                    <a:pt x="1382" y="3384"/>
                    <a:pt x="1541" y="3384"/>
                  </a:cubicBezTo>
                  <a:cubicBezTo>
                    <a:pt x="1700" y="3384"/>
                    <a:pt x="1858" y="3474"/>
                    <a:pt x="1917" y="3652"/>
                  </a:cubicBezTo>
                  <a:cubicBezTo>
                    <a:pt x="1941" y="3688"/>
                    <a:pt x="1965" y="3724"/>
                    <a:pt x="2001" y="3760"/>
                  </a:cubicBezTo>
                  <a:cubicBezTo>
                    <a:pt x="2060" y="3795"/>
                    <a:pt x="2129" y="3813"/>
                    <a:pt x="2197" y="3813"/>
                  </a:cubicBezTo>
                  <a:cubicBezTo>
                    <a:pt x="2266" y="3813"/>
                    <a:pt x="2334" y="3795"/>
                    <a:pt x="2394" y="3760"/>
                  </a:cubicBezTo>
                  <a:cubicBezTo>
                    <a:pt x="2406" y="3748"/>
                    <a:pt x="2346" y="3783"/>
                    <a:pt x="3072" y="3236"/>
                  </a:cubicBezTo>
                  <a:lnTo>
                    <a:pt x="1917" y="259"/>
                  </a:lnTo>
                  <a:cubicBezTo>
                    <a:pt x="1852" y="86"/>
                    <a:pt x="1697" y="0"/>
                    <a:pt x="154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5"/>
            <p:cNvSpPr/>
            <p:nvPr/>
          </p:nvSpPr>
          <p:spPr>
            <a:xfrm>
              <a:off x="6601325" y="2551775"/>
              <a:ext cx="85750" cy="169700"/>
            </a:xfrm>
            <a:custGeom>
              <a:avLst/>
              <a:gdLst/>
              <a:ahLst/>
              <a:cxnLst/>
              <a:rect l="l" t="t" r="r" b="b"/>
              <a:pathLst>
                <a:path w="3430" h="6788" extrusionOk="0">
                  <a:moveTo>
                    <a:pt x="0" y="1"/>
                  </a:moveTo>
                  <a:lnTo>
                    <a:pt x="0" y="6787"/>
                  </a:lnTo>
                  <a:lnTo>
                    <a:pt x="3429" y="6787"/>
                  </a:lnTo>
                  <a:lnTo>
                    <a:pt x="3429" y="1"/>
                  </a:lnTo>
                  <a:lnTo>
                    <a:pt x="3096" y="251"/>
                  </a:lnTo>
                  <a:cubicBezTo>
                    <a:pt x="2637" y="286"/>
                    <a:pt x="2179" y="304"/>
                    <a:pt x="1721" y="304"/>
                  </a:cubicBezTo>
                  <a:cubicBezTo>
                    <a:pt x="1262" y="304"/>
                    <a:pt x="804" y="286"/>
                    <a:pt x="346" y="251"/>
                  </a:cubicBezTo>
                  <a:lnTo>
                    <a:pt x="0"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5"/>
            <p:cNvSpPr/>
            <p:nvPr/>
          </p:nvSpPr>
          <p:spPr>
            <a:xfrm>
              <a:off x="6601325" y="2741975"/>
              <a:ext cx="86050" cy="55100"/>
            </a:xfrm>
            <a:custGeom>
              <a:avLst/>
              <a:gdLst/>
              <a:ahLst/>
              <a:cxnLst/>
              <a:rect l="l" t="t" r="r" b="b"/>
              <a:pathLst>
                <a:path w="3442" h="2204" extrusionOk="0">
                  <a:moveTo>
                    <a:pt x="0" y="1"/>
                  </a:moveTo>
                  <a:cubicBezTo>
                    <a:pt x="0" y="631"/>
                    <a:pt x="0" y="791"/>
                    <a:pt x="0" y="822"/>
                  </a:cubicBezTo>
                  <a:cubicBezTo>
                    <a:pt x="12" y="1584"/>
                    <a:pt x="631" y="2203"/>
                    <a:pt x="1393" y="2203"/>
                  </a:cubicBezTo>
                  <a:lnTo>
                    <a:pt x="1977" y="2203"/>
                  </a:lnTo>
                  <a:cubicBezTo>
                    <a:pt x="2727" y="2180"/>
                    <a:pt x="3346" y="1620"/>
                    <a:pt x="3441" y="870"/>
                  </a:cubicBezTo>
                  <a:cubicBezTo>
                    <a:pt x="3441" y="834"/>
                    <a:pt x="3441" y="894"/>
                    <a:pt x="344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5"/>
            <p:cNvSpPr/>
            <p:nvPr/>
          </p:nvSpPr>
          <p:spPr>
            <a:xfrm>
              <a:off x="6606075" y="2448875"/>
              <a:ext cx="76525" cy="95350"/>
            </a:xfrm>
            <a:custGeom>
              <a:avLst/>
              <a:gdLst/>
              <a:ahLst/>
              <a:cxnLst/>
              <a:rect l="l" t="t" r="r" b="b"/>
              <a:pathLst>
                <a:path w="3061" h="3814" extrusionOk="0">
                  <a:moveTo>
                    <a:pt x="1532" y="0"/>
                  </a:moveTo>
                  <a:cubicBezTo>
                    <a:pt x="1376" y="0"/>
                    <a:pt x="1221" y="86"/>
                    <a:pt x="1156" y="259"/>
                  </a:cubicBezTo>
                  <a:lnTo>
                    <a:pt x="1" y="3236"/>
                  </a:lnTo>
                  <a:cubicBezTo>
                    <a:pt x="715" y="3783"/>
                    <a:pt x="667" y="3748"/>
                    <a:pt x="679" y="3760"/>
                  </a:cubicBezTo>
                  <a:cubicBezTo>
                    <a:pt x="739" y="3795"/>
                    <a:pt x="807" y="3813"/>
                    <a:pt x="876" y="3813"/>
                  </a:cubicBezTo>
                  <a:cubicBezTo>
                    <a:pt x="944" y="3813"/>
                    <a:pt x="1013" y="3795"/>
                    <a:pt x="1072" y="3760"/>
                  </a:cubicBezTo>
                  <a:cubicBezTo>
                    <a:pt x="1108" y="3724"/>
                    <a:pt x="1132" y="3688"/>
                    <a:pt x="1144" y="3652"/>
                  </a:cubicBezTo>
                  <a:cubicBezTo>
                    <a:pt x="1209" y="3474"/>
                    <a:pt x="1370" y="3384"/>
                    <a:pt x="1531" y="3384"/>
                  </a:cubicBezTo>
                  <a:cubicBezTo>
                    <a:pt x="1691" y="3384"/>
                    <a:pt x="1852" y="3474"/>
                    <a:pt x="1918" y="3652"/>
                  </a:cubicBezTo>
                  <a:cubicBezTo>
                    <a:pt x="1930" y="3688"/>
                    <a:pt x="1953" y="3724"/>
                    <a:pt x="1989" y="3760"/>
                  </a:cubicBezTo>
                  <a:cubicBezTo>
                    <a:pt x="2049" y="3795"/>
                    <a:pt x="2117" y="3813"/>
                    <a:pt x="2186" y="3813"/>
                  </a:cubicBezTo>
                  <a:cubicBezTo>
                    <a:pt x="2254" y="3813"/>
                    <a:pt x="2322" y="3795"/>
                    <a:pt x="2382" y="3760"/>
                  </a:cubicBezTo>
                  <a:cubicBezTo>
                    <a:pt x="2394" y="3748"/>
                    <a:pt x="2334" y="3783"/>
                    <a:pt x="3061" y="3236"/>
                  </a:cubicBezTo>
                  <a:lnTo>
                    <a:pt x="1918" y="259"/>
                  </a:lnTo>
                  <a:cubicBezTo>
                    <a:pt x="1846" y="86"/>
                    <a:pt x="1688" y="0"/>
                    <a:pt x="153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5"/>
            <p:cNvSpPr/>
            <p:nvPr/>
          </p:nvSpPr>
          <p:spPr>
            <a:xfrm>
              <a:off x="6492675" y="2551775"/>
              <a:ext cx="85750" cy="169700"/>
            </a:xfrm>
            <a:custGeom>
              <a:avLst/>
              <a:gdLst/>
              <a:ahLst/>
              <a:cxnLst/>
              <a:rect l="l" t="t" r="r" b="b"/>
              <a:pathLst>
                <a:path w="3430" h="6788" extrusionOk="0">
                  <a:moveTo>
                    <a:pt x="0" y="1"/>
                  </a:moveTo>
                  <a:lnTo>
                    <a:pt x="0" y="6787"/>
                  </a:lnTo>
                  <a:lnTo>
                    <a:pt x="3429" y="6787"/>
                  </a:lnTo>
                  <a:lnTo>
                    <a:pt x="3429" y="1"/>
                  </a:lnTo>
                  <a:lnTo>
                    <a:pt x="3084" y="251"/>
                  </a:lnTo>
                  <a:cubicBezTo>
                    <a:pt x="2626" y="286"/>
                    <a:pt x="2167" y="304"/>
                    <a:pt x="1709" y="304"/>
                  </a:cubicBezTo>
                  <a:cubicBezTo>
                    <a:pt x="1251" y="304"/>
                    <a:pt x="792" y="286"/>
                    <a:pt x="334" y="251"/>
                  </a:cubicBezTo>
                  <a:lnTo>
                    <a:pt x="0"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5"/>
            <p:cNvSpPr/>
            <p:nvPr/>
          </p:nvSpPr>
          <p:spPr>
            <a:xfrm>
              <a:off x="6492375" y="2741975"/>
              <a:ext cx="86050" cy="55100"/>
            </a:xfrm>
            <a:custGeom>
              <a:avLst/>
              <a:gdLst/>
              <a:ahLst/>
              <a:cxnLst/>
              <a:rect l="l" t="t" r="r" b="b"/>
              <a:pathLst>
                <a:path w="3442" h="2204" extrusionOk="0">
                  <a:moveTo>
                    <a:pt x="1" y="1"/>
                  </a:moveTo>
                  <a:cubicBezTo>
                    <a:pt x="1" y="631"/>
                    <a:pt x="1" y="791"/>
                    <a:pt x="1" y="822"/>
                  </a:cubicBezTo>
                  <a:cubicBezTo>
                    <a:pt x="12" y="1584"/>
                    <a:pt x="632" y="2203"/>
                    <a:pt x="1394" y="2203"/>
                  </a:cubicBezTo>
                  <a:lnTo>
                    <a:pt x="1977" y="2203"/>
                  </a:lnTo>
                  <a:cubicBezTo>
                    <a:pt x="2727" y="2180"/>
                    <a:pt x="3346" y="1620"/>
                    <a:pt x="3441" y="870"/>
                  </a:cubicBezTo>
                  <a:cubicBezTo>
                    <a:pt x="3441" y="834"/>
                    <a:pt x="3441" y="894"/>
                    <a:pt x="344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5"/>
            <p:cNvSpPr/>
            <p:nvPr/>
          </p:nvSpPr>
          <p:spPr>
            <a:xfrm>
              <a:off x="6497150" y="2448875"/>
              <a:ext cx="76800" cy="95350"/>
            </a:xfrm>
            <a:custGeom>
              <a:avLst/>
              <a:gdLst/>
              <a:ahLst/>
              <a:cxnLst/>
              <a:rect l="l" t="t" r="r" b="b"/>
              <a:pathLst>
                <a:path w="3072" h="3814" extrusionOk="0">
                  <a:moveTo>
                    <a:pt x="1531" y="0"/>
                  </a:moveTo>
                  <a:cubicBezTo>
                    <a:pt x="1375" y="0"/>
                    <a:pt x="1220" y="86"/>
                    <a:pt x="1155" y="259"/>
                  </a:cubicBezTo>
                  <a:lnTo>
                    <a:pt x="0" y="3236"/>
                  </a:lnTo>
                  <a:cubicBezTo>
                    <a:pt x="714" y="3783"/>
                    <a:pt x="667" y="3748"/>
                    <a:pt x="679" y="3760"/>
                  </a:cubicBezTo>
                  <a:cubicBezTo>
                    <a:pt x="738" y="3795"/>
                    <a:pt x="807" y="3813"/>
                    <a:pt x="877" y="3813"/>
                  </a:cubicBezTo>
                  <a:cubicBezTo>
                    <a:pt x="947" y="3813"/>
                    <a:pt x="1018" y="3795"/>
                    <a:pt x="1084" y="3760"/>
                  </a:cubicBezTo>
                  <a:cubicBezTo>
                    <a:pt x="1107" y="3724"/>
                    <a:pt x="1131" y="3688"/>
                    <a:pt x="1155" y="3652"/>
                  </a:cubicBezTo>
                  <a:cubicBezTo>
                    <a:pt x="1214" y="3474"/>
                    <a:pt x="1372" y="3384"/>
                    <a:pt x="1531" y="3384"/>
                  </a:cubicBezTo>
                  <a:cubicBezTo>
                    <a:pt x="1691" y="3384"/>
                    <a:pt x="1851" y="3474"/>
                    <a:pt x="1917" y="3652"/>
                  </a:cubicBezTo>
                  <a:cubicBezTo>
                    <a:pt x="1929" y="3688"/>
                    <a:pt x="1953" y="3724"/>
                    <a:pt x="1988" y="3760"/>
                  </a:cubicBezTo>
                  <a:cubicBezTo>
                    <a:pt x="2048" y="3795"/>
                    <a:pt x="2116" y="3813"/>
                    <a:pt x="2185" y="3813"/>
                  </a:cubicBezTo>
                  <a:cubicBezTo>
                    <a:pt x="2253" y="3813"/>
                    <a:pt x="2322" y="3795"/>
                    <a:pt x="2381" y="3760"/>
                  </a:cubicBezTo>
                  <a:cubicBezTo>
                    <a:pt x="2405" y="3748"/>
                    <a:pt x="2346" y="3783"/>
                    <a:pt x="3072" y="3236"/>
                  </a:cubicBezTo>
                  <a:lnTo>
                    <a:pt x="1917" y="259"/>
                  </a:lnTo>
                  <a:cubicBezTo>
                    <a:pt x="1846" y="86"/>
                    <a:pt x="1688" y="0"/>
                    <a:pt x="153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 name="Google Shape;2039;p55"/>
          <p:cNvGrpSpPr/>
          <p:nvPr/>
        </p:nvGrpSpPr>
        <p:grpSpPr>
          <a:xfrm>
            <a:off x="5882850" y="2313000"/>
            <a:ext cx="350000" cy="348300"/>
            <a:chOff x="5882850" y="2313000"/>
            <a:chExt cx="350000" cy="348300"/>
          </a:xfrm>
        </p:grpSpPr>
        <p:sp>
          <p:nvSpPr>
            <p:cNvPr id="2040" name="Google Shape;2040;p55"/>
            <p:cNvSpPr/>
            <p:nvPr/>
          </p:nvSpPr>
          <p:spPr>
            <a:xfrm>
              <a:off x="5882850" y="2557550"/>
              <a:ext cx="104725" cy="103750"/>
            </a:xfrm>
            <a:custGeom>
              <a:avLst/>
              <a:gdLst/>
              <a:ahLst/>
              <a:cxnLst/>
              <a:rect l="l" t="t" r="r" b="b"/>
              <a:pathLst>
                <a:path w="4189" h="4150" extrusionOk="0">
                  <a:moveTo>
                    <a:pt x="2203" y="1564"/>
                  </a:moveTo>
                  <a:cubicBezTo>
                    <a:pt x="2229" y="1564"/>
                    <a:pt x="2256" y="1566"/>
                    <a:pt x="2284" y="1572"/>
                  </a:cubicBezTo>
                  <a:cubicBezTo>
                    <a:pt x="2498" y="1619"/>
                    <a:pt x="2629" y="1810"/>
                    <a:pt x="2617" y="2012"/>
                  </a:cubicBezTo>
                  <a:cubicBezTo>
                    <a:pt x="2595" y="2247"/>
                    <a:pt x="2405" y="2387"/>
                    <a:pt x="2210" y="2387"/>
                  </a:cubicBezTo>
                  <a:cubicBezTo>
                    <a:pt x="2089" y="2387"/>
                    <a:pt x="1965" y="2333"/>
                    <a:pt x="1879" y="2215"/>
                  </a:cubicBezTo>
                  <a:cubicBezTo>
                    <a:pt x="1670" y="1940"/>
                    <a:pt x="1887" y="1564"/>
                    <a:pt x="2203" y="1564"/>
                  </a:cubicBezTo>
                  <a:close/>
                  <a:moveTo>
                    <a:pt x="2045" y="0"/>
                  </a:moveTo>
                  <a:lnTo>
                    <a:pt x="819" y="274"/>
                  </a:lnTo>
                  <a:cubicBezTo>
                    <a:pt x="652" y="310"/>
                    <a:pt x="521" y="441"/>
                    <a:pt x="498" y="607"/>
                  </a:cubicBezTo>
                  <a:lnTo>
                    <a:pt x="33" y="3679"/>
                  </a:lnTo>
                  <a:cubicBezTo>
                    <a:pt x="1" y="3929"/>
                    <a:pt x="187" y="4150"/>
                    <a:pt x="428" y="4150"/>
                  </a:cubicBezTo>
                  <a:cubicBezTo>
                    <a:pt x="451" y="4150"/>
                    <a:pt x="474" y="4148"/>
                    <a:pt x="498" y="4144"/>
                  </a:cubicBezTo>
                  <a:lnTo>
                    <a:pt x="3569" y="3691"/>
                  </a:lnTo>
                  <a:cubicBezTo>
                    <a:pt x="3736" y="3655"/>
                    <a:pt x="3879" y="3536"/>
                    <a:pt x="3915" y="3370"/>
                  </a:cubicBezTo>
                  <a:lnTo>
                    <a:pt x="4189" y="2131"/>
                  </a:lnTo>
                  <a:lnTo>
                    <a:pt x="2045"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5"/>
            <p:cNvSpPr/>
            <p:nvPr/>
          </p:nvSpPr>
          <p:spPr>
            <a:xfrm>
              <a:off x="5952125" y="2313000"/>
              <a:ext cx="280725" cy="280000"/>
            </a:xfrm>
            <a:custGeom>
              <a:avLst/>
              <a:gdLst/>
              <a:ahLst/>
              <a:cxnLst/>
              <a:rect l="l" t="t" r="r" b="b"/>
              <a:pathLst>
                <a:path w="11229" h="11200" extrusionOk="0">
                  <a:moveTo>
                    <a:pt x="9691" y="0"/>
                  </a:moveTo>
                  <a:cubicBezTo>
                    <a:pt x="9602" y="0"/>
                    <a:pt x="9513" y="30"/>
                    <a:pt x="9442" y="91"/>
                  </a:cubicBezTo>
                  <a:lnTo>
                    <a:pt x="1799" y="6210"/>
                  </a:lnTo>
                  <a:cubicBezTo>
                    <a:pt x="1751" y="6246"/>
                    <a:pt x="1715" y="6294"/>
                    <a:pt x="1691" y="6329"/>
                  </a:cubicBezTo>
                  <a:lnTo>
                    <a:pt x="1" y="9354"/>
                  </a:lnTo>
                  <a:lnTo>
                    <a:pt x="1846" y="11199"/>
                  </a:lnTo>
                  <a:lnTo>
                    <a:pt x="4858" y="9508"/>
                  </a:lnTo>
                  <a:cubicBezTo>
                    <a:pt x="4906" y="9473"/>
                    <a:pt x="4942" y="9437"/>
                    <a:pt x="4978" y="9401"/>
                  </a:cubicBezTo>
                  <a:lnTo>
                    <a:pt x="11097" y="1757"/>
                  </a:lnTo>
                  <a:cubicBezTo>
                    <a:pt x="11228" y="1591"/>
                    <a:pt x="11216" y="1364"/>
                    <a:pt x="11074" y="1210"/>
                  </a:cubicBezTo>
                  <a:lnTo>
                    <a:pt x="9978" y="126"/>
                  </a:lnTo>
                  <a:cubicBezTo>
                    <a:pt x="9901" y="42"/>
                    <a:pt x="9795" y="0"/>
                    <a:pt x="969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 name="Google Shape;2042;p55"/>
          <p:cNvGrpSpPr/>
          <p:nvPr/>
        </p:nvGrpSpPr>
        <p:grpSpPr>
          <a:xfrm>
            <a:off x="5284200" y="2313475"/>
            <a:ext cx="361375" cy="347875"/>
            <a:chOff x="5284200" y="2313475"/>
            <a:chExt cx="361375" cy="347875"/>
          </a:xfrm>
        </p:grpSpPr>
        <p:sp>
          <p:nvSpPr>
            <p:cNvPr id="2043" name="Google Shape;2043;p55"/>
            <p:cNvSpPr/>
            <p:nvPr/>
          </p:nvSpPr>
          <p:spPr>
            <a:xfrm>
              <a:off x="5284200" y="2313475"/>
              <a:ext cx="361375" cy="347875"/>
            </a:xfrm>
            <a:custGeom>
              <a:avLst/>
              <a:gdLst/>
              <a:ahLst/>
              <a:cxnLst/>
              <a:rect l="l" t="t" r="r" b="b"/>
              <a:pathLst>
                <a:path w="14455" h="13915" extrusionOk="0">
                  <a:moveTo>
                    <a:pt x="9915" y="836"/>
                  </a:moveTo>
                  <a:cubicBezTo>
                    <a:pt x="11606" y="836"/>
                    <a:pt x="13228" y="2148"/>
                    <a:pt x="13228" y="4132"/>
                  </a:cubicBezTo>
                  <a:cubicBezTo>
                    <a:pt x="13228" y="5958"/>
                    <a:pt x="11752" y="7430"/>
                    <a:pt x="9928" y="7430"/>
                  </a:cubicBezTo>
                  <a:cubicBezTo>
                    <a:pt x="9921" y="7430"/>
                    <a:pt x="9913" y="7430"/>
                    <a:pt x="9906" y="7430"/>
                  </a:cubicBezTo>
                  <a:cubicBezTo>
                    <a:pt x="6989" y="7406"/>
                    <a:pt x="5536" y="3858"/>
                    <a:pt x="7620" y="1798"/>
                  </a:cubicBezTo>
                  <a:cubicBezTo>
                    <a:pt x="8289" y="1133"/>
                    <a:pt x="9109" y="836"/>
                    <a:pt x="9915" y="836"/>
                  </a:cubicBezTo>
                  <a:close/>
                  <a:moveTo>
                    <a:pt x="9919" y="0"/>
                  </a:moveTo>
                  <a:cubicBezTo>
                    <a:pt x="8932" y="0"/>
                    <a:pt x="7944" y="352"/>
                    <a:pt x="7156" y="1060"/>
                  </a:cubicBezTo>
                  <a:cubicBezTo>
                    <a:pt x="5536" y="2536"/>
                    <a:pt x="5346" y="5024"/>
                    <a:pt x="6739" y="6727"/>
                  </a:cubicBezTo>
                  <a:lnTo>
                    <a:pt x="6001" y="7453"/>
                  </a:lnTo>
                  <a:cubicBezTo>
                    <a:pt x="5810" y="7358"/>
                    <a:pt x="5608" y="7310"/>
                    <a:pt x="5394" y="7310"/>
                  </a:cubicBezTo>
                  <a:cubicBezTo>
                    <a:pt x="5036" y="7310"/>
                    <a:pt x="4703" y="7441"/>
                    <a:pt x="4453" y="7703"/>
                  </a:cubicBezTo>
                  <a:lnTo>
                    <a:pt x="524" y="11632"/>
                  </a:lnTo>
                  <a:cubicBezTo>
                    <a:pt x="36" y="12133"/>
                    <a:pt x="0" y="12918"/>
                    <a:pt x="441" y="13454"/>
                  </a:cubicBezTo>
                  <a:cubicBezTo>
                    <a:pt x="709" y="13760"/>
                    <a:pt x="1081" y="13915"/>
                    <a:pt x="1454" y="13915"/>
                  </a:cubicBezTo>
                  <a:cubicBezTo>
                    <a:pt x="1793" y="13915"/>
                    <a:pt x="2132" y="13786"/>
                    <a:pt x="2393" y="13526"/>
                  </a:cubicBezTo>
                  <a:lnTo>
                    <a:pt x="6334" y="9585"/>
                  </a:lnTo>
                  <a:cubicBezTo>
                    <a:pt x="6739" y="9168"/>
                    <a:pt x="6846" y="8549"/>
                    <a:pt x="6584" y="8037"/>
                  </a:cubicBezTo>
                  <a:lnTo>
                    <a:pt x="7311" y="7299"/>
                  </a:lnTo>
                  <a:cubicBezTo>
                    <a:pt x="8077" y="7931"/>
                    <a:pt x="9002" y="8240"/>
                    <a:pt x="9923" y="8240"/>
                  </a:cubicBezTo>
                  <a:cubicBezTo>
                    <a:pt x="11048" y="8240"/>
                    <a:pt x="12166" y="7779"/>
                    <a:pt x="12978" y="6882"/>
                  </a:cubicBezTo>
                  <a:cubicBezTo>
                    <a:pt x="14454" y="5251"/>
                    <a:pt x="14395" y="2750"/>
                    <a:pt x="12835" y="1203"/>
                  </a:cubicBezTo>
                  <a:cubicBezTo>
                    <a:pt x="12029" y="403"/>
                    <a:pt x="10975" y="0"/>
                    <a:pt x="991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5"/>
            <p:cNvSpPr/>
            <p:nvPr/>
          </p:nvSpPr>
          <p:spPr>
            <a:xfrm>
              <a:off x="5463975" y="2354250"/>
              <a:ext cx="130700" cy="124375"/>
            </a:xfrm>
            <a:custGeom>
              <a:avLst/>
              <a:gdLst/>
              <a:ahLst/>
              <a:cxnLst/>
              <a:rect l="l" t="t" r="r" b="b"/>
              <a:pathLst>
                <a:path w="5228" h="4975" extrusionOk="0">
                  <a:moveTo>
                    <a:pt x="2715" y="0"/>
                  </a:moveTo>
                  <a:cubicBezTo>
                    <a:pt x="2060" y="0"/>
                    <a:pt x="1429" y="262"/>
                    <a:pt x="977" y="727"/>
                  </a:cubicBezTo>
                  <a:cubicBezTo>
                    <a:pt x="0" y="1703"/>
                    <a:pt x="0" y="3274"/>
                    <a:pt x="977" y="4251"/>
                  </a:cubicBezTo>
                  <a:cubicBezTo>
                    <a:pt x="1459" y="4733"/>
                    <a:pt x="2093" y="4974"/>
                    <a:pt x="2728" y="4974"/>
                  </a:cubicBezTo>
                  <a:cubicBezTo>
                    <a:pt x="3364" y="4974"/>
                    <a:pt x="4001" y="4733"/>
                    <a:pt x="4489" y="4251"/>
                  </a:cubicBezTo>
                  <a:cubicBezTo>
                    <a:pt x="4953" y="3786"/>
                    <a:pt x="5227" y="3155"/>
                    <a:pt x="5227" y="2501"/>
                  </a:cubicBezTo>
                  <a:cubicBezTo>
                    <a:pt x="5227" y="1834"/>
                    <a:pt x="4953" y="1203"/>
                    <a:pt x="4489" y="738"/>
                  </a:cubicBezTo>
                  <a:cubicBezTo>
                    <a:pt x="4025" y="262"/>
                    <a:pt x="3382" y="0"/>
                    <a:pt x="271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 name="Google Shape;2045;p55"/>
          <p:cNvGrpSpPr/>
          <p:nvPr/>
        </p:nvGrpSpPr>
        <p:grpSpPr>
          <a:xfrm>
            <a:off x="4732325" y="2347375"/>
            <a:ext cx="355150" cy="314075"/>
            <a:chOff x="4732325" y="2483000"/>
            <a:chExt cx="355150" cy="314075"/>
          </a:xfrm>
        </p:grpSpPr>
        <p:sp>
          <p:nvSpPr>
            <p:cNvPr id="2046" name="Google Shape;2046;p55"/>
            <p:cNvSpPr/>
            <p:nvPr/>
          </p:nvSpPr>
          <p:spPr>
            <a:xfrm>
              <a:off x="4909750" y="2776500"/>
              <a:ext cx="119675" cy="20575"/>
            </a:xfrm>
            <a:custGeom>
              <a:avLst/>
              <a:gdLst/>
              <a:ahLst/>
              <a:cxnLst/>
              <a:rect l="l" t="t" r="r" b="b"/>
              <a:pathLst>
                <a:path w="4787" h="823" extrusionOk="0">
                  <a:moveTo>
                    <a:pt x="452" y="1"/>
                  </a:moveTo>
                  <a:cubicBezTo>
                    <a:pt x="238" y="1"/>
                    <a:pt x="60" y="156"/>
                    <a:pt x="36" y="370"/>
                  </a:cubicBezTo>
                  <a:cubicBezTo>
                    <a:pt x="0" y="608"/>
                    <a:pt x="191" y="822"/>
                    <a:pt x="441" y="822"/>
                  </a:cubicBezTo>
                  <a:lnTo>
                    <a:pt x="4346" y="822"/>
                  </a:lnTo>
                  <a:cubicBezTo>
                    <a:pt x="4548" y="822"/>
                    <a:pt x="4739" y="668"/>
                    <a:pt x="4763" y="453"/>
                  </a:cubicBezTo>
                  <a:cubicBezTo>
                    <a:pt x="4786" y="215"/>
                    <a:pt x="4596" y="1"/>
                    <a:pt x="435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5"/>
            <p:cNvSpPr/>
            <p:nvPr/>
          </p:nvSpPr>
          <p:spPr>
            <a:xfrm>
              <a:off x="4732325" y="2737825"/>
              <a:ext cx="95875" cy="59250"/>
            </a:xfrm>
            <a:custGeom>
              <a:avLst/>
              <a:gdLst/>
              <a:ahLst/>
              <a:cxnLst/>
              <a:rect l="l" t="t" r="r" b="b"/>
              <a:pathLst>
                <a:path w="3835" h="2370" extrusionOk="0">
                  <a:moveTo>
                    <a:pt x="1954" y="0"/>
                  </a:moveTo>
                  <a:lnTo>
                    <a:pt x="263" y="1667"/>
                  </a:lnTo>
                  <a:cubicBezTo>
                    <a:pt x="1" y="1929"/>
                    <a:pt x="179" y="2369"/>
                    <a:pt x="549" y="2369"/>
                  </a:cubicBezTo>
                  <a:lnTo>
                    <a:pt x="3180" y="2369"/>
                  </a:lnTo>
                  <a:cubicBezTo>
                    <a:pt x="3299" y="2369"/>
                    <a:pt x="3394" y="2322"/>
                    <a:pt x="3478" y="2250"/>
                  </a:cubicBezTo>
                  <a:lnTo>
                    <a:pt x="3835" y="1881"/>
                  </a:lnTo>
                  <a:lnTo>
                    <a:pt x="195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5"/>
            <p:cNvSpPr/>
            <p:nvPr/>
          </p:nvSpPr>
          <p:spPr>
            <a:xfrm>
              <a:off x="4792450" y="2655950"/>
              <a:ext cx="117300" cy="115525"/>
            </a:xfrm>
            <a:custGeom>
              <a:avLst/>
              <a:gdLst/>
              <a:ahLst/>
              <a:cxnLst/>
              <a:rect l="l" t="t" r="r" b="b"/>
              <a:pathLst>
                <a:path w="4692" h="4621" extrusionOk="0">
                  <a:moveTo>
                    <a:pt x="644" y="1"/>
                  </a:moveTo>
                  <a:cubicBezTo>
                    <a:pt x="180" y="489"/>
                    <a:pt x="1" y="1168"/>
                    <a:pt x="156" y="1811"/>
                  </a:cubicBezTo>
                  <a:cubicBezTo>
                    <a:pt x="227" y="2096"/>
                    <a:pt x="203" y="2382"/>
                    <a:pt x="72" y="2644"/>
                  </a:cubicBezTo>
                  <a:lnTo>
                    <a:pt x="2061" y="4621"/>
                  </a:lnTo>
                  <a:cubicBezTo>
                    <a:pt x="2224" y="4543"/>
                    <a:pt x="2408" y="4501"/>
                    <a:pt x="2592" y="4501"/>
                  </a:cubicBezTo>
                  <a:cubicBezTo>
                    <a:pt x="2690" y="4501"/>
                    <a:pt x="2787" y="4512"/>
                    <a:pt x="2882" y="4537"/>
                  </a:cubicBezTo>
                  <a:cubicBezTo>
                    <a:pt x="3035" y="4574"/>
                    <a:pt x="3190" y="4592"/>
                    <a:pt x="3344" y="4592"/>
                  </a:cubicBezTo>
                  <a:cubicBezTo>
                    <a:pt x="3841" y="4592"/>
                    <a:pt x="4329" y="4406"/>
                    <a:pt x="4692" y="4061"/>
                  </a:cubicBezTo>
                  <a:lnTo>
                    <a:pt x="644"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5"/>
            <p:cNvSpPr/>
            <p:nvPr/>
          </p:nvSpPr>
          <p:spPr>
            <a:xfrm>
              <a:off x="4823125" y="2483000"/>
              <a:ext cx="264350" cy="259600"/>
            </a:xfrm>
            <a:custGeom>
              <a:avLst/>
              <a:gdLst/>
              <a:ahLst/>
              <a:cxnLst/>
              <a:rect l="l" t="t" r="r" b="b"/>
              <a:pathLst>
                <a:path w="10574" h="10384" extrusionOk="0">
                  <a:moveTo>
                    <a:pt x="7738" y="1"/>
                  </a:moveTo>
                  <a:cubicBezTo>
                    <a:pt x="7378" y="1"/>
                    <a:pt x="7016" y="127"/>
                    <a:pt x="6727" y="382"/>
                  </a:cubicBezTo>
                  <a:lnTo>
                    <a:pt x="0" y="6359"/>
                  </a:lnTo>
                  <a:lnTo>
                    <a:pt x="4037" y="10384"/>
                  </a:lnTo>
                  <a:lnTo>
                    <a:pt x="10037" y="3823"/>
                  </a:lnTo>
                  <a:cubicBezTo>
                    <a:pt x="10573" y="3240"/>
                    <a:pt x="10573" y="2335"/>
                    <a:pt x="10037" y="1764"/>
                  </a:cubicBezTo>
                  <a:lnTo>
                    <a:pt x="8859" y="490"/>
                  </a:lnTo>
                  <a:cubicBezTo>
                    <a:pt x="8560" y="166"/>
                    <a:pt x="8150" y="1"/>
                    <a:pt x="773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 name="Google Shape;2050;p55"/>
          <p:cNvGrpSpPr/>
          <p:nvPr/>
        </p:nvGrpSpPr>
        <p:grpSpPr>
          <a:xfrm>
            <a:off x="4250425" y="2312950"/>
            <a:ext cx="354075" cy="348475"/>
            <a:chOff x="4250425" y="2312950"/>
            <a:chExt cx="354075" cy="348475"/>
          </a:xfrm>
        </p:grpSpPr>
        <p:sp>
          <p:nvSpPr>
            <p:cNvPr id="2051" name="Google Shape;2051;p55"/>
            <p:cNvSpPr/>
            <p:nvPr/>
          </p:nvSpPr>
          <p:spPr>
            <a:xfrm>
              <a:off x="4414150" y="2475675"/>
              <a:ext cx="23225" cy="23250"/>
            </a:xfrm>
            <a:custGeom>
              <a:avLst/>
              <a:gdLst/>
              <a:ahLst/>
              <a:cxnLst/>
              <a:rect l="l" t="t" r="r" b="b"/>
              <a:pathLst>
                <a:path w="929" h="930" extrusionOk="0">
                  <a:moveTo>
                    <a:pt x="464" y="1"/>
                  </a:moveTo>
                  <a:cubicBezTo>
                    <a:pt x="214" y="1"/>
                    <a:pt x="0" y="203"/>
                    <a:pt x="0" y="465"/>
                  </a:cubicBezTo>
                  <a:cubicBezTo>
                    <a:pt x="0" y="715"/>
                    <a:pt x="214" y="930"/>
                    <a:pt x="464" y="930"/>
                  </a:cubicBezTo>
                  <a:cubicBezTo>
                    <a:pt x="726" y="930"/>
                    <a:pt x="929" y="715"/>
                    <a:pt x="929" y="465"/>
                  </a:cubicBezTo>
                  <a:cubicBezTo>
                    <a:pt x="929" y="203"/>
                    <a:pt x="726" y="1"/>
                    <a:pt x="4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5"/>
            <p:cNvSpPr/>
            <p:nvPr/>
          </p:nvSpPr>
          <p:spPr>
            <a:xfrm>
              <a:off x="4297750" y="2391450"/>
              <a:ext cx="223575" cy="223850"/>
            </a:xfrm>
            <a:custGeom>
              <a:avLst/>
              <a:gdLst/>
              <a:ahLst/>
              <a:cxnLst/>
              <a:rect l="l" t="t" r="r" b="b"/>
              <a:pathLst>
                <a:path w="8943" h="8954" extrusionOk="0">
                  <a:moveTo>
                    <a:pt x="5113" y="2550"/>
                  </a:moveTo>
                  <a:cubicBezTo>
                    <a:pt x="5768" y="2550"/>
                    <a:pt x="6394" y="3061"/>
                    <a:pt x="6394" y="3834"/>
                  </a:cubicBezTo>
                  <a:cubicBezTo>
                    <a:pt x="6394" y="4537"/>
                    <a:pt x="5823" y="5108"/>
                    <a:pt x="5120" y="5108"/>
                  </a:cubicBezTo>
                  <a:cubicBezTo>
                    <a:pt x="3977" y="5108"/>
                    <a:pt x="3406" y="3727"/>
                    <a:pt x="4216" y="2929"/>
                  </a:cubicBezTo>
                  <a:cubicBezTo>
                    <a:pt x="4478" y="2667"/>
                    <a:pt x="4799" y="2550"/>
                    <a:pt x="5113" y="2550"/>
                  </a:cubicBezTo>
                  <a:close/>
                  <a:moveTo>
                    <a:pt x="4847" y="1"/>
                  </a:moveTo>
                  <a:lnTo>
                    <a:pt x="1" y="4227"/>
                  </a:lnTo>
                  <a:lnTo>
                    <a:pt x="4728" y="8954"/>
                  </a:lnTo>
                  <a:lnTo>
                    <a:pt x="8942" y="4096"/>
                  </a:lnTo>
                  <a:lnTo>
                    <a:pt x="4847"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5"/>
            <p:cNvSpPr/>
            <p:nvPr/>
          </p:nvSpPr>
          <p:spPr>
            <a:xfrm>
              <a:off x="4250425" y="2510500"/>
              <a:ext cx="152125" cy="150925"/>
            </a:xfrm>
            <a:custGeom>
              <a:avLst/>
              <a:gdLst/>
              <a:ahLst/>
              <a:cxnLst/>
              <a:rect l="l" t="t" r="r" b="b"/>
              <a:pathLst>
                <a:path w="6085" h="6037" extrusionOk="0">
                  <a:moveTo>
                    <a:pt x="1275" y="1"/>
                  </a:moveTo>
                  <a:lnTo>
                    <a:pt x="191" y="942"/>
                  </a:lnTo>
                  <a:cubicBezTo>
                    <a:pt x="13" y="1096"/>
                    <a:pt x="1" y="1370"/>
                    <a:pt x="167" y="1537"/>
                  </a:cubicBezTo>
                  <a:lnTo>
                    <a:pt x="4549" y="5918"/>
                  </a:lnTo>
                  <a:cubicBezTo>
                    <a:pt x="4628" y="5997"/>
                    <a:pt x="4731" y="6036"/>
                    <a:pt x="4834" y="6036"/>
                  </a:cubicBezTo>
                  <a:cubicBezTo>
                    <a:pt x="4948" y="6036"/>
                    <a:pt x="5063" y="5988"/>
                    <a:pt x="5144" y="5895"/>
                  </a:cubicBezTo>
                  <a:lnTo>
                    <a:pt x="6085" y="4811"/>
                  </a:lnTo>
                  <a:lnTo>
                    <a:pt x="1275"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5"/>
            <p:cNvSpPr/>
            <p:nvPr/>
          </p:nvSpPr>
          <p:spPr>
            <a:xfrm>
              <a:off x="4434375" y="2312950"/>
              <a:ext cx="170125" cy="165750"/>
            </a:xfrm>
            <a:custGeom>
              <a:avLst/>
              <a:gdLst/>
              <a:ahLst/>
              <a:cxnLst/>
              <a:rect l="l" t="t" r="r" b="b"/>
              <a:pathLst>
                <a:path w="6805" h="6630" extrusionOk="0">
                  <a:moveTo>
                    <a:pt x="3330" y="0"/>
                  </a:moveTo>
                  <a:cubicBezTo>
                    <a:pt x="3007" y="0"/>
                    <a:pt x="2743" y="424"/>
                    <a:pt x="3049" y="712"/>
                  </a:cubicBezTo>
                  <a:lnTo>
                    <a:pt x="3668" y="1283"/>
                  </a:lnTo>
                  <a:lnTo>
                    <a:pt x="2703" y="2259"/>
                  </a:lnTo>
                  <a:lnTo>
                    <a:pt x="2442" y="1998"/>
                  </a:lnTo>
                  <a:cubicBezTo>
                    <a:pt x="2204" y="1760"/>
                    <a:pt x="1892" y="1641"/>
                    <a:pt x="1578" y="1641"/>
                  </a:cubicBezTo>
                  <a:cubicBezTo>
                    <a:pt x="1293" y="1641"/>
                    <a:pt x="1007" y="1740"/>
                    <a:pt x="775" y="1938"/>
                  </a:cubicBezTo>
                  <a:lnTo>
                    <a:pt x="1" y="2605"/>
                  </a:lnTo>
                  <a:lnTo>
                    <a:pt x="4025" y="6629"/>
                  </a:lnTo>
                  <a:lnTo>
                    <a:pt x="4692" y="5855"/>
                  </a:lnTo>
                  <a:cubicBezTo>
                    <a:pt x="5109" y="5367"/>
                    <a:pt x="5085" y="4641"/>
                    <a:pt x="4632" y="4188"/>
                  </a:cubicBezTo>
                  <a:lnTo>
                    <a:pt x="4370" y="3926"/>
                  </a:lnTo>
                  <a:lnTo>
                    <a:pt x="5406" y="2890"/>
                  </a:lnTo>
                  <a:lnTo>
                    <a:pt x="5942" y="3379"/>
                  </a:lnTo>
                  <a:cubicBezTo>
                    <a:pt x="6029" y="3460"/>
                    <a:pt x="6124" y="3495"/>
                    <a:pt x="6216" y="3495"/>
                  </a:cubicBezTo>
                  <a:cubicBezTo>
                    <a:pt x="6536" y="3495"/>
                    <a:pt x="6805" y="3071"/>
                    <a:pt x="6490" y="2783"/>
                  </a:cubicBezTo>
                  <a:lnTo>
                    <a:pt x="3608" y="116"/>
                  </a:lnTo>
                  <a:cubicBezTo>
                    <a:pt x="3519" y="34"/>
                    <a:pt x="3422" y="0"/>
                    <a:pt x="333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55"/>
          <p:cNvGrpSpPr/>
          <p:nvPr/>
        </p:nvGrpSpPr>
        <p:grpSpPr>
          <a:xfrm>
            <a:off x="3643800" y="2341700"/>
            <a:ext cx="348300" cy="319750"/>
            <a:chOff x="3643800" y="2341700"/>
            <a:chExt cx="348300" cy="319750"/>
          </a:xfrm>
        </p:grpSpPr>
        <p:sp>
          <p:nvSpPr>
            <p:cNvPr id="2056" name="Google Shape;2056;p55"/>
            <p:cNvSpPr/>
            <p:nvPr/>
          </p:nvSpPr>
          <p:spPr>
            <a:xfrm>
              <a:off x="3720600" y="2341700"/>
              <a:ext cx="20575" cy="32800"/>
            </a:xfrm>
            <a:custGeom>
              <a:avLst/>
              <a:gdLst/>
              <a:ahLst/>
              <a:cxnLst/>
              <a:rect l="l" t="t" r="r" b="b"/>
              <a:pathLst>
                <a:path w="823" h="1312" extrusionOk="0">
                  <a:moveTo>
                    <a:pt x="423" y="0"/>
                  </a:moveTo>
                  <a:cubicBezTo>
                    <a:pt x="191" y="0"/>
                    <a:pt x="1" y="182"/>
                    <a:pt x="1" y="407"/>
                  </a:cubicBezTo>
                  <a:lnTo>
                    <a:pt x="1" y="1312"/>
                  </a:lnTo>
                  <a:lnTo>
                    <a:pt x="822" y="1312"/>
                  </a:lnTo>
                  <a:lnTo>
                    <a:pt x="822" y="419"/>
                  </a:lnTo>
                  <a:cubicBezTo>
                    <a:pt x="822" y="205"/>
                    <a:pt x="667" y="26"/>
                    <a:pt x="465" y="2"/>
                  </a:cubicBezTo>
                  <a:cubicBezTo>
                    <a:pt x="451" y="1"/>
                    <a:pt x="437" y="0"/>
                    <a:pt x="42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5"/>
            <p:cNvSpPr/>
            <p:nvPr/>
          </p:nvSpPr>
          <p:spPr>
            <a:xfrm>
              <a:off x="3807825" y="2341700"/>
              <a:ext cx="20550" cy="32800"/>
            </a:xfrm>
            <a:custGeom>
              <a:avLst/>
              <a:gdLst/>
              <a:ahLst/>
              <a:cxnLst/>
              <a:rect l="l" t="t" r="r" b="b"/>
              <a:pathLst>
                <a:path w="822" h="1312" extrusionOk="0">
                  <a:moveTo>
                    <a:pt x="412" y="0"/>
                  </a:moveTo>
                  <a:cubicBezTo>
                    <a:pt x="191" y="0"/>
                    <a:pt x="0" y="182"/>
                    <a:pt x="0" y="407"/>
                  </a:cubicBezTo>
                  <a:lnTo>
                    <a:pt x="0" y="1312"/>
                  </a:lnTo>
                  <a:lnTo>
                    <a:pt x="810" y="1312"/>
                  </a:lnTo>
                  <a:lnTo>
                    <a:pt x="810" y="419"/>
                  </a:lnTo>
                  <a:cubicBezTo>
                    <a:pt x="822" y="205"/>
                    <a:pt x="667" y="26"/>
                    <a:pt x="453" y="2"/>
                  </a:cubicBezTo>
                  <a:cubicBezTo>
                    <a:pt x="439" y="1"/>
                    <a:pt x="426" y="0"/>
                    <a:pt x="41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5"/>
            <p:cNvSpPr/>
            <p:nvPr/>
          </p:nvSpPr>
          <p:spPr>
            <a:xfrm>
              <a:off x="3643800" y="2374475"/>
              <a:ext cx="348300" cy="75925"/>
            </a:xfrm>
            <a:custGeom>
              <a:avLst/>
              <a:gdLst/>
              <a:ahLst/>
              <a:cxnLst/>
              <a:rect l="l" t="t" r="r" b="b"/>
              <a:pathLst>
                <a:path w="13932" h="3037" extrusionOk="0">
                  <a:moveTo>
                    <a:pt x="12726" y="1"/>
                  </a:moveTo>
                  <a:cubicBezTo>
                    <a:pt x="12719" y="1"/>
                    <a:pt x="12712" y="1"/>
                    <a:pt x="12705" y="1"/>
                  </a:cubicBezTo>
                  <a:lnTo>
                    <a:pt x="10859" y="1"/>
                  </a:lnTo>
                  <a:lnTo>
                    <a:pt x="10859" y="1703"/>
                  </a:lnTo>
                  <a:cubicBezTo>
                    <a:pt x="10859" y="1906"/>
                    <a:pt x="10704" y="2084"/>
                    <a:pt x="10502" y="2120"/>
                  </a:cubicBezTo>
                  <a:cubicBezTo>
                    <a:pt x="10488" y="2122"/>
                    <a:pt x="10474" y="2122"/>
                    <a:pt x="10460" y="2122"/>
                  </a:cubicBezTo>
                  <a:cubicBezTo>
                    <a:pt x="10228" y="2122"/>
                    <a:pt x="10038" y="1939"/>
                    <a:pt x="10038" y="1703"/>
                  </a:cubicBezTo>
                  <a:lnTo>
                    <a:pt x="10038" y="1"/>
                  </a:lnTo>
                  <a:lnTo>
                    <a:pt x="7371" y="1"/>
                  </a:lnTo>
                  <a:lnTo>
                    <a:pt x="7371" y="1703"/>
                  </a:lnTo>
                  <a:cubicBezTo>
                    <a:pt x="7383" y="1906"/>
                    <a:pt x="7228" y="2084"/>
                    <a:pt x="7014" y="2120"/>
                  </a:cubicBezTo>
                  <a:cubicBezTo>
                    <a:pt x="7000" y="2122"/>
                    <a:pt x="6987" y="2122"/>
                    <a:pt x="6973" y="2122"/>
                  </a:cubicBezTo>
                  <a:cubicBezTo>
                    <a:pt x="6752" y="2122"/>
                    <a:pt x="6561" y="1939"/>
                    <a:pt x="6561" y="1703"/>
                  </a:cubicBezTo>
                  <a:lnTo>
                    <a:pt x="6561" y="1"/>
                  </a:lnTo>
                  <a:lnTo>
                    <a:pt x="3894" y="1"/>
                  </a:lnTo>
                  <a:lnTo>
                    <a:pt x="3894" y="1703"/>
                  </a:lnTo>
                  <a:cubicBezTo>
                    <a:pt x="3894" y="1906"/>
                    <a:pt x="3739" y="2084"/>
                    <a:pt x="3537" y="2120"/>
                  </a:cubicBezTo>
                  <a:cubicBezTo>
                    <a:pt x="3523" y="2122"/>
                    <a:pt x="3509" y="2122"/>
                    <a:pt x="3495" y="2122"/>
                  </a:cubicBezTo>
                  <a:cubicBezTo>
                    <a:pt x="3263" y="2122"/>
                    <a:pt x="3073" y="1939"/>
                    <a:pt x="3073" y="1703"/>
                  </a:cubicBezTo>
                  <a:lnTo>
                    <a:pt x="3073" y="1"/>
                  </a:lnTo>
                  <a:lnTo>
                    <a:pt x="1227" y="1"/>
                  </a:lnTo>
                  <a:cubicBezTo>
                    <a:pt x="548" y="1"/>
                    <a:pt x="1" y="549"/>
                    <a:pt x="1" y="1215"/>
                  </a:cubicBezTo>
                  <a:lnTo>
                    <a:pt x="1" y="3037"/>
                  </a:lnTo>
                  <a:lnTo>
                    <a:pt x="13931" y="3037"/>
                  </a:lnTo>
                  <a:lnTo>
                    <a:pt x="13931" y="1215"/>
                  </a:lnTo>
                  <a:cubicBezTo>
                    <a:pt x="13931" y="544"/>
                    <a:pt x="13395" y="1"/>
                    <a:pt x="1272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5"/>
            <p:cNvSpPr/>
            <p:nvPr/>
          </p:nvSpPr>
          <p:spPr>
            <a:xfrm>
              <a:off x="3894725" y="2341700"/>
              <a:ext cx="20575" cy="32800"/>
            </a:xfrm>
            <a:custGeom>
              <a:avLst/>
              <a:gdLst/>
              <a:ahLst/>
              <a:cxnLst/>
              <a:rect l="l" t="t" r="r" b="b"/>
              <a:pathLst>
                <a:path w="823" h="1312" extrusionOk="0">
                  <a:moveTo>
                    <a:pt x="423" y="0"/>
                  </a:moveTo>
                  <a:cubicBezTo>
                    <a:pt x="191" y="0"/>
                    <a:pt x="1" y="182"/>
                    <a:pt x="1" y="407"/>
                  </a:cubicBezTo>
                  <a:lnTo>
                    <a:pt x="1" y="1312"/>
                  </a:lnTo>
                  <a:lnTo>
                    <a:pt x="822" y="1312"/>
                  </a:lnTo>
                  <a:lnTo>
                    <a:pt x="822" y="419"/>
                  </a:lnTo>
                  <a:cubicBezTo>
                    <a:pt x="822" y="205"/>
                    <a:pt x="667" y="26"/>
                    <a:pt x="465" y="2"/>
                  </a:cubicBezTo>
                  <a:cubicBezTo>
                    <a:pt x="451" y="1"/>
                    <a:pt x="437" y="0"/>
                    <a:pt x="42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5"/>
            <p:cNvSpPr/>
            <p:nvPr/>
          </p:nvSpPr>
          <p:spPr>
            <a:xfrm>
              <a:off x="3643800" y="2470925"/>
              <a:ext cx="348300" cy="190525"/>
            </a:xfrm>
            <a:custGeom>
              <a:avLst/>
              <a:gdLst/>
              <a:ahLst/>
              <a:cxnLst/>
              <a:rect l="l" t="t" r="r" b="b"/>
              <a:pathLst>
                <a:path w="13932" h="7621" extrusionOk="0">
                  <a:moveTo>
                    <a:pt x="2811" y="1143"/>
                  </a:moveTo>
                  <a:cubicBezTo>
                    <a:pt x="3025" y="1143"/>
                    <a:pt x="3204" y="1298"/>
                    <a:pt x="3227" y="1501"/>
                  </a:cubicBezTo>
                  <a:cubicBezTo>
                    <a:pt x="3263" y="1751"/>
                    <a:pt x="3073" y="1953"/>
                    <a:pt x="2823" y="1953"/>
                  </a:cubicBezTo>
                  <a:lnTo>
                    <a:pt x="2406" y="1953"/>
                  </a:lnTo>
                  <a:cubicBezTo>
                    <a:pt x="2398" y="1954"/>
                    <a:pt x="2390" y="1954"/>
                    <a:pt x="2383" y="1954"/>
                  </a:cubicBezTo>
                  <a:cubicBezTo>
                    <a:pt x="2179" y="1954"/>
                    <a:pt x="2012" y="1802"/>
                    <a:pt x="1989" y="1596"/>
                  </a:cubicBezTo>
                  <a:cubicBezTo>
                    <a:pt x="1953" y="1358"/>
                    <a:pt x="2144" y="1143"/>
                    <a:pt x="2394" y="1143"/>
                  </a:cubicBezTo>
                  <a:close/>
                  <a:moveTo>
                    <a:pt x="4989" y="1143"/>
                  </a:moveTo>
                  <a:cubicBezTo>
                    <a:pt x="5204" y="1143"/>
                    <a:pt x="5382" y="1298"/>
                    <a:pt x="5406" y="1501"/>
                  </a:cubicBezTo>
                  <a:cubicBezTo>
                    <a:pt x="5430" y="1751"/>
                    <a:pt x="5239" y="1953"/>
                    <a:pt x="5001" y="1953"/>
                  </a:cubicBezTo>
                  <a:lnTo>
                    <a:pt x="4573" y="1953"/>
                  </a:lnTo>
                  <a:cubicBezTo>
                    <a:pt x="4565" y="1954"/>
                    <a:pt x="4558" y="1954"/>
                    <a:pt x="4551" y="1954"/>
                  </a:cubicBezTo>
                  <a:cubicBezTo>
                    <a:pt x="4358" y="1954"/>
                    <a:pt x="4190" y="1802"/>
                    <a:pt x="4156" y="1596"/>
                  </a:cubicBezTo>
                  <a:cubicBezTo>
                    <a:pt x="4132" y="1358"/>
                    <a:pt x="4323" y="1143"/>
                    <a:pt x="4561" y="1143"/>
                  </a:cubicBezTo>
                  <a:close/>
                  <a:moveTo>
                    <a:pt x="7168" y="1143"/>
                  </a:moveTo>
                  <a:cubicBezTo>
                    <a:pt x="7383" y="1143"/>
                    <a:pt x="7561" y="1298"/>
                    <a:pt x="7585" y="1501"/>
                  </a:cubicBezTo>
                  <a:cubicBezTo>
                    <a:pt x="7609" y="1751"/>
                    <a:pt x="7418" y="1953"/>
                    <a:pt x="7180" y="1953"/>
                  </a:cubicBezTo>
                  <a:lnTo>
                    <a:pt x="6752" y="1953"/>
                  </a:lnTo>
                  <a:cubicBezTo>
                    <a:pt x="6744" y="1954"/>
                    <a:pt x="6736" y="1954"/>
                    <a:pt x="6728" y="1954"/>
                  </a:cubicBezTo>
                  <a:cubicBezTo>
                    <a:pt x="6525" y="1954"/>
                    <a:pt x="6358" y="1802"/>
                    <a:pt x="6335" y="1596"/>
                  </a:cubicBezTo>
                  <a:cubicBezTo>
                    <a:pt x="6311" y="1358"/>
                    <a:pt x="6502" y="1143"/>
                    <a:pt x="6740" y="1143"/>
                  </a:cubicBezTo>
                  <a:close/>
                  <a:moveTo>
                    <a:pt x="9347" y="1143"/>
                  </a:moveTo>
                  <a:cubicBezTo>
                    <a:pt x="9550" y="1143"/>
                    <a:pt x="9728" y="1298"/>
                    <a:pt x="9764" y="1501"/>
                  </a:cubicBezTo>
                  <a:cubicBezTo>
                    <a:pt x="9788" y="1751"/>
                    <a:pt x="9597" y="1953"/>
                    <a:pt x="9359" y="1953"/>
                  </a:cubicBezTo>
                  <a:lnTo>
                    <a:pt x="8930" y="1953"/>
                  </a:lnTo>
                  <a:cubicBezTo>
                    <a:pt x="8923" y="1954"/>
                    <a:pt x="8915" y="1954"/>
                    <a:pt x="8907" y="1954"/>
                  </a:cubicBezTo>
                  <a:cubicBezTo>
                    <a:pt x="8703" y="1954"/>
                    <a:pt x="8537" y="1802"/>
                    <a:pt x="8514" y="1596"/>
                  </a:cubicBezTo>
                  <a:cubicBezTo>
                    <a:pt x="8490" y="1358"/>
                    <a:pt x="8680" y="1143"/>
                    <a:pt x="8919" y="1143"/>
                  </a:cubicBezTo>
                  <a:close/>
                  <a:moveTo>
                    <a:pt x="11514" y="1143"/>
                  </a:moveTo>
                  <a:cubicBezTo>
                    <a:pt x="11728" y="1143"/>
                    <a:pt x="11907" y="1298"/>
                    <a:pt x="11931" y="1501"/>
                  </a:cubicBezTo>
                  <a:cubicBezTo>
                    <a:pt x="11967" y="1751"/>
                    <a:pt x="11776" y="1953"/>
                    <a:pt x="11526" y="1953"/>
                  </a:cubicBezTo>
                  <a:lnTo>
                    <a:pt x="11109" y="1953"/>
                  </a:lnTo>
                  <a:cubicBezTo>
                    <a:pt x="11102" y="1954"/>
                    <a:pt x="11094" y="1954"/>
                    <a:pt x="11086" y="1954"/>
                  </a:cubicBezTo>
                  <a:cubicBezTo>
                    <a:pt x="10882" y="1954"/>
                    <a:pt x="10715" y="1802"/>
                    <a:pt x="10693" y="1596"/>
                  </a:cubicBezTo>
                  <a:cubicBezTo>
                    <a:pt x="10657" y="1358"/>
                    <a:pt x="10847" y="1143"/>
                    <a:pt x="11097" y="1143"/>
                  </a:cubicBezTo>
                  <a:close/>
                  <a:moveTo>
                    <a:pt x="2811" y="2882"/>
                  </a:moveTo>
                  <a:cubicBezTo>
                    <a:pt x="3025" y="2882"/>
                    <a:pt x="3204" y="3037"/>
                    <a:pt x="3227" y="3251"/>
                  </a:cubicBezTo>
                  <a:cubicBezTo>
                    <a:pt x="3263" y="3489"/>
                    <a:pt x="3073" y="3703"/>
                    <a:pt x="2823" y="3703"/>
                  </a:cubicBezTo>
                  <a:lnTo>
                    <a:pt x="2406" y="3703"/>
                  </a:lnTo>
                  <a:cubicBezTo>
                    <a:pt x="2191" y="3703"/>
                    <a:pt x="2013" y="3549"/>
                    <a:pt x="1989" y="3334"/>
                  </a:cubicBezTo>
                  <a:cubicBezTo>
                    <a:pt x="1953" y="3096"/>
                    <a:pt x="2144" y="2882"/>
                    <a:pt x="2394" y="2882"/>
                  </a:cubicBezTo>
                  <a:close/>
                  <a:moveTo>
                    <a:pt x="4989" y="2882"/>
                  </a:moveTo>
                  <a:cubicBezTo>
                    <a:pt x="5204" y="2882"/>
                    <a:pt x="5382" y="3037"/>
                    <a:pt x="5406" y="3251"/>
                  </a:cubicBezTo>
                  <a:cubicBezTo>
                    <a:pt x="5430" y="3489"/>
                    <a:pt x="5239" y="3703"/>
                    <a:pt x="5001" y="3703"/>
                  </a:cubicBezTo>
                  <a:lnTo>
                    <a:pt x="4573" y="3703"/>
                  </a:lnTo>
                  <a:cubicBezTo>
                    <a:pt x="4370" y="3703"/>
                    <a:pt x="4192" y="3549"/>
                    <a:pt x="4156" y="3334"/>
                  </a:cubicBezTo>
                  <a:cubicBezTo>
                    <a:pt x="4132" y="3096"/>
                    <a:pt x="4323" y="2882"/>
                    <a:pt x="4561" y="2882"/>
                  </a:cubicBezTo>
                  <a:close/>
                  <a:moveTo>
                    <a:pt x="7168" y="2882"/>
                  </a:moveTo>
                  <a:cubicBezTo>
                    <a:pt x="7383" y="2882"/>
                    <a:pt x="7561" y="3037"/>
                    <a:pt x="7585" y="3251"/>
                  </a:cubicBezTo>
                  <a:cubicBezTo>
                    <a:pt x="7609" y="3489"/>
                    <a:pt x="7418" y="3703"/>
                    <a:pt x="7180" y="3703"/>
                  </a:cubicBezTo>
                  <a:lnTo>
                    <a:pt x="6752" y="3703"/>
                  </a:lnTo>
                  <a:cubicBezTo>
                    <a:pt x="6537" y="3703"/>
                    <a:pt x="6359" y="3549"/>
                    <a:pt x="6335" y="3334"/>
                  </a:cubicBezTo>
                  <a:cubicBezTo>
                    <a:pt x="6311" y="3096"/>
                    <a:pt x="6502" y="2882"/>
                    <a:pt x="6740" y="2882"/>
                  </a:cubicBezTo>
                  <a:close/>
                  <a:moveTo>
                    <a:pt x="9347" y="2882"/>
                  </a:moveTo>
                  <a:cubicBezTo>
                    <a:pt x="9550" y="2882"/>
                    <a:pt x="9728" y="3037"/>
                    <a:pt x="9764" y="3251"/>
                  </a:cubicBezTo>
                  <a:cubicBezTo>
                    <a:pt x="9788" y="3489"/>
                    <a:pt x="9597" y="3703"/>
                    <a:pt x="9359" y="3703"/>
                  </a:cubicBezTo>
                  <a:lnTo>
                    <a:pt x="8930" y="3703"/>
                  </a:lnTo>
                  <a:cubicBezTo>
                    <a:pt x="8716" y="3703"/>
                    <a:pt x="8538" y="3549"/>
                    <a:pt x="8514" y="3334"/>
                  </a:cubicBezTo>
                  <a:cubicBezTo>
                    <a:pt x="8490" y="3096"/>
                    <a:pt x="8680" y="2882"/>
                    <a:pt x="8919" y="2882"/>
                  </a:cubicBezTo>
                  <a:close/>
                  <a:moveTo>
                    <a:pt x="11514" y="2882"/>
                  </a:moveTo>
                  <a:cubicBezTo>
                    <a:pt x="11728" y="2882"/>
                    <a:pt x="11907" y="3037"/>
                    <a:pt x="11931" y="3251"/>
                  </a:cubicBezTo>
                  <a:cubicBezTo>
                    <a:pt x="11967" y="3489"/>
                    <a:pt x="11776" y="3703"/>
                    <a:pt x="11526" y="3703"/>
                  </a:cubicBezTo>
                  <a:lnTo>
                    <a:pt x="11109" y="3703"/>
                  </a:lnTo>
                  <a:cubicBezTo>
                    <a:pt x="10895" y="3703"/>
                    <a:pt x="10716" y="3549"/>
                    <a:pt x="10693" y="3334"/>
                  </a:cubicBezTo>
                  <a:cubicBezTo>
                    <a:pt x="10657" y="3096"/>
                    <a:pt x="10847" y="2882"/>
                    <a:pt x="11097" y="2882"/>
                  </a:cubicBezTo>
                  <a:close/>
                  <a:moveTo>
                    <a:pt x="2811" y="4620"/>
                  </a:moveTo>
                  <a:cubicBezTo>
                    <a:pt x="3025" y="4620"/>
                    <a:pt x="3204" y="4775"/>
                    <a:pt x="3227" y="4989"/>
                  </a:cubicBezTo>
                  <a:cubicBezTo>
                    <a:pt x="3263" y="5227"/>
                    <a:pt x="3073" y="5442"/>
                    <a:pt x="2823" y="5442"/>
                  </a:cubicBezTo>
                  <a:lnTo>
                    <a:pt x="2406" y="5442"/>
                  </a:lnTo>
                  <a:cubicBezTo>
                    <a:pt x="2191" y="5442"/>
                    <a:pt x="2013" y="5287"/>
                    <a:pt x="1989" y="5084"/>
                  </a:cubicBezTo>
                  <a:cubicBezTo>
                    <a:pt x="1953" y="4834"/>
                    <a:pt x="2144" y="4620"/>
                    <a:pt x="2394" y="4620"/>
                  </a:cubicBezTo>
                  <a:close/>
                  <a:moveTo>
                    <a:pt x="4989" y="4620"/>
                  </a:moveTo>
                  <a:cubicBezTo>
                    <a:pt x="5204" y="4620"/>
                    <a:pt x="5382" y="4775"/>
                    <a:pt x="5406" y="4989"/>
                  </a:cubicBezTo>
                  <a:cubicBezTo>
                    <a:pt x="5430" y="5227"/>
                    <a:pt x="5239" y="5442"/>
                    <a:pt x="5001" y="5442"/>
                  </a:cubicBezTo>
                  <a:lnTo>
                    <a:pt x="4573" y="5442"/>
                  </a:lnTo>
                  <a:cubicBezTo>
                    <a:pt x="4370" y="5442"/>
                    <a:pt x="4192" y="5287"/>
                    <a:pt x="4156" y="5084"/>
                  </a:cubicBezTo>
                  <a:cubicBezTo>
                    <a:pt x="4132" y="4834"/>
                    <a:pt x="4323" y="4620"/>
                    <a:pt x="4561" y="4620"/>
                  </a:cubicBezTo>
                  <a:close/>
                  <a:moveTo>
                    <a:pt x="7168" y="4620"/>
                  </a:moveTo>
                  <a:cubicBezTo>
                    <a:pt x="7383" y="4620"/>
                    <a:pt x="7561" y="4775"/>
                    <a:pt x="7585" y="4989"/>
                  </a:cubicBezTo>
                  <a:cubicBezTo>
                    <a:pt x="7609" y="5227"/>
                    <a:pt x="7418" y="5442"/>
                    <a:pt x="7180" y="5442"/>
                  </a:cubicBezTo>
                  <a:lnTo>
                    <a:pt x="6752" y="5442"/>
                  </a:lnTo>
                  <a:cubicBezTo>
                    <a:pt x="6537" y="5442"/>
                    <a:pt x="6359" y="5287"/>
                    <a:pt x="6335" y="5084"/>
                  </a:cubicBezTo>
                  <a:cubicBezTo>
                    <a:pt x="6311" y="4834"/>
                    <a:pt x="6502" y="4620"/>
                    <a:pt x="6740" y="4620"/>
                  </a:cubicBezTo>
                  <a:close/>
                  <a:moveTo>
                    <a:pt x="9347" y="4620"/>
                  </a:moveTo>
                  <a:cubicBezTo>
                    <a:pt x="9550" y="4620"/>
                    <a:pt x="9728" y="4775"/>
                    <a:pt x="9764" y="4989"/>
                  </a:cubicBezTo>
                  <a:cubicBezTo>
                    <a:pt x="9788" y="5227"/>
                    <a:pt x="9597" y="5442"/>
                    <a:pt x="9359" y="5442"/>
                  </a:cubicBezTo>
                  <a:lnTo>
                    <a:pt x="8930" y="5442"/>
                  </a:lnTo>
                  <a:cubicBezTo>
                    <a:pt x="8716" y="5442"/>
                    <a:pt x="8538" y="5287"/>
                    <a:pt x="8514" y="5084"/>
                  </a:cubicBezTo>
                  <a:cubicBezTo>
                    <a:pt x="8490" y="4834"/>
                    <a:pt x="8680" y="4620"/>
                    <a:pt x="8919" y="4620"/>
                  </a:cubicBezTo>
                  <a:close/>
                  <a:moveTo>
                    <a:pt x="11514" y="4620"/>
                  </a:moveTo>
                  <a:cubicBezTo>
                    <a:pt x="11728" y="4620"/>
                    <a:pt x="11907" y="4775"/>
                    <a:pt x="11931" y="4989"/>
                  </a:cubicBezTo>
                  <a:cubicBezTo>
                    <a:pt x="11967" y="5227"/>
                    <a:pt x="11776" y="5442"/>
                    <a:pt x="11526" y="5442"/>
                  </a:cubicBezTo>
                  <a:lnTo>
                    <a:pt x="11109" y="5442"/>
                  </a:lnTo>
                  <a:cubicBezTo>
                    <a:pt x="10895" y="5442"/>
                    <a:pt x="10716" y="5287"/>
                    <a:pt x="10693" y="5084"/>
                  </a:cubicBezTo>
                  <a:cubicBezTo>
                    <a:pt x="10657" y="4834"/>
                    <a:pt x="10847" y="4620"/>
                    <a:pt x="11097" y="4620"/>
                  </a:cubicBezTo>
                  <a:close/>
                  <a:moveTo>
                    <a:pt x="1" y="0"/>
                  </a:moveTo>
                  <a:lnTo>
                    <a:pt x="1" y="6394"/>
                  </a:lnTo>
                  <a:cubicBezTo>
                    <a:pt x="1" y="7073"/>
                    <a:pt x="548" y="7620"/>
                    <a:pt x="1227" y="7620"/>
                  </a:cubicBezTo>
                  <a:lnTo>
                    <a:pt x="12705" y="7620"/>
                  </a:lnTo>
                  <a:cubicBezTo>
                    <a:pt x="13383" y="7620"/>
                    <a:pt x="13931" y="7073"/>
                    <a:pt x="13931" y="6394"/>
                  </a:cubicBezTo>
                  <a:lnTo>
                    <a:pt x="13931"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 name="Google Shape;2061;p55"/>
          <p:cNvGrpSpPr/>
          <p:nvPr/>
        </p:nvGrpSpPr>
        <p:grpSpPr>
          <a:xfrm>
            <a:off x="3108925" y="2313175"/>
            <a:ext cx="281600" cy="348275"/>
            <a:chOff x="3108925" y="2313175"/>
            <a:chExt cx="281600" cy="348275"/>
          </a:xfrm>
        </p:grpSpPr>
        <p:sp>
          <p:nvSpPr>
            <p:cNvPr id="2062" name="Google Shape;2062;p55"/>
            <p:cNvSpPr/>
            <p:nvPr/>
          </p:nvSpPr>
          <p:spPr>
            <a:xfrm>
              <a:off x="3253275" y="2313175"/>
              <a:ext cx="137250" cy="141700"/>
            </a:xfrm>
            <a:custGeom>
              <a:avLst/>
              <a:gdLst/>
              <a:ahLst/>
              <a:cxnLst/>
              <a:rect l="l" t="t" r="r" b="b"/>
              <a:pathLst>
                <a:path w="5490" h="5668" extrusionOk="0">
                  <a:moveTo>
                    <a:pt x="1" y="0"/>
                  </a:moveTo>
                  <a:lnTo>
                    <a:pt x="5490" y="5668"/>
                  </a:lnTo>
                  <a:lnTo>
                    <a:pt x="5490" y="1227"/>
                  </a:lnTo>
                  <a:cubicBezTo>
                    <a:pt x="5490" y="548"/>
                    <a:pt x="4942" y="0"/>
                    <a:pt x="426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5"/>
            <p:cNvSpPr/>
            <p:nvPr/>
          </p:nvSpPr>
          <p:spPr>
            <a:xfrm>
              <a:off x="3183625" y="2313175"/>
              <a:ext cx="206900" cy="348275"/>
            </a:xfrm>
            <a:custGeom>
              <a:avLst/>
              <a:gdLst/>
              <a:ahLst/>
              <a:cxnLst/>
              <a:rect l="l" t="t" r="r" b="b"/>
              <a:pathLst>
                <a:path w="8276" h="13931" extrusionOk="0">
                  <a:moveTo>
                    <a:pt x="1" y="0"/>
                  </a:moveTo>
                  <a:lnTo>
                    <a:pt x="1" y="13930"/>
                  </a:lnTo>
                  <a:lnTo>
                    <a:pt x="1656" y="13930"/>
                  </a:lnTo>
                  <a:lnTo>
                    <a:pt x="8276" y="7287"/>
                  </a:lnTo>
                  <a:lnTo>
                    <a:pt x="8276" y="6846"/>
                  </a:lnTo>
                  <a:lnTo>
                    <a:pt x="1656"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5"/>
            <p:cNvSpPr/>
            <p:nvPr/>
          </p:nvSpPr>
          <p:spPr>
            <a:xfrm>
              <a:off x="3108925" y="2313175"/>
              <a:ext cx="54500" cy="348275"/>
            </a:xfrm>
            <a:custGeom>
              <a:avLst/>
              <a:gdLst/>
              <a:ahLst/>
              <a:cxnLst/>
              <a:rect l="l" t="t" r="r" b="b"/>
              <a:pathLst>
                <a:path w="2180" h="13931" extrusionOk="0">
                  <a:moveTo>
                    <a:pt x="1227" y="0"/>
                  </a:moveTo>
                  <a:cubicBezTo>
                    <a:pt x="548" y="0"/>
                    <a:pt x="0" y="548"/>
                    <a:pt x="0" y="1227"/>
                  </a:cubicBezTo>
                  <a:lnTo>
                    <a:pt x="0" y="12704"/>
                  </a:lnTo>
                  <a:cubicBezTo>
                    <a:pt x="0" y="13383"/>
                    <a:pt x="548" y="13930"/>
                    <a:pt x="1227" y="13930"/>
                  </a:cubicBezTo>
                  <a:lnTo>
                    <a:pt x="2179" y="13930"/>
                  </a:lnTo>
                  <a:lnTo>
                    <a:pt x="2179"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5"/>
            <p:cNvSpPr/>
            <p:nvPr/>
          </p:nvSpPr>
          <p:spPr>
            <a:xfrm>
              <a:off x="3253875" y="2524200"/>
              <a:ext cx="136650" cy="137250"/>
            </a:xfrm>
            <a:custGeom>
              <a:avLst/>
              <a:gdLst/>
              <a:ahLst/>
              <a:cxnLst/>
              <a:rect l="l" t="t" r="r" b="b"/>
              <a:pathLst>
                <a:path w="5466" h="5490" extrusionOk="0">
                  <a:moveTo>
                    <a:pt x="5466" y="1"/>
                  </a:moveTo>
                  <a:lnTo>
                    <a:pt x="1" y="5489"/>
                  </a:lnTo>
                  <a:lnTo>
                    <a:pt x="4239" y="5489"/>
                  </a:lnTo>
                  <a:cubicBezTo>
                    <a:pt x="4918" y="5489"/>
                    <a:pt x="5466" y="4942"/>
                    <a:pt x="5466" y="4263"/>
                  </a:cubicBezTo>
                  <a:lnTo>
                    <a:pt x="546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55"/>
          <p:cNvGrpSpPr/>
          <p:nvPr/>
        </p:nvGrpSpPr>
        <p:grpSpPr>
          <a:xfrm>
            <a:off x="2463600" y="2313175"/>
            <a:ext cx="348275" cy="348275"/>
            <a:chOff x="2463600" y="2313175"/>
            <a:chExt cx="348275" cy="348275"/>
          </a:xfrm>
        </p:grpSpPr>
        <p:sp>
          <p:nvSpPr>
            <p:cNvPr id="2067" name="Google Shape;2067;p55"/>
            <p:cNvSpPr/>
            <p:nvPr/>
          </p:nvSpPr>
          <p:spPr>
            <a:xfrm>
              <a:off x="2562125" y="2313175"/>
              <a:ext cx="194700" cy="205100"/>
            </a:xfrm>
            <a:custGeom>
              <a:avLst/>
              <a:gdLst/>
              <a:ahLst/>
              <a:cxnLst/>
              <a:rect l="l" t="t" r="r" b="b"/>
              <a:pathLst>
                <a:path w="7788" h="8204" extrusionOk="0">
                  <a:moveTo>
                    <a:pt x="405" y="0"/>
                  </a:moveTo>
                  <a:cubicBezTo>
                    <a:pt x="179" y="0"/>
                    <a:pt x="0" y="179"/>
                    <a:pt x="0" y="405"/>
                  </a:cubicBezTo>
                  <a:lnTo>
                    <a:pt x="0" y="2298"/>
                  </a:lnTo>
                  <a:lnTo>
                    <a:pt x="7787" y="8204"/>
                  </a:lnTo>
                  <a:lnTo>
                    <a:pt x="7787" y="405"/>
                  </a:lnTo>
                  <a:cubicBezTo>
                    <a:pt x="7787" y="179"/>
                    <a:pt x="7597" y="0"/>
                    <a:pt x="737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5"/>
            <p:cNvSpPr/>
            <p:nvPr/>
          </p:nvSpPr>
          <p:spPr>
            <a:xfrm>
              <a:off x="2735050" y="2527175"/>
              <a:ext cx="75650" cy="58675"/>
            </a:xfrm>
            <a:custGeom>
              <a:avLst/>
              <a:gdLst/>
              <a:ahLst/>
              <a:cxnLst/>
              <a:rect l="l" t="t" r="r" b="b"/>
              <a:pathLst>
                <a:path w="3026" h="2347" extrusionOk="0">
                  <a:moveTo>
                    <a:pt x="1" y="1"/>
                  </a:moveTo>
                  <a:lnTo>
                    <a:pt x="1" y="2346"/>
                  </a:lnTo>
                  <a:lnTo>
                    <a:pt x="3025" y="2346"/>
                  </a:lnTo>
                  <a:cubicBezTo>
                    <a:pt x="2989" y="2299"/>
                    <a:pt x="2954" y="2251"/>
                    <a:pt x="2906" y="2215"/>
                  </a:cubicBezTo>
                  <a:cubicBezTo>
                    <a:pt x="879" y="679"/>
                    <a:pt x="208" y="170"/>
                    <a:pt x="209" y="170"/>
                  </a:cubicBezTo>
                  <a:lnTo>
                    <a:pt x="209" y="170"/>
                  </a:lnTo>
                  <a:cubicBezTo>
                    <a:pt x="209" y="170"/>
                    <a:pt x="2802" y="2134"/>
                    <a:pt x="2807" y="2134"/>
                  </a:cubicBezTo>
                  <a:cubicBezTo>
                    <a:pt x="2809" y="2134"/>
                    <a:pt x="2114" y="1606"/>
                    <a:pt x="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5"/>
            <p:cNvSpPr/>
            <p:nvPr/>
          </p:nvSpPr>
          <p:spPr>
            <a:xfrm>
              <a:off x="2538900" y="2606350"/>
              <a:ext cx="272975" cy="55100"/>
            </a:xfrm>
            <a:custGeom>
              <a:avLst/>
              <a:gdLst/>
              <a:ahLst/>
              <a:cxnLst/>
              <a:rect l="l" t="t" r="r" b="b"/>
              <a:pathLst>
                <a:path w="10919" h="2204" extrusionOk="0">
                  <a:moveTo>
                    <a:pt x="1" y="1"/>
                  </a:moveTo>
                  <a:lnTo>
                    <a:pt x="1" y="2203"/>
                  </a:lnTo>
                  <a:lnTo>
                    <a:pt x="10514" y="2203"/>
                  </a:lnTo>
                  <a:cubicBezTo>
                    <a:pt x="10728" y="2203"/>
                    <a:pt x="10919" y="2013"/>
                    <a:pt x="10919" y="1787"/>
                  </a:cubicBezTo>
                  <a:lnTo>
                    <a:pt x="10919"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5"/>
            <p:cNvSpPr/>
            <p:nvPr/>
          </p:nvSpPr>
          <p:spPr>
            <a:xfrm>
              <a:off x="2538900" y="2378650"/>
              <a:ext cx="44975" cy="207200"/>
            </a:xfrm>
            <a:custGeom>
              <a:avLst/>
              <a:gdLst/>
              <a:ahLst/>
              <a:cxnLst/>
              <a:rect l="l" t="t" r="r" b="b"/>
              <a:pathLst>
                <a:path w="1799" h="8288" extrusionOk="0">
                  <a:moveTo>
                    <a:pt x="1" y="1"/>
                  </a:moveTo>
                  <a:lnTo>
                    <a:pt x="1" y="8287"/>
                  </a:lnTo>
                  <a:lnTo>
                    <a:pt x="1799" y="8287"/>
                  </a:lnTo>
                  <a:lnTo>
                    <a:pt x="1799" y="1370"/>
                  </a:lnTo>
                  <a:lnTo>
                    <a:pt x="1"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5"/>
            <p:cNvSpPr/>
            <p:nvPr/>
          </p:nvSpPr>
          <p:spPr>
            <a:xfrm>
              <a:off x="2463600" y="2373600"/>
              <a:ext cx="55100" cy="287850"/>
            </a:xfrm>
            <a:custGeom>
              <a:avLst/>
              <a:gdLst/>
              <a:ahLst/>
              <a:cxnLst/>
              <a:rect l="l" t="t" r="r" b="b"/>
              <a:pathLst>
                <a:path w="2204" h="11514" extrusionOk="0">
                  <a:moveTo>
                    <a:pt x="405" y="0"/>
                  </a:moveTo>
                  <a:cubicBezTo>
                    <a:pt x="179" y="0"/>
                    <a:pt x="0" y="179"/>
                    <a:pt x="0" y="405"/>
                  </a:cubicBezTo>
                  <a:lnTo>
                    <a:pt x="0" y="11109"/>
                  </a:lnTo>
                  <a:cubicBezTo>
                    <a:pt x="0" y="11323"/>
                    <a:pt x="179" y="11513"/>
                    <a:pt x="405" y="11513"/>
                  </a:cubicBezTo>
                  <a:lnTo>
                    <a:pt x="2203" y="11513"/>
                  </a:lnTo>
                  <a:lnTo>
                    <a:pt x="2203"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5"/>
            <p:cNvSpPr/>
            <p:nvPr/>
          </p:nvSpPr>
          <p:spPr>
            <a:xfrm>
              <a:off x="2604400" y="2428350"/>
              <a:ext cx="44950" cy="157500"/>
            </a:xfrm>
            <a:custGeom>
              <a:avLst/>
              <a:gdLst/>
              <a:ahLst/>
              <a:cxnLst/>
              <a:rect l="l" t="t" r="r" b="b"/>
              <a:pathLst>
                <a:path w="1798" h="6300" extrusionOk="0">
                  <a:moveTo>
                    <a:pt x="0" y="1"/>
                  </a:moveTo>
                  <a:lnTo>
                    <a:pt x="0" y="6299"/>
                  </a:lnTo>
                  <a:lnTo>
                    <a:pt x="1798" y="6299"/>
                  </a:lnTo>
                  <a:lnTo>
                    <a:pt x="1798" y="1358"/>
                  </a:lnTo>
                  <a:lnTo>
                    <a:pt x="0"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5"/>
            <p:cNvSpPr/>
            <p:nvPr/>
          </p:nvSpPr>
          <p:spPr>
            <a:xfrm>
              <a:off x="2669575" y="2477775"/>
              <a:ext cx="44975" cy="108075"/>
            </a:xfrm>
            <a:custGeom>
              <a:avLst/>
              <a:gdLst/>
              <a:ahLst/>
              <a:cxnLst/>
              <a:rect l="l" t="t" r="r" b="b"/>
              <a:pathLst>
                <a:path w="1799" h="4323" extrusionOk="0">
                  <a:moveTo>
                    <a:pt x="1" y="0"/>
                  </a:moveTo>
                  <a:lnTo>
                    <a:pt x="1" y="4322"/>
                  </a:lnTo>
                  <a:lnTo>
                    <a:pt x="1798" y="4322"/>
                  </a:lnTo>
                  <a:lnTo>
                    <a:pt x="1798" y="1358"/>
                  </a:lnTo>
                  <a:cubicBezTo>
                    <a:pt x="1275" y="965"/>
                    <a:pt x="679" y="512"/>
                    <a:pt x="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55"/>
          <p:cNvGrpSpPr/>
          <p:nvPr/>
        </p:nvGrpSpPr>
        <p:grpSpPr>
          <a:xfrm>
            <a:off x="1779875" y="2313175"/>
            <a:ext cx="281625" cy="348275"/>
            <a:chOff x="1779875" y="2313175"/>
            <a:chExt cx="281625" cy="348275"/>
          </a:xfrm>
        </p:grpSpPr>
        <p:sp>
          <p:nvSpPr>
            <p:cNvPr id="2075" name="Google Shape;2075;p55"/>
            <p:cNvSpPr/>
            <p:nvPr/>
          </p:nvSpPr>
          <p:spPr>
            <a:xfrm>
              <a:off x="1974250" y="2573925"/>
              <a:ext cx="23250" cy="22925"/>
            </a:xfrm>
            <a:custGeom>
              <a:avLst/>
              <a:gdLst/>
              <a:ahLst/>
              <a:cxnLst/>
              <a:rect l="l" t="t" r="r" b="b"/>
              <a:pathLst>
                <a:path w="930" h="917" extrusionOk="0">
                  <a:moveTo>
                    <a:pt x="465" y="0"/>
                  </a:moveTo>
                  <a:cubicBezTo>
                    <a:pt x="203" y="0"/>
                    <a:pt x="1" y="202"/>
                    <a:pt x="1" y="452"/>
                  </a:cubicBezTo>
                  <a:cubicBezTo>
                    <a:pt x="1" y="714"/>
                    <a:pt x="203" y="917"/>
                    <a:pt x="465" y="917"/>
                  </a:cubicBezTo>
                  <a:cubicBezTo>
                    <a:pt x="715" y="917"/>
                    <a:pt x="929" y="714"/>
                    <a:pt x="929" y="452"/>
                  </a:cubicBezTo>
                  <a:cubicBezTo>
                    <a:pt x="929" y="202"/>
                    <a:pt x="715" y="0"/>
                    <a:pt x="46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5"/>
            <p:cNvSpPr/>
            <p:nvPr/>
          </p:nvSpPr>
          <p:spPr>
            <a:xfrm>
              <a:off x="1974550" y="2377750"/>
              <a:ext cx="22950" cy="131900"/>
            </a:xfrm>
            <a:custGeom>
              <a:avLst/>
              <a:gdLst/>
              <a:ahLst/>
              <a:cxnLst/>
              <a:rect l="l" t="t" r="r" b="b"/>
              <a:pathLst>
                <a:path w="918" h="5276" extrusionOk="0">
                  <a:moveTo>
                    <a:pt x="0" y="1"/>
                  </a:moveTo>
                  <a:lnTo>
                    <a:pt x="0" y="5275"/>
                  </a:lnTo>
                  <a:lnTo>
                    <a:pt x="917" y="5275"/>
                  </a:lnTo>
                  <a:lnTo>
                    <a:pt x="917"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5"/>
            <p:cNvSpPr/>
            <p:nvPr/>
          </p:nvSpPr>
          <p:spPr>
            <a:xfrm>
              <a:off x="1843575" y="2573925"/>
              <a:ext cx="23250" cy="22925"/>
            </a:xfrm>
            <a:custGeom>
              <a:avLst/>
              <a:gdLst/>
              <a:ahLst/>
              <a:cxnLst/>
              <a:rect l="l" t="t" r="r" b="b"/>
              <a:pathLst>
                <a:path w="930" h="917" extrusionOk="0">
                  <a:moveTo>
                    <a:pt x="465" y="0"/>
                  </a:moveTo>
                  <a:cubicBezTo>
                    <a:pt x="215" y="0"/>
                    <a:pt x="1" y="202"/>
                    <a:pt x="1" y="452"/>
                  </a:cubicBezTo>
                  <a:cubicBezTo>
                    <a:pt x="1" y="714"/>
                    <a:pt x="215" y="917"/>
                    <a:pt x="465" y="917"/>
                  </a:cubicBezTo>
                  <a:cubicBezTo>
                    <a:pt x="715" y="917"/>
                    <a:pt x="929" y="714"/>
                    <a:pt x="929" y="452"/>
                  </a:cubicBezTo>
                  <a:cubicBezTo>
                    <a:pt x="929" y="202"/>
                    <a:pt x="715" y="0"/>
                    <a:pt x="46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5"/>
            <p:cNvSpPr/>
            <p:nvPr/>
          </p:nvSpPr>
          <p:spPr>
            <a:xfrm>
              <a:off x="1930800" y="2313175"/>
              <a:ext cx="130700" cy="348275"/>
            </a:xfrm>
            <a:custGeom>
              <a:avLst/>
              <a:gdLst/>
              <a:ahLst/>
              <a:cxnLst/>
              <a:rect l="l" t="t" r="r" b="b"/>
              <a:pathLst>
                <a:path w="5228" h="13931" extrusionOk="0">
                  <a:moveTo>
                    <a:pt x="3084" y="1762"/>
                  </a:moveTo>
                  <a:cubicBezTo>
                    <a:pt x="3298" y="1762"/>
                    <a:pt x="3489" y="1953"/>
                    <a:pt x="3489" y="2179"/>
                  </a:cubicBezTo>
                  <a:lnTo>
                    <a:pt x="3489" y="8263"/>
                  </a:lnTo>
                  <a:cubicBezTo>
                    <a:pt x="3489" y="8489"/>
                    <a:pt x="3298" y="8680"/>
                    <a:pt x="3084" y="8680"/>
                  </a:cubicBezTo>
                  <a:lnTo>
                    <a:pt x="1334" y="8680"/>
                  </a:lnTo>
                  <a:cubicBezTo>
                    <a:pt x="1108" y="8680"/>
                    <a:pt x="929" y="8489"/>
                    <a:pt x="929" y="8263"/>
                  </a:cubicBezTo>
                  <a:lnTo>
                    <a:pt x="929" y="2179"/>
                  </a:lnTo>
                  <a:cubicBezTo>
                    <a:pt x="929" y="1953"/>
                    <a:pt x="1108" y="1762"/>
                    <a:pt x="1334" y="1762"/>
                  </a:cubicBezTo>
                  <a:close/>
                  <a:moveTo>
                    <a:pt x="2191" y="9610"/>
                  </a:moveTo>
                  <a:cubicBezTo>
                    <a:pt x="2846" y="9610"/>
                    <a:pt x="3477" y="10118"/>
                    <a:pt x="3477" y="10882"/>
                  </a:cubicBezTo>
                  <a:cubicBezTo>
                    <a:pt x="3477" y="11597"/>
                    <a:pt x="2905" y="12168"/>
                    <a:pt x="2203" y="12168"/>
                  </a:cubicBezTo>
                  <a:cubicBezTo>
                    <a:pt x="1060" y="12168"/>
                    <a:pt x="488" y="10787"/>
                    <a:pt x="1298" y="9989"/>
                  </a:cubicBezTo>
                  <a:cubicBezTo>
                    <a:pt x="1557" y="9727"/>
                    <a:pt x="1877" y="9610"/>
                    <a:pt x="2191" y="9610"/>
                  </a:cubicBezTo>
                  <a:close/>
                  <a:moveTo>
                    <a:pt x="405" y="0"/>
                  </a:moveTo>
                  <a:cubicBezTo>
                    <a:pt x="191" y="0"/>
                    <a:pt x="0" y="179"/>
                    <a:pt x="0" y="405"/>
                  </a:cubicBezTo>
                  <a:lnTo>
                    <a:pt x="0" y="13514"/>
                  </a:lnTo>
                  <a:cubicBezTo>
                    <a:pt x="0" y="13740"/>
                    <a:pt x="191" y="13930"/>
                    <a:pt x="417" y="13930"/>
                  </a:cubicBezTo>
                  <a:lnTo>
                    <a:pt x="4001" y="13930"/>
                  </a:lnTo>
                  <a:cubicBezTo>
                    <a:pt x="4679" y="13930"/>
                    <a:pt x="5227" y="13383"/>
                    <a:pt x="5227" y="12704"/>
                  </a:cubicBezTo>
                  <a:lnTo>
                    <a:pt x="5227" y="1227"/>
                  </a:lnTo>
                  <a:cubicBezTo>
                    <a:pt x="5227" y="548"/>
                    <a:pt x="4679" y="0"/>
                    <a:pt x="400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5"/>
            <p:cNvSpPr/>
            <p:nvPr/>
          </p:nvSpPr>
          <p:spPr>
            <a:xfrm>
              <a:off x="1779875" y="2313175"/>
              <a:ext cx="130700" cy="348275"/>
            </a:xfrm>
            <a:custGeom>
              <a:avLst/>
              <a:gdLst/>
              <a:ahLst/>
              <a:cxnLst/>
              <a:rect l="l" t="t" r="r" b="b"/>
              <a:pathLst>
                <a:path w="5228" h="13931" extrusionOk="0">
                  <a:moveTo>
                    <a:pt x="3870" y="2203"/>
                  </a:moveTo>
                  <a:cubicBezTo>
                    <a:pt x="4085" y="2203"/>
                    <a:pt x="4263" y="2358"/>
                    <a:pt x="4287" y="2560"/>
                  </a:cubicBezTo>
                  <a:cubicBezTo>
                    <a:pt x="4323" y="2810"/>
                    <a:pt x="4132" y="3012"/>
                    <a:pt x="3882" y="3012"/>
                  </a:cubicBezTo>
                  <a:lnTo>
                    <a:pt x="2156" y="3012"/>
                  </a:lnTo>
                  <a:cubicBezTo>
                    <a:pt x="2148" y="3013"/>
                    <a:pt x="2140" y="3013"/>
                    <a:pt x="2133" y="3013"/>
                  </a:cubicBezTo>
                  <a:cubicBezTo>
                    <a:pt x="1929" y="3013"/>
                    <a:pt x="1762" y="2862"/>
                    <a:pt x="1739" y="2655"/>
                  </a:cubicBezTo>
                  <a:cubicBezTo>
                    <a:pt x="1703" y="2417"/>
                    <a:pt x="1894" y="2203"/>
                    <a:pt x="2144" y="2203"/>
                  </a:cubicBezTo>
                  <a:close/>
                  <a:moveTo>
                    <a:pt x="3870" y="3941"/>
                  </a:moveTo>
                  <a:cubicBezTo>
                    <a:pt x="4085" y="3941"/>
                    <a:pt x="4263" y="4096"/>
                    <a:pt x="4287" y="4310"/>
                  </a:cubicBezTo>
                  <a:cubicBezTo>
                    <a:pt x="4323" y="4548"/>
                    <a:pt x="4132" y="4763"/>
                    <a:pt x="3882" y="4763"/>
                  </a:cubicBezTo>
                  <a:lnTo>
                    <a:pt x="2156" y="4763"/>
                  </a:lnTo>
                  <a:cubicBezTo>
                    <a:pt x="1942" y="4763"/>
                    <a:pt x="1763" y="4608"/>
                    <a:pt x="1739" y="4394"/>
                  </a:cubicBezTo>
                  <a:cubicBezTo>
                    <a:pt x="1703" y="4155"/>
                    <a:pt x="1894" y="3941"/>
                    <a:pt x="2144" y="3941"/>
                  </a:cubicBezTo>
                  <a:close/>
                  <a:moveTo>
                    <a:pt x="3870" y="5679"/>
                  </a:moveTo>
                  <a:cubicBezTo>
                    <a:pt x="4085" y="5679"/>
                    <a:pt x="4263" y="5834"/>
                    <a:pt x="4287" y="6049"/>
                  </a:cubicBezTo>
                  <a:cubicBezTo>
                    <a:pt x="4323" y="6287"/>
                    <a:pt x="4132" y="6501"/>
                    <a:pt x="3882" y="6501"/>
                  </a:cubicBezTo>
                  <a:lnTo>
                    <a:pt x="2156" y="6501"/>
                  </a:lnTo>
                  <a:cubicBezTo>
                    <a:pt x="1942" y="6501"/>
                    <a:pt x="1763" y="6346"/>
                    <a:pt x="1739" y="6144"/>
                  </a:cubicBezTo>
                  <a:cubicBezTo>
                    <a:pt x="1703" y="5894"/>
                    <a:pt x="1894" y="5679"/>
                    <a:pt x="2144" y="5679"/>
                  </a:cubicBezTo>
                  <a:close/>
                  <a:moveTo>
                    <a:pt x="3893" y="7429"/>
                  </a:moveTo>
                  <a:cubicBezTo>
                    <a:pt x="4097" y="7429"/>
                    <a:pt x="4264" y="7580"/>
                    <a:pt x="4287" y="7787"/>
                  </a:cubicBezTo>
                  <a:cubicBezTo>
                    <a:pt x="4323" y="8025"/>
                    <a:pt x="4132" y="8239"/>
                    <a:pt x="3882" y="8239"/>
                  </a:cubicBezTo>
                  <a:lnTo>
                    <a:pt x="2156" y="8239"/>
                  </a:lnTo>
                  <a:cubicBezTo>
                    <a:pt x="1942" y="8239"/>
                    <a:pt x="1763" y="8084"/>
                    <a:pt x="1739" y="7882"/>
                  </a:cubicBezTo>
                  <a:cubicBezTo>
                    <a:pt x="1703" y="7632"/>
                    <a:pt x="1894" y="7430"/>
                    <a:pt x="2144" y="7430"/>
                  </a:cubicBezTo>
                  <a:lnTo>
                    <a:pt x="3870" y="7430"/>
                  </a:lnTo>
                  <a:cubicBezTo>
                    <a:pt x="3878" y="7429"/>
                    <a:pt x="3886" y="7429"/>
                    <a:pt x="3893" y="7429"/>
                  </a:cubicBezTo>
                  <a:close/>
                  <a:moveTo>
                    <a:pt x="3007" y="9610"/>
                  </a:moveTo>
                  <a:cubicBezTo>
                    <a:pt x="3662" y="9610"/>
                    <a:pt x="4287" y="10118"/>
                    <a:pt x="4287" y="10882"/>
                  </a:cubicBezTo>
                  <a:cubicBezTo>
                    <a:pt x="4287" y="11597"/>
                    <a:pt x="3716" y="12168"/>
                    <a:pt x="3013" y="12168"/>
                  </a:cubicBezTo>
                  <a:cubicBezTo>
                    <a:pt x="1870" y="12168"/>
                    <a:pt x="1299" y="10787"/>
                    <a:pt x="2108" y="9989"/>
                  </a:cubicBezTo>
                  <a:cubicBezTo>
                    <a:pt x="2371" y="9727"/>
                    <a:pt x="2692" y="9610"/>
                    <a:pt x="3007" y="9610"/>
                  </a:cubicBezTo>
                  <a:close/>
                  <a:moveTo>
                    <a:pt x="1227" y="0"/>
                  </a:moveTo>
                  <a:cubicBezTo>
                    <a:pt x="548" y="0"/>
                    <a:pt x="1" y="548"/>
                    <a:pt x="1" y="1227"/>
                  </a:cubicBezTo>
                  <a:lnTo>
                    <a:pt x="1" y="12704"/>
                  </a:lnTo>
                  <a:cubicBezTo>
                    <a:pt x="1" y="13383"/>
                    <a:pt x="548" y="13930"/>
                    <a:pt x="1227" y="13930"/>
                  </a:cubicBezTo>
                  <a:lnTo>
                    <a:pt x="4823" y="13930"/>
                  </a:lnTo>
                  <a:cubicBezTo>
                    <a:pt x="5049" y="13930"/>
                    <a:pt x="5228" y="13740"/>
                    <a:pt x="5228" y="13514"/>
                  </a:cubicBezTo>
                  <a:lnTo>
                    <a:pt x="5228" y="405"/>
                  </a:lnTo>
                  <a:cubicBezTo>
                    <a:pt x="5228" y="179"/>
                    <a:pt x="5049" y="0"/>
                    <a:pt x="481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0" name="Google Shape;2080;p55"/>
          <p:cNvSpPr/>
          <p:nvPr/>
        </p:nvSpPr>
        <p:spPr>
          <a:xfrm>
            <a:off x="7047175" y="2962000"/>
            <a:ext cx="354600" cy="348650"/>
          </a:xfrm>
          <a:custGeom>
            <a:avLst/>
            <a:gdLst/>
            <a:ahLst/>
            <a:cxnLst/>
            <a:rect l="l" t="t" r="r" b="b"/>
            <a:pathLst>
              <a:path w="14184" h="13946" extrusionOk="0">
                <a:moveTo>
                  <a:pt x="8134" y="3765"/>
                </a:moveTo>
                <a:lnTo>
                  <a:pt x="10110" y="7575"/>
                </a:lnTo>
                <a:cubicBezTo>
                  <a:pt x="9826" y="9008"/>
                  <a:pt x="8577" y="10040"/>
                  <a:pt x="7123" y="10040"/>
                </a:cubicBezTo>
                <a:cubicBezTo>
                  <a:pt x="7115" y="10040"/>
                  <a:pt x="7106" y="10040"/>
                  <a:pt x="7098" y="10040"/>
                </a:cubicBezTo>
                <a:cubicBezTo>
                  <a:pt x="7090" y="10040"/>
                  <a:pt x="7081" y="10040"/>
                  <a:pt x="7073" y="10040"/>
                </a:cubicBezTo>
                <a:cubicBezTo>
                  <a:pt x="5607" y="10040"/>
                  <a:pt x="4358" y="9008"/>
                  <a:pt x="4074" y="7575"/>
                </a:cubicBezTo>
                <a:lnTo>
                  <a:pt x="6050" y="3765"/>
                </a:lnTo>
                <a:cubicBezTo>
                  <a:pt x="6241" y="3908"/>
                  <a:pt x="6455" y="4003"/>
                  <a:pt x="6681" y="4063"/>
                </a:cubicBezTo>
                <a:lnTo>
                  <a:pt x="6681" y="4349"/>
                </a:lnTo>
                <a:cubicBezTo>
                  <a:pt x="6681" y="4563"/>
                  <a:pt x="6836" y="4741"/>
                  <a:pt x="7050" y="4765"/>
                </a:cubicBezTo>
                <a:cubicBezTo>
                  <a:pt x="7064" y="4767"/>
                  <a:pt x="7077" y="4767"/>
                  <a:pt x="7091" y="4767"/>
                </a:cubicBezTo>
                <a:cubicBezTo>
                  <a:pt x="7312" y="4767"/>
                  <a:pt x="7503" y="4585"/>
                  <a:pt x="7503" y="4360"/>
                </a:cubicBezTo>
                <a:lnTo>
                  <a:pt x="7503" y="4063"/>
                </a:lnTo>
                <a:cubicBezTo>
                  <a:pt x="7729" y="4003"/>
                  <a:pt x="7943" y="3908"/>
                  <a:pt x="8134" y="3765"/>
                </a:cubicBezTo>
                <a:close/>
                <a:moveTo>
                  <a:pt x="7093" y="1"/>
                </a:moveTo>
                <a:cubicBezTo>
                  <a:pt x="6872" y="1"/>
                  <a:pt x="6681" y="183"/>
                  <a:pt x="6681" y="408"/>
                </a:cubicBezTo>
                <a:lnTo>
                  <a:pt x="6681" y="729"/>
                </a:lnTo>
                <a:cubicBezTo>
                  <a:pt x="5669" y="979"/>
                  <a:pt x="5110" y="2074"/>
                  <a:pt x="5502" y="3051"/>
                </a:cubicBezTo>
                <a:lnTo>
                  <a:pt x="168" y="13338"/>
                </a:lnTo>
                <a:cubicBezTo>
                  <a:pt x="0" y="13666"/>
                  <a:pt x="273" y="13945"/>
                  <a:pt x="546" y="13945"/>
                </a:cubicBezTo>
                <a:cubicBezTo>
                  <a:pt x="680" y="13945"/>
                  <a:pt x="813" y="13879"/>
                  <a:pt x="895" y="13719"/>
                </a:cubicBezTo>
                <a:lnTo>
                  <a:pt x="3550" y="8587"/>
                </a:lnTo>
                <a:cubicBezTo>
                  <a:pt x="4246" y="10099"/>
                  <a:pt x="5669" y="10855"/>
                  <a:pt x="7092" y="10855"/>
                </a:cubicBezTo>
                <a:cubicBezTo>
                  <a:pt x="8515" y="10855"/>
                  <a:pt x="9938" y="10099"/>
                  <a:pt x="10634" y="8587"/>
                </a:cubicBezTo>
                <a:lnTo>
                  <a:pt x="13289" y="13719"/>
                </a:lnTo>
                <a:cubicBezTo>
                  <a:pt x="13371" y="13875"/>
                  <a:pt x="13504" y="13940"/>
                  <a:pt x="13637" y="13940"/>
                </a:cubicBezTo>
                <a:cubicBezTo>
                  <a:pt x="13911" y="13940"/>
                  <a:pt x="14184" y="13666"/>
                  <a:pt x="14015" y="13338"/>
                </a:cubicBezTo>
                <a:lnTo>
                  <a:pt x="8681" y="3051"/>
                </a:lnTo>
                <a:cubicBezTo>
                  <a:pt x="9074" y="2074"/>
                  <a:pt x="8515" y="979"/>
                  <a:pt x="7503" y="729"/>
                </a:cubicBezTo>
                <a:lnTo>
                  <a:pt x="7503" y="419"/>
                </a:lnTo>
                <a:cubicBezTo>
                  <a:pt x="7503" y="217"/>
                  <a:pt x="7348" y="38"/>
                  <a:pt x="7134" y="3"/>
                </a:cubicBezTo>
                <a:cubicBezTo>
                  <a:pt x="7120" y="1"/>
                  <a:pt x="7107" y="1"/>
                  <a:pt x="709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1" name="Google Shape;2081;p55"/>
          <p:cNvGrpSpPr/>
          <p:nvPr/>
        </p:nvGrpSpPr>
        <p:grpSpPr>
          <a:xfrm>
            <a:off x="6467425" y="2962125"/>
            <a:ext cx="354475" cy="348375"/>
            <a:chOff x="6467425" y="2962125"/>
            <a:chExt cx="354475" cy="348375"/>
          </a:xfrm>
        </p:grpSpPr>
        <p:sp>
          <p:nvSpPr>
            <p:cNvPr id="2082" name="Google Shape;2082;p55"/>
            <p:cNvSpPr/>
            <p:nvPr/>
          </p:nvSpPr>
          <p:spPr>
            <a:xfrm>
              <a:off x="6539100" y="3027550"/>
              <a:ext cx="214050" cy="213725"/>
            </a:xfrm>
            <a:custGeom>
              <a:avLst/>
              <a:gdLst/>
              <a:ahLst/>
              <a:cxnLst/>
              <a:rect l="l" t="t" r="r" b="b"/>
              <a:pathLst>
                <a:path w="8562" h="8549" extrusionOk="0">
                  <a:moveTo>
                    <a:pt x="6240" y="0"/>
                  </a:moveTo>
                  <a:lnTo>
                    <a:pt x="1" y="6239"/>
                  </a:lnTo>
                  <a:lnTo>
                    <a:pt x="441" y="6275"/>
                  </a:lnTo>
                  <a:cubicBezTo>
                    <a:pt x="918" y="6310"/>
                    <a:pt x="1322" y="6679"/>
                    <a:pt x="1406" y="7156"/>
                  </a:cubicBezTo>
                  <a:cubicBezTo>
                    <a:pt x="1882" y="7239"/>
                    <a:pt x="2251" y="7632"/>
                    <a:pt x="2287" y="8120"/>
                  </a:cubicBezTo>
                  <a:lnTo>
                    <a:pt x="2323" y="8549"/>
                  </a:lnTo>
                  <a:lnTo>
                    <a:pt x="8561" y="2310"/>
                  </a:lnTo>
                  <a:lnTo>
                    <a:pt x="624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5"/>
            <p:cNvSpPr/>
            <p:nvPr/>
          </p:nvSpPr>
          <p:spPr>
            <a:xfrm>
              <a:off x="6467425" y="3202550"/>
              <a:ext cx="110400" cy="107950"/>
            </a:xfrm>
            <a:custGeom>
              <a:avLst/>
              <a:gdLst/>
              <a:ahLst/>
              <a:cxnLst/>
              <a:rect l="l" t="t" r="r" b="b"/>
              <a:pathLst>
                <a:path w="4416" h="4318" extrusionOk="0">
                  <a:moveTo>
                    <a:pt x="2320" y="1"/>
                  </a:moveTo>
                  <a:lnTo>
                    <a:pt x="165" y="3704"/>
                  </a:lnTo>
                  <a:cubicBezTo>
                    <a:pt x="0" y="3995"/>
                    <a:pt x="238" y="4318"/>
                    <a:pt x="526" y="4318"/>
                  </a:cubicBezTo>
                  <a:cubicBezTo>
                    <a:pt x="591" y="4318"/>
                    <a:pt x="659" y="4301"/>
                    <a:pt x="725" y="4263"/>
                  </a:cubicBezTo>
                  <a:lnTo>
                    <a:pt x="4416" y="2108"/>
                  </a:lnTo>
                  <a:lnTo>
                    <a:pt x="4344" y="1192"/>
                  </a:lnTo>
                  <a:cubicBezTo>
                    <a:pt x="4335" y="1051"/>
                    <a:pt x="4215" y="955"/>
                    <a:pt x="4089" y="955"/>
                  </a:cubicBezTo>
                  <a:cubicBezTo>
                    <a:pt x="4055" y="955"/>
                    <a:pt x="4020" y="962"/>
                    <a:pt x="3987" y="977"/>
                  </a:cubicBezTo>
                  <a:cubicBezTo>
                    <a:pt x="3927" y="1006"/>
                    <a:pt x="3866" y="1020"/>
                    <a:pt x="3807" y="1020"/>
                  </a:cubicBezTo>
                  <a:cubicBezTo>
                    <a:pt x="3529" y="1020"/>
                    <a:pt x="3302" y="726"/>
                    <a:pt x="3439" y="441"/>
                  </a:cubicBezTo>
                  <a:cubicBezTo>
                    <a:pt x="3523" y="275"/>
                    <a:pt x="3404" y="96"/>
                    <a:pt x="3237" y="84"/>
                  </a:cubicBezTo>
                  <a:lnTo>
                    <a:pt x="2320"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5"/>
            <p:cNvSpPr/>
            <p:nvPr/>
          </p:nvSpPr>
          <p:spPr>
            <a:xfrm>
              <a:off x="6709675" y="2962125"/>
              <a:ext cx="112225" cy="108900"/>
            </a:xfrm>
            <a:custGeom>
              <a:avLst/>
              <a:gdLst/>
              <a:ahLst/>
              <a:cxnLst/>
              <a:rect l="l" t="t" r="r" b="b"/>
              <a:pathLst>
                <a:path w="4489" h="4356" extrusionOk="0">
                  <a:moveTo>
                    <a:pt x="2608" y="1"/>
                  </a:moveTo>
                  <a:cubicBezTo>
                    <a:pt x="2253" y="1"/>
                    <a:pt x="1899" y="135"/>
                    <a:pt x="1631" y="403"/>
                  </a:cubicBezTo>
                  <a:lnTo>
                    <a:pt x="0" y="2034"/>
                  </a:lnTo>
                  <a:lnTo>
                    <a:pt x="2310" y="4355"/>
                  </a:lnTo>
                  <a:lnTo>
                    <a:pt x="3941" y="2724"/>
                  </a:lnTo>
                  <a:cubicBezTo>
                    <a:pt x="4489" y="2188"/>
                    <a:pt x="4489" y="1307"/>
                    <a:pt x="3941" y="760"/>
                  </a:cubicBezTo>
                  <a:lnTo>
                    <a:pt x="3584" y="403"/>
                  </a:lnTo>
                  <a:cubicBezTo>
                    <a:pt x="3316" y="135"/>
                    <a:pt x="2962" y="1"/>
                    <a:pt x="26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5" name="Google Shape;2085;p55"/>
          <p:cNvGrpSpPr/>
          <p:nvPr/>
        </p:nvGrpSpPr>
        <p:grpSpPr>
          <a:xfrm>
            <a:off x="5904800" y="2962050"/>
            <a:ext cx="303925" cy="348300"/>
            <a:chOff x="5904800" y="2962050"/>
            <a:chExt cx="303925" cy="348300"/>
          </a:xfrm>
        </p:grpSpPr>
        <p:sp>
          <p:nvSpPr>
            <p:cNvPr id="2086" name="Google Shape;2086;p55"/>
            <p:cNvSpPr/>
            <p:nvPr/>
          </p:nvSpPr>
          <p:spPr>
            <a:xfrm>
              <a:off x="5904800" y="3071600"/>
              <a:ext cx="22350" cy="20550"/>
            </a:xfrm>
            <a:custGeom>
              <a:avLst/>
              <a:gdLst/>
              <a:ahLst/>
              <a:cxnLst/>
              <a:rect l="l" t="t" r="r" b="b"/>
              <a:pathLst>
                <a:path w="894" h="822" extrusionOk="0">
                  <a:moveTo>
                    <a:pt x="441" y="0"/>
                  </a:moveTo>
                  <a:cubicBezTo>
                    <a:pt x="227" y="0"/>
                    <a:pt x="48" y="155"/>
                    <a:pt x="24" y="357"/>
                  </a:cubicBezTo>
                  <a:cubicBezTo>
                    <a:pt x="1" y="607"/>
                    <a:pt x="179" y="822"/>
                    <a:pt x="429" y="822"/>
                  </a:cubicBezTo>
                  <a:lnTo>
                    <a:pt x="894" y="822"/>
                  </a:lnTo>
                  <a:lnTo>
                    <a:pt x="89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5"/>
            <p:cNvSpPr/>
            <p:nvPr/>
          </p:nvSpPr>
          <p:spPr>
            <a:xfrm>
              <a:off x="5904800" y="3235000"/>
              <a:ext cx="22350" cy="20275"/>
            </a:xfrm>
            <a:custGeom>
              <a:avLst/>
              <a:gdLst/>
              <a:ahLst/>
              <a:cxnLst/>
              <a:rect l="l" t="t" r="r" b="b"/>
              <a:pathLst>
                <a:path w="894" h="811" extrusionOk="0">
                  <a:moveTo>
                    <a:pt x="418" y="0"/>
                  </a:moveTo>
                  <a:cubicBezTo>
                    <a:pt x="214" y="0"/>
                    <a:pt x="47" y="151"/>
                    <a:pt x="24" y="358"/>
                  </a:cubicBezTo>
                  <a:cubicBezTo>
                    <a:pt x="1" y="596"/>
                    <a:pt x="179" y="810"/>
                    <a:pt x="429" y="810"/>
                  </a:cubicBezTo>
                  <a:lnTo>
                    <a:pt x="894" y="810"/>
                  </a:lnTo>
                  <a:lnTo>
                    <a:pt x="894" y="1"/>
                  </a:lnTo>
                  <a:lnTo>
                    <a:pt x="441" y="1"/>
                  </a:lnTo>
                  <a:cubicBezTo>
                    <a:pt x="433" y="0"/>
                    <a:pt x="426" y="0"/>
                    <a:pt x="41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5"/>
            <p:cNvSpPr/>
            <p:nvPr/>
          </p:nvSpPr>
          <p:spPr>
            <a:xfrm>
              <a:off x="5904800" y="3180525"/>
              <a:ext cx="22350" cy="20275"/>
            </a:xfrm>
            <a:custGeom>
              <a:avLst/>
              <a:gdLst/>
              <a:ahLst/>
              <a:cxnLst/>
              <a:rect l="l" t="t" r="r" b="b"/>
              <a:pathLst>
                <a:path w="894" h="811" extrusionOk="0">
                  <a:moveTo>
                    <a:pt x="420" y="0"/>
                  </a:moveTo>
                  <a:cubicBezTo>
                    <a:pt x="215" y="0"/>
                    <a:pt x="47" y="163"/>
                    <a:pt x="24" y="358"/>
                  </a:cubicBezTo>
                  <a:cubicBezTo>
                    <a:pt x="1" y="596"/>
                    <a:pt x="179" y="811"/>
                    <a:pt x="429" y="811"/>
                  </a:cubicBezTo>
                  <a:lnTo>
                    <a:pt x="894" y="811"/>
                  </a:lnTo>
                  <a:lnTo>
                    <a:pt x="894" y="1"/>
                  </a:lnTo>
                  <a:lnTo>
                    <a:pt x="441" y="1"/>
                  </a:lnTo>
                  <a:cubicBezTo>
                    <a:pt x="434" y="1"/>
                    <a:pt x="427" y="0"/>
                    <a:pt x="42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5"/>
            <p:cNvSpPr/>
            <p:nvPr/>
          </p:nvSpPr>
          <p:spPr>
            <a:xfrm>
              <a:off x="5904800" y="3126075"/>
              <a:ext cx="22350" cy="20250"/>
            </a:xfrm>
            <a:custGeom>
              <a:avLst/>
              <a:gdLst/>
              <a:ahLst/>
              <a:cxnLst/>
              <a:rect l="l" t="t" r="r" b="b"/>
              <a:pathLst>
                <a:path w="894" h="810" extrusionOk="0">
                  <a:moveTo>
                    <a:pt x="441" y="0"/>
                  </a:moveTo>
                  <a:cubicBezTo>
                    <a:pt x="227" y="0"/>
                    <a:pt x="48" y="155"/>
                    <a:pt x="24" y="357"/>
                  </a:cubicBezTo>
                  <a:cubicBezTo>
                    <a:pt x="1" y="607"/>
                    <a:pt x="179" y="810"/>
                    <a:pt x="429" y="810"/>
                  </a:cubicBezTo>
                  <a:lnTo>
                    <a:pt x="894" y="810"/>
                  </a:lnTo>
                  <a:lnTo>
                    <a:pt x="89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5"/>
            <p:cNvSpPr/>
            <p:nvPr/>
          </p:nvSpPr>
          <p:spPr>
            <a:xfrm>
              <a:off x="5904800" y="3017125"/>
              <a:ext cx="22350" cy="20550"/>
            </a:xfrm>
            <a:custGeom>
              <a:avLst/>
              <a:gdLst/>
              <a:ahLst/>
              <a:cxnLst/>
              <a:rect l="l" t="t" r="r" b="b"/>
              <a:pathLst>
                <a:path w="894" h="822" extrusionOk="0">
                  <a:moveTo>
                    <a:pt x="441" y="0"/>
                  </a:moveTo>
                  <a:cubicBezTo>
                    <a:pt x="227" y="0"/>
                    <a:pt x="48" y="155"/>
                    <a:pt x="24" y="369"/>
                  </a:cubicBezTo>
                  <a:cubicBezTo>
                    <a:pt x="1" y="608"/>
                    <a:pt x="179" y="822"/>
                    <a:pt x="429" y="822"/>
                  </a:cubicBezTo>
                  <a:lnTo>
                    <a:pt x="894" y="822"/>
                  </a:lnTo>
                  <a:lnTo>
                    <a:pt x="89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5"/>
            <p:cNvSpPr/>
            <p:nvPr/>
          </p:nvSpPr>
          <p:spPr>
            <a:xfrm>
              <a:off x="5927125" y="2962050"/>
              <a:ext cx="65225" cy="348300"/>
            </a:xfrm>
            <a:custGeom>
              <a:avLst/>
              <a:gdLst/>
              <a:ahLst/>
              <a:cxnLst/>
              <a:rect l="l" t="t" r="r" b="b"/>
              <a:pathLst>
                <a:path w="2609" h="13932" extrusionOk="0">
                  <a:moveTo>
                    <a:pt x="1227" y="1"/>
                  </a:moveTo>
                  <a:cubicBezTo>
                    <a:pt x="548" y="1"/>
                    <a:pt x="1" y="548"/>
                    <a:pt x="1" y="1227"/>
                  </a:cubicBezTo>
                  <a:lnTo>
                    <a:pt x="1" y="2203"/>
                  </a:lnTo>
                  <a:lnTo>
                    <a:pt x="1263" y="2203"/>
                  </a:lnTo>
                  <a:cubicBezTo>
                    <a:pt x="1477" y="2203"/>
                    <a:pt x="1656" y="2358"/>
                    <a:pt x="1679" y="2572"/>
                  </a:cubicBezTo>
                  <a:cubicBezTo>
                    <a:pt x="1715" y="2811"/>
                    <a:pt x="1525" y="3025"/>
                    <a:pt x="1275" y="3025"/>
                  </a:cubicBezTo>
                  <a:lnTo>
                    <a:pt x="1" y="3025"/>
                  </a:lnTo>
                  <a:lnTo>
                    <a:pt x="1" y="4382"/>
                  </a:lnTo>
                  <a:lnTo>
                    <a:pt x="1263" y="4382"/>
                  </a:lnTo>
                  <a:cubicBezTo>
                    <a:pt x="1477" y="4382"/>
                    <a:pt x="1656" y="4537"/>
                    <a:pt x="1679" y="4739"/>
                  </a:cubicBezTo>
                  <a:cubicBezTo>
                    <a:pt x="1715" y="4989"/>
                    <a:pt x="1525" y="5204"/>
                    <a:pt x="1275" y="5204"/>
                  </a:cubicBezTo>
                  <a:lnTo>
                    <a:pt x="1" y="5204"/>
                  </a:lnTo>
                  <a:lnTo>
                    <a:pt x="1" y="6561"/>
                  </a:lnTo>
                  <a:lnTo>
                    <a:pt x="1263" y="6561"/>
                  </a:lnTo>
                  <a:cubicBezTo>
                    <a:pt x="1477" y="6561"/>
                    <a:pt x="1656" y="6716"/>
                    <a:pt x="1679" y="6918"/>
                  </a:cubicBezTo>
                  <a:cubicBezTo>
                    <a:pt x="1715" y="7168"/>
                    <a:pt x="1525" y="7371"/>
                    <a:pt x="1275" y="7371"/>
                  </a:cubicBezTo>
                  <a:lnTo>
                    <a:pt x="1" y="7371"/>
                  </a:lnTo>
                  <a:lnTo>
                    <a:pt x="1" y="8740"/>
                  </a:lnTo>
                  <a:lnTo>
                    <a:pt x="1263" y="8740"/>
                  </a:lnTo>
                  <a:cubicBezTo>
                    <a:pt x="1270" y="8740"/>
                    <a:pt x="1277" y="8739"/>
                    <a:pt x="1284" y="8739"/>
                  </a:cubicBezTo>
                  <a:cubicBezTo>
                    <a:pt x="1489" y="8739"/>
                    <a:pt x="1656" y="8902"/>
                    <a:pt x="1679" y="9097"/>
                  </a:cubicBezTo>
                  <a:cubicBezTo>
                    <a:pt x="1715" y="9335"/>
                    <a:pt x="1525" y="9550"/>
                    <a:pt x="1275" y="9550"/>
                  </a:cubicBezTo>
                  <a:lnTo>
                    <a:pt x="1" y="9550"/>
                  </a:lnTo>
                  <a:lnTo>
                    <a:pt x="1" y="10919"/>
                  </a:lnTo>
                  <a:lnTo>
                    <a:pt x="1263" y="10919"/>
                  </a:lnTo>
                  <a:cubicBezTo>
                    <a:pt x="1270" y="10918"/>
                    <a:pt x="1278" y="10918"/>
                    <a:pt x="1286" y="10918"/>
                  </a:cubicBezTo>
                  <a:cubicBezTo>
                    <a:pt x="1490" y="10918"/>
                    <a:pt x="1656" y="11069"/>
                    <a:pt x="1679" y="11276"/>
                  </a:cubicBezTo>
                  <a:cubicBezTo>
                    <a:pt x="1715" y="11514"/>
                    <a:pt x="1525" y="11728"/>
                    <a:pt x="1275" y="11728"/>
                  </a:cubicBezTo>
                  <a:lnTo>
                    <a:pt x="1" y="11728"/>
                  </a:lnTo>
                  <a:lnTo>
                    <a:pt x="1" y="12705"/>
                  </a:lnTo>
                  <a:cubicBezTo>
                    <a:pt x="1" y="13383"/>
                    <a:pt x="548" y="13931"/>
                    <a:pt x="1227" y="13931"/>
                  </a:cubicBezTo>
                  <a:lnTo>
                    <a:pt x="2608" y="13931"/>
                  </a:lnTo>
                  <a:lnTo>
                    <a:pt x="260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5"/>
            <p:cNvSpPr/>
            <p:nvPr/>
          </p:nvSpPr>
          <p:spPr>
            <a:xfrm>
              <a:off x="6077450" y="3037650"/>
              <a:ext cx="46150" cy="23250"/>
            </a:xfrm>
            <a:custGeom>
              <a:avLst/>
              <a:gdLst/>
              <a:ahLst/>
              <a:cxnLst/>
              <a:rect l="l" t="t" r="r" b="b"/>
              <a:pathLst>
                <a:path w="1846" h="930" extrusionOk="0">
                  <a:moveTo>
                    <a:pt x="0" y="1"/>
                  </a:moveTo>
                  <a:lnTo>
                    <a:pt x="0" y="930"/>
                  </a:lnTo>
                  <a:lnTo>
                    <a:pt x="1846" y="930"/>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5"/>
            <p:cNvSpPr/>
            <p:nvPr/>
          </p:nvSpPr>
          <p:spPr>
            <a:xfrm>
              <a:off x="6012850" y="2962050"/>
              <a:ext cx="195875" cy="348300"/>
            </a:xfrm>
            <a:custGeom>
              <a:avLst/>
              <a:gdLst/>
              <a:ahLst/>
              <a:cxnLst/>
              <a:rect l="l" t="t" r="r" b="b"/>
              <a:pathLst>
                <a:path w="7835" h="13932" extrusionOk="0">
                  <a:moveTo>
                    <a:pt x="4846" y="2203"/>
                  </a:moveTo>
                  <a:cubicBezTo>
                    <a:pt x="5061" y="2203"/>
                    <a:pt x="5251" y="2394"/>
                    <a:pt x="5251" y="2620"/>
                  </a:cubicBezTo>
                  <a:lnTo>
                    <a:pt x="5251" y="4358"/>
                  </a:lnTo>
                  <a:cubicBezTo>
                    <a:pt x="5251" y="4585"/>
                    <a:pt x="5061" y="4763"/>
                    <a:pt x="4846" y="4763"/>
                  </a:cubicBezTo>
                  <a:lnTo>
                    <a:pt x="2179" y="4763"/>
                  </a:lnTo>
                  <a:cubicBezTo>
                    <a:pt x="1953" y="4763"/>
                    <a:pt x="1763" y="4585"/>
                    <a:pt x="1763" y="4358"/>
                  </a:cubicBezTo>
                  <a:lnTo>
                    <a:pt x="1763" y="2620"/>
                  </a:lnTo>
                  <a:cubicBezTo>
                    <a:pt x="1763" y="2394"/>
                    <a:pt x="1953" y="2203"/>
                    <a:pt x="2179" y="2203"/>
                  </a:cubicBezTo>
                  <a:close/>
                  <a:moveTo>
                    <a:pt x="1" y="1"/>
                  </a:moveTo>
                  <a:lnTo>
                    <a:pt x="1" y="13931"/>
                  </a:lnTo>
                  <a:lnTo>
                    <a:pt x="6609" y="13931"/>
                  </a:lnTo>
                  <a:cubicBezTo>
                    <a:pt x="7287" y="13931"/>
                    <a:pt x="7835" y="13383"/>
                    <a:pt x="7835" y="12705"/>
                  </a:cubicBezTo>
                  <a:lnTo>
                    <a:pt x="7835" y="1227"/>
                  </a:lnTo>
                  <a:cubicBezTo>
                    <a:pt x="7835" y="548"/>
                    <a:pt x="7287" y="1"/>
                    <a:pt x="66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55"/>
          <p:cNvGrpSpPr/>
          <p:nvPr/>
        </p:nvGrpSpPr>
        <p:grpSpPr>
          <a:xfrm>
            <a:off x="4273950" y="2962050"/>
            <a:ext cx="303625" cy="348575"/>
            <a:chOff x="4273950" y="2962050"/>
            <a:chExt cx="303625" cy="348575"/>
          </a:xfrm>
        </p:grpSpPr>
        <p:sp>
          <p:nvSpPr>
            <p:cNvPr id="2095" name="Google Shape;2095;p55"/>
            <p:cNvSpPr/>
            <p:nvPr/>
          </p:nvSpPr>
          <p:spPr>
            <a:xfrm>
              <a:off x="4273950" y="2962050"/>
              <a:ext cx="96750" cy="348300"/>
            </a:xfrm>
            <a:custGeom>
              <a:avLst/>
              <a:gdLst/>
              <a:ahLst/>
              <a:cxnLst/>
              <a:rect l="l" t="t" r="r" b="b"/>
              <a:pathLst>
                <a:path w="3870" h="13932" extrusionOk="0">
                  <a:moveTo>
                    <a:pt x="417" y="1"/>
                  </a:moveTo>
                  <a:cubicBezTo>
                    <a:pt x="191" y="1"/>
                    <a:pt x="0" y="191"/>
                    <a:pt x="0" y="406"/>
                  </a:cubicBezTo>
                  <a:lnTo>
                    <a:pt x="0" y="2203"/>
                  </a:lnTo>
                  <a:lnTo>
                    <a:pt x="1274" y="2203"/>
                  </a:lnTo>
                  <a:cubicBezTo>
                    <a:pt x="1489" y="2203"/>
                    <a:pt x="1667" y="2358"/>
                    <a:pt x="1691" y="2572"/>
                  </a:cubicBezTo>
                  <a:cubicBezTo>
                    <a:pt x="1715" y="2811"/>
                    <a:pt x="1524" y="3025"/>
                    <a:pt x="1286" y="3025"/>
                  </a:cubicBezTo>
                  <a:lnTo>
                    <a:pt x="12" y="3025"/>
                  </a:lnTo>
                  <a:lnTo>
                    <a:pt x="12" y="4382"/>
                  </a:lnTo>
                  <a:lnTo>
                    <a:pt x="1274" y="4382"/>
                  </a:lnTo>
                  <a:cubicBezTo>
                    <a:pt x="1489" y="4382"/>
                    <a:pt x="1667" y="4537"/>
                    <a:pt x="1691" y="4739"/>
                  </a:cubicBezTo>
                  <a:cubicBezTo>
                    <a:pt x="1715" y="4989"/>
                    <a:pt x="1524" y="5204"/>
                    <a:pt x="1286" y="5204"/>
                  </a:cubicBezTo>
                  <a:lnTo>
                    <a:pt x="12" y="5204"/>
                  </a:lnTo>
                  <a:lnTo>
                    <a:pt x="12" y="6561"/>
                  </a:lnTo>
                  <a:lnTo>
                    <a:pt x="1274" y="6561"/>
                  </a:lnTo>
                  <a:cubicBezTo>
                    <a:pt x="1489" y="6561"/>
                    <a:pt x="1667" y="6716"/>
                    <a:pt x="1691" y="6918"/>
                  </a:cubicBezTo>
                  <a:cubicBezTo>
                    <a:pt x="1715" y="7168"/>
                    <a:pt x="1524" y="7371"/>
                    <a:pt x="1286" y="7371"/>
                  </a:cubicBezTo>
                  <a:lnTo>
                    <a:pt x="12" y="7371"/>
                  </a:lnTo>
                  <a:lnTo>
                    <a:pt x="12" y="8740"/>
                  </a:lnTo>
                  <a:lnTo>
                    <a:pt x="1274" y="8740"/>
                  </a:lnTo>
                  <a:cubicBezTo>
                    <a:pt x="1281" y="8740"/>
                    <a:pt x="1289" y="8739"/>
                    <a:pt x="1296" y="8739"/>
                  </a:cubicBezTo>
                  <a:cubicBezTo>
                    <a:pt x="1500" y="8739"/>
                    <a:pt x="1668" y="8902"/>
                    <a:pt x="1691" y="9097"/>
                  </a:cubicBezTo>
                  <a:cubicBezTo>
                    <a:pt x="1715" y="9335"/>
                    <a:pt x="1524" y="9550"/>
                    <a:pt x="1286" y="9550"/>
                  </a:cubicBezTo>
                  <a:lnTo>
                    <a:pt x="12" y="9550"/>
                  </a:lnTo>
                  <a:lnTo>
                    <a:pt x="12" y="10919"/>
                  </a:lnTo>
                  <a:lnTo>
                    <a:pt x="1274" y="10919"/>
                  </a:lnTo>
                  <a:cubicBezTo>
                    <a:pt x="1282" y="10918"/>
                    <a:pt x="1290" y="10918"/>
                    <a:pt x="1297" y="10918"/>
                  </a:cubicBezTo>
                  <a:cubicBezTo>
                    <a:pt x="1501" y="10918"/>
                    <a:pt x="1668" y="11069"/>
                    <a:pt x="1691" y="11276"/>
                  </a:cubicBezTo>
                  <a:cubicBezTo>
                    <a:pt x="1715" y="11514"/>
                    <a:pt x="1536" y="11728"/>
                    <a:pt x="1286" y="11728"/>
                  </a:cubicBezTo>
                  <a:lnTo>
                    <a:pt x="12" y="11728"/>
                  </a:lnTo>
                  <a:lnTo>
                    <a:pt x="12" y="13526"/>
                  </a:lnTo>
                  <a:cubicBezTo>
                    <a:pt x="12" y="13752"/>
                    <a:pt x="191" y="13931"/>
                    <a:pt x="417" y="13931"/>
                  </a:cubicBezTo>
                  <a:lnTo>
                    <a:pt x="3465" y="13931"/>
                  </a:lnTo>
                  <a:cubicBezTo>
                    <a:pt x="3691" y="13931"/>
                    <a:pt x="3870" y="13752"/>
                    <a:pt x="3870" y="13526"/>
                  </a:cubicBezTo>
                  <a:lnTo>
                    <a:pt x="3870" y="406"/>
                  </a:lnTo>
                  <a:cubicBezTo>
                    <a:pt x="3870" y="179"/>
                    <a:pt x="3691" y="1"/>
                    <a:pt x="346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5"/>
            <p:cNvSpPr/>
            <p:nvPr/>
          </p:nvSpPr>
          <p:spPr>
            <a:xfrm>
              <a:off x="4392400" y="2962050"/>
              <a:ext cx="65825" cy="272975"/>
            </a:xfrm>
            <a:custGeom>
              <a:avLst/>
              <a:gdLst/>
              <a:ahLst/>
              <a:cxnLst/>
              <a:rect l="l" t="t" r="r" b="b"/>
              <a:pathLst>
                <a:path w="2633" h="10919" extrusionOk="0">
                  <a:moveTo>
                    <a:pt x="1334" y="1"/>
                  </a:moveTo>
                  <a:cubicBezTo>
                    <a:pt x="1168" y="1"/>
                    <a:pt x="1001" y="96"/>
                    <a:pt x="942" y="286"/>
                  </a:cubicBezTo>
                  <a:cubicBezTo>
                    <a:pt x="1" y="3406"/>
                    <a:pt x="60" y="3180"/>
                    <a:pt x="60" y="3263"/>
                  </a:cubicBezTo>
                  <a:lnTo>
                    <a:pt x="60" y="10919"/>
                  </a:lnTo>
                  <a:lnTo>
                    <a:pt x="2620" y="10907"/>
                  </a:lnTo>
                  <a:cubicBezTo>
                    <a:pt x="2620" y="2727"/>
                    <a:pt x="2632" y="3227"/>
                    <a:pt x="2597" y="3144"/>
                  </a:cubicBezTo>
                  <a:lnTo>
                    <a:pt x="1727" y="286"/>
                  </a:lnTo>
                  <a:cubicBezTo>
                    <a:pt x="1668" y="96"/>
                    <a:pt x="1501" y="1"/>
                    <a:pt x="133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5"/>
            <p:cNvSpPr/>
            <p:nvPr/>
          </p:nvSpPr>
          <p:spPr>
            <a:xfrm>
              <a:off x="4393600" y="3255250"/>
              <a:ext cx="64325" cy="55375"/>
            </a:xfrm>
            <a:custGeom>
              <a:avLst/>
              <a:gdLst/>
              <a:ahLst/>
              <a:cxnLst/>
              <a:rect l="l" t="t" r="r" b="b"/>
              <a:pathLst>
                <a:path w="2573" h="2215" extrusionOk="0">
                  <a:moveTo>
                    <a:pt x="12" y="0"/>
                  </a:moveTo>
                  <a:lnTo>
                    <a:pt x="12" y="917"/>
                  </a:lnTo>
                  <a:cubicBezTo>
                    <a:pt x="1" y="1632"/>
                    <a:pt x="572" y="2215"/>
                    <a:pt x="1286" y="2215"/>
                  </a:cubicBezTo>
                  <a:cubicBezTo>
                    <a:pt x="2001" y="2215"/>
                    <a:pt x="2572" y="1632"/>
                    <a:pt x="2560" y="917"/>
                  </a:cubicBezTo>
                  <a:lnTo>
                    <a:pt x="256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5"/>
            <p:cNvSpPr/>
            <p:nvPr/>
          </p:nvSpPr>
          <p:spPr>
            <a:xfrm>
              <a:off x="4480825" y="3169525"/>
              <a:ext cx="96750" cy="65500"/>
            </a:xfrm>
            <a:custGeom>
              <a:avLst/>
              <a:gdLst/>
              <a:ahLst/>
              <a:cxnLst/>
              <a:rect l="l" t="t" r="r" b="b"/>
              <a:pathLst>
                <a:path w="3870" h="2620" extrusionOk="0">
                  <a:moveTo>
                    <a:pt x="1226" y="0"/>
                  </a:moveTo>
                  <a:cubicBezTo>
                    <a:pt x="548" y="0"/>
                    <a:pt x="0" y="548"/>
                    <a:pt x="0" y="1227"/>
                  </a:cubicBezTo>
                  <a:lnTo>
                    <a:pt x="0" y="2620"/>
                  </a:lnTo>
                  <a:lnTo>
                    <a:pt x="3870" y="2608"/>
                  </a:lnTo>
                  <a:lnTo>
                    <a:pt x="3870" y="1227"/>
                  </a:lnTo>
                  <a:cubicBezTo>
                    <a:pt x="3870" y="548"/>
                    <a:pt x="3322" y="0"/>
                    <a:pt x="26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5"/>
            <p:cNvSpPr/>
            <p:nvPr/>
          </p:nvSpPr>
          <p:spPr>
            <a:xfrm>
              <a:off x="4480825" y="3255250"/>
              <a:ext cx="96750" cy="55100"/>
            </a:xfrm>
            <a:custGeom>
              <a:avLst/>
              <a:gdLst/>
              <a:ahLst/>
              <a:cxnLst/>
              <a:rect l="l" t="t" r="r" b="b"/>
              <a:pathLst>
                <a:path w="3870" h="2204" extrusionOk="0">
                  <a:moveTo>
                    <a:pt x="0" y="0"/>
                  </a:moveTo>
                  <a:lnTo>
                    <a:pt x="0" y="977"/>
                  </a:lnTo>
                  <a:cubicBezTo>
                    <a:pt x="0" y="1655"/>
                    <a:pt x="548" y="2203"/>
                    <a:pt x="1226" y="2203"/>
                  </a:cubicBezTo>
                  <a:lnTo>
                    <a:pt x="2643" y="2203"/>
                  </a:lnTo>
                  <a:cubicBezTo>
                    <a:pt x="3322" y="2203"/>
                    <a:pt x="3870" y="1655"/>
                    <a:pt x="3870" y="977"/>
                  </a:cubicBezTo>
                  <a:lnTo>
                    <a:pt x="387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55"/>
          <p:cNvGrpSpPr/>
          <p:nvPr/>
        </p:nvGrpSpPr>
        <p:grpSpPr>
          <a:xfrm>
            <a:off x="5282900" y="2961900"/>
            <a:ext cx="356875" cy="348600"/>
            <a:chOff x="5282900" y="2961900"/>
            <a:chExt cx="356875" cy="348600"/>
          </a:xfrm>
        </p:grpSpPr>
        <p:sp>
          <p:nvSpPr>
            <p:cNvPr id="2101" name="Google Shape;2101;p55"/>
            <p:cNvSpPr/>
            <p:nvPr/>
          </p:nvSpPr>
          <p:spPr>
            <a:xfrm>
              <a:off x="5349975" y="3111775"/>
              <a:ext cx="135750" cy="136050"/>
            </a:xfrm>
            <a:custGeom>
              <a:avLst/>
              <a:gdLst/>
              <a:ahLst/>
              <a:cxnLst/>
              <a:rect l="l" t="t" r="r" b="b"/>
              <a:pathLst>
                <a:path w="5430" h="5442" extrusionOk="0">
                  <a:moveTo>
                    <a:pt x="2905" y="1"/>
                  </a:moveTo>
                  <a:lnTo>
                    <a:pt x="0" y="2906"/>
                  </a:lnTo>
                  <a:lnTo>
                    <a:pt x="2536" y="5442"/>
                  </a:lnTo>
                  <a:lnTo>
                    <a:pt x="5430" y="2537"/>
                  </a:lnTo>
                  <a:lnTo>
                    <a:pt x="2905"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5"/>
            <p:cNvSpPr/>
            <p:nvPr/>
          </p:nvSpPr>
          <p:spPr>
            <a:xfrm>
              <a:off x="5436875" y="3024850"/>
              <a:ext cx="136075" cy="135775"/>
            </a:xfrm>
            <a:custGeom>
              <a:avLst/>
              <a:gdLst/>
              <a:ahLst/>
              <a:cxnLst/>
              <a:rect l="l" t="t" r="r" b="b"/>
              <a:pathLst>
                <a:path w="5443" h="5431" extrusionOk="0">
                  <a:moveTo>
                    <a:pt x="2906" y="1"/>
                  </a:moveTo>
                  <a:lnTo>
                    <a:pt x="1" y="2894"/>
                  </a:lnTo>
                  <a:lnTo>
                    <a:pt x="2537" y="5430"/>
                  </a:lnTo>
                  <a:lnTo>
                    <a:pt x="5442" y="2525"/>
                  </a:lnTo>
                  <a:lnTo>
                    <a:pt x="290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5"/>
            <p:cNvSpPr/>
            <p:nvPr/>
          </p:nvSpPr>
          <p:spPr>
            <a:xfrm>
              <a:off x="5524700" y="2961900"/>
              <a:ext cx="115075" cy="110900"/>
            </a:xfrm>
            <a:custGeom>
              <a:avLst/>
              <a:gdLst/>
              <a:ahLst/>
              <a:cxnLst/>
              <a:rect l="l" t="t" r="r" b="b"/>
              <a:pathLst>
                <a:path w="4603" h="4436" extrusionOk="0">
                  <a:moveTo>
                    <a:pt x="4020" y="0"/>
                  </a:moveTo>
                  <a:cubicBezTo>
                    <a:pt x="3926" y="0"/>
                    <a:pt x="3827" y="37"/>
                    <a:pt x="3739" y="126"/>
                  </a:cubicBezTo>
                  <a:lnTo>
                    <a:pt x="3489" y="376"/>
                  </a:lnTo>
                  <a:lnTo>
                    <a:pt x="3370" y="245"/>
                  </a:lnTo>
                  <a:cubicBezTo>
                    <a:pt x="3208" y="90"/>
                    <a:pt x="3001" y="8"/>
                    <a:pt x="2791" y="8"/>
                  </a:cubicBezTo>
                  <a:cubicBezTo>
                    <a:pt x="2616" y="8"/>
                    <a:pt x="2439" y="66"/>
                    <a:pt x="2286" y="185"/>
                  </a:cubicBezTo>
                  <a:lnTo>
                    <a:pt x="0" y="1971"/>
                  </a:lnTo>
                  <a:lnTo>
                    <a:pt x="2477" y="4436"/>
                  </a:lnTo>
                  <a:cubicBezTo>
                    <a:pt x="4197" y="2241"/>
                    <a:pt x="4260" y="2151"/>
                    <a:pt x="4261" y="2151"/>
                  </a:cubicBezTo>
                  <a:lnTo>
                    <a:pt x="4261" y="2151"/>
                  </a:lnTo>
                  <a:cubicBezTo>
                    <a:pt x="4261" y="2151"/>
                    <a:pt x="4260" y="2152"/>
                    <a:pt x="4261" y="2152"/>
                  </a:cubicBezTo>
                  <a:cubicBezTo>
                    <a:pt x="4261" y="2152"/>
                    <a:pt x="4261" y="2151"/>
                    <a:pt x="4263" y="2150"/>
                  </a:cubicBezTo>
                  <a:cubicBezTo>
                    <a:pt x="4513" y="1828"/>
                    <a:pt x="4489" y="1364"/>
                    <a:pt x="4191" y="1078"/>
                  </a:cubicBezTo>
                  <a:lnTo>
                    <a:pt x="4072" y="947"/>
                  </a:lnTo>
                  <a:lnTo>
                    <a:pt x="4310" y="709"/>
                  </a:lnTo>
                  <a:cubicBezTo>
                    <a:pt x="4603" y="407"/>
                    <a:pt x="4334" y="0"/>
                    <a:pt x="402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5"/>
            <p:cNvSpPr/>
            <p:nvPr/>
          </p:nvSpPr>
          <p:spPr>
            <a:xfrm>
              <a:off x="5282900" y="3199575"/>
              <a:ext cx="115025" cy="110925"/>
            </a:xfrm>
            <a:custGeom>
              <a:avLst/>
              <a:gdLst/>
              <a:ahLst/>
              <a:cxnLst/>
              <a:rect l="l" t="t" r="r" b="b"/>
              <a:pathLst>
                <a:path w="4601" h="4437" extrusionOk="0">
                  <a:moveTo>
                    <a:pt x="2136" y="1"/>
                  </a:moveTo>
                  <a:cubicBezTo>
                    <a:pt x="2136" y="13"/>
                    <a:pt x="383" y="2287"/>
                    <a:pt x="374" y="2287"/>
                  </a:cubicBezTo>
                  <a:cubicBezTo>
                    <a:pt x="374" y="2287"/>
                    <a:pt x="374" y="2287"/>
                    <a:pt x="374" y="2287"/>
                  </a:cubicBezTo>
                  <a:lnTo>
                    <a:pt x="374" y="2287"/>
                  </a:lnTo>
                  <a:cubicBezTo>
                    <a:pt x="124" y="2620"/>
                    <a:pt x="147" y="3073"/>
                    <a:pt x="445" y="3370"/>
                  </a:cubicBezTo>
                  <a:lnTo>
                    <a:pt x="552" y="3478"/>
                  </a:lnTo>
                  <a:lnTo>
                    <a:pt x="302" y="3739"/>
                  </a:lnTo>
                  <a:cubicBezTo>
                    <a:pt x="1" y="4032"/>
                    <a:pt x="274" y="4437"/>
                    <a:pt x="590" y="4437"/>
                  </a:cubicBezTo>
                  <a:cubicBezTo>
                    <a:pt x="686" y="4437"/>
                    <a:pt x="785" y="4400"/>
                    <a:pt x="874" y="4311"/>
                  </a:cubicBezTo>
                  <a:lnTo>
                    <a:pt x="1124" y="4061"/>
                  </a:lnTo>
                  <a:lnTo>
                    <a:pt x="1267" y="4192"/>
                  </a:lnTo>
                  <a:cubicBezTo>
                    <a:pt x="1424" y="4349"/>
                    <a:pt x="1635" y="4431"/>
                    <a:pt x="1846" y="4431"/>
                  </a:cubicBezTo>
                  <a:cubicBezTo>
                    <a:pt x="2020" y="4431"/>
                    <a:pt x="2193" y="4376"/>
                    <a:pt x="2338" y="4263"/>
                  </a:cubicBezTo>
                  <a:cubicBezTo>
                    <a:pt x="2350" y="4263"/>
                    <a:pt x="2517" y="4120"/>
                    <a:pt x="4600" y="2477"/>
                  </a:cubicBezTo>
                  <a:lnTo>
                    <a:pt x="213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 name="Google Shape;2105;p55"/>
          <p:cNvGrpSpPr/>
          <p:nvPr/>
        </p:nvGrpSpPr>
        <p:grpSpPr>
          <a:xfrm>
            <a:off x="3704525" y="2962050"/>
            <a:ext cx="227150" cy="348300"/>
            <a:chOff x="3704525" y="2962050"/>
            <a:chExt cx="227150" cy="348300"/>
          </a:xfrm>
        </p:grpSpPr>
        <p:sp>
          <p:nvSpPr>
            <p:cNvPr id="2106" name="Google Shape;2106;p55"/>
            <p:cNvSpPr/>
            <p:nvPr/>
          </p:nvSpPr>
          <p:spPr>
            <a:xfrm>
              <a:off x="3704525" y="3011775"/>
              <a:ext cx="227150" cy="298575"/>
            </a:xfrm>
            <a:custGeom>
              <a:avLst/>
              <a:gdLst/>
              <a:ahLst/>
              <a:cxnLst/>
              <a:rect l="l" t="t" r="r" b="b"/>
              <a:pathLst>
                <a:path w="9086" h="11943" extrusionOk="0">
                  <a:moveTo>
                    <a:pt x="6918" y="4572"/>
                  </a:moveTo>
                  <a:cubicBezTo>
                    <a:pt x="7121" y="4572"/>
                    <a:pt x="7299" y="4727"/>
                    <a:pt x="7335" y="4929"/>
                  </a:cubicBezTo>
                  <a:cubicBezTo>
                    <a:pt x="7359" y="5179"/>
                    <a:pt x="7168" y="5382"/>
                    <a:pt x="6930" y="5382"/>
                  </a:cubicBezTo>
                  <a:lnTo>
                    <a:pt x="3894" y="5382"/>
                  </a:lnTo>
                  <a:cubicBezTo>
                    <a:pt x="3886" y="5382"/>
                    <a:pt x="3879" y="5382"/>
                    <a:pt x="3871" y="5382"/>
                  </a:cubicBezTo>
                  <a:cubicBezTo>
                    <a:pt x="3667" y="5382"/>
                    <a:pt x="3500" y="5231"/>
                    <a:pt x="3477" y="5025"/>
                  </a:cubicBezTo>
                  <a:cubicBezTo>
                    <a:pt x="3442" y="4786"/>
                    <a:pt x="3632" y="4572"/>
                    <a:pt x="3882" y="4572"/>
                  </a:cubicBezTo>
                  <a:close/>
                  <a:moveTo>
                    <a:pt x="2139" y="4582"/>
                  </a:moveTo>
                  <a:cubicBezTo>
                    <a:pt x="2152" y="4582"/>
                    <a:pt x="2166" y="4583"/>
                    <a:pt x="2179" y="4584"/>
                  </a:cubicBezTo>
                  <a:cubicBezTo>
                    <a:pt x="2525" y="4620"/>
                    <a:pt x="2668" y="5048"/>
                    <a:pt x="2406" y="5286"/>
                  </a:cubicBezTo>
                  <a:cubicBezTo>
                    <a:pt x="2323" y="5361"/>
                    <a:pt x="2226" y="5395"/>
                    <a:pt x="2131" y="5395"/>
                  </a:cubicBezTo>
                  <a:cubicBezTo>
                    <a:pt x="1923" y="5395"/>
                    <a:pt x="1727" y="5234"/>
                    <a:pt x="1727" y="4989"/>
                  </a:cubicBezTo>
                  <a:cubicBezTo>
                    <a:pt x="1727" y="4764"/>
                    <a:pt x="1918" y="4582"/>
                    <a:pt x="2139" y="4582"/>
                  </a:cubicBezTo>
                  <a:close/>
                  <a:moveTo>
                    <a:pt x="6918" y="6310"/>
                  </a:moveTo>
                  <a:cubicBezTo>
                    <a:pt x="7121" y="6310"/>
                    <a:pt x="7299" y="6465"/>
                    <a:pt x="7335" y="6668"/>
                  </a:cubicBezTo>
                  <a:cubicBezTo>
                    <a:pt x="7359" y="6918"/>
                    <a:pt x="7168" y="7132"/>
                    <a:pt x="6930" y="7132"/>
                  </a:cubicBezTo>
                  <a:lnTo>
                    <a:pt x="3894" y="7132"/>
                  </a:lnTo>
                  <a:cubicBezTo>
                    <a:pt x="3680" y="7132"/>
                    <a:pt x="3501" y="6977"/>
                    <a:pt x="3477" y="6763"/>
                  </a:cubicBezTo>
                  <a:cubicBezTo>
                    <a:pt x="3442" y="6525"/>
                    <a:pt x="3632" y="6310"/>
                    <a:pt x="3882" y="6310"/>
                  </a:cubicBezTo>
                  <a:close/>
                  <a:moveTo>
                    <a:pt x="2135" y="6320"/>
                  </a:moveTo>
                  <a:cubicBezTo>
                    <a:pt x="2150" y="6320"/>
                    <a:pt x="2164" y="6321"/>
                    <a:pt x="2179" y="6322"/>
                  </a:cubicBezTo>
                  <a:cubicBezTo>
                    <a:pt x="2406" y="6346"/>
                    <a:pt x="2560" y="6548"/>
                    <a:pt x="2537" y="6763"/>
                  </a:cubicBezTo>
                  <a:cubicBezTo>
                    <a:pt x="2514" y="6997"/>
                    <a:pt x="2324" y="7135"/>
                    <a:pt x="2130" y="7135"/>
                  </a:cubicBezTo>
                  <a:cubicBezTo>
                    <a:pt x="2018" y="7135"/>
                    <a:pt x="1905" y="7089"/>
                    <a:pt x="1822" y="6989"/>
                  </a:cubicBezTo>
                  <a:cubicBezTo>
                    <a:pt x="1605" y="6715"/>
                    <a:pt x="1794" y="6320"/>
                    <a:pt x="2135" y="6320"/>
                  </a:cubicBezTo>
                  <a:close/>
                  <a:moveTo>
                    <a:pt x="6918" y="8049"/>
                  </a:moveTo>
                  <a:cubicBezTo>
                    <a:pt x="7121" y="8049"/>
                    <a:pt x="7299" y="8203"/>
                    <a:pt x="7335" y="8418"/>
                  </a:cubicBezTo>
                  <a:cubicBezTo>
                    <a:pt x="7359" y="8656"/>
                    <a:pt x="7168" y="8870"/>
                    <a:pt x="6930" y="8870"/>
                  </a:cubicBezTo>
                  <a:lnTo>
                    <a:pt x="3894" y="8870"/>
                  </a:lnTo>
                  <a:cubicBezTo>
                    <a:pt x="3680" y="8870"/>
                    <a:pt x="3501" y="8715"/>
                    <a:pt x="3477" y="8513"/>
                  </a:cubicBezTo>
                  <a:cubicBezTo>
                    <a:pt x="3442" y="8263"/>
                    <a:pt x="3632" y="8049"/>
                    <a:pt x="3882" y="8049"/>
                  </a:cubicBezTo>
                  <a:close/>
                  <a:moveTo>
                    <a:pt x="2142" y="8062"/>
                  </a:moveTo>
                  <a:cubicBezTo>
                    <a:pt x="2358" y="8062"/>
                    <a:pt x="2549" y="8237"/>
                    <a:pt x="2549" y="8465"/>
                  </a:cubicBezTo>
                  <a:cubicBezTo>
                    <a:pt x="2549" y="8716"/>
                    <a:pt x="2345" y="8879"/>
                    <a:pt x="2132" y="8879"/>
                  </a:cubicBezTo>
                  <a:cubicBezTo>
                    <a:pt x="2032" y="8879"/>
                    <a:pt x="1930" y="8843"/>
                    <a:pt x="1846" y="8763"/>
                  </a:cubicBezTo>
                  <a:cubicBezTo>
                    <a:pt x="1644" y="8549"/>
                    <a:pt x="1715" y="8203"/>
                    <a:pt x="1977" y="8096"/>
                  </a:cubicBezTo>
                  <a:cubicBezTo>
                    <a:pt x="2032" y="8072"/>
                    <a:pt x="2088" y="8062"/>
                    <a:pt x="2142" y="8062"/>
                  </a:cubicBezTo>
                  <a:close/>
                  <a:moveTo>
                    <a:pt x="1215" y="0"/>
                  </a:moveTo>
                  <a:cubicBezTo>
                    <a:pt x="548" y="0"/>
                    <a:pt x="1" y="548"/>
                    <a:pt x="1" y="1226"/>
                  </a:cubicBezTo>
                  <a:lnTo>
                    <a:pt x="1" y="10716"/>
                  </a:lnTo>
                  <a:cubicBezTo>
                    <a:pt x="1" y="11394"/>
                    <a:pt x="548" y="11942"/>
                    <a:pt x="1215" y="11942"/>
                  </a:cubicBezTo>
                  <a:lnTo>
                    <a:pt x="7859" y="11942"/>
                  </a:lnTo>
                  <a:cubicBezTo>
                    <a:pt x="8537" y="11942"/>
                    <a:pt x="9085" y="11394"/>
                    <a:pt x="9085" y="10716"/>
                  </a:cubicBezTo>
                  <a:lnTo>
                    <a:pt x="9085" y="1226"/>
                  </a:lnTo>
                  <a:cubicBezTo>
                    <a:pt x="9085" y="548"/>
                    <a:pt x="8537" y="0"/>
                    <a:pt x="7859" y="0"/>
                  </a:cubicBezTo>
                  <a:lnTo>
                    <a:pt x="7752" y="0"/>
                  </a:lnTo>
                  <a:lnTo>
                    <a:pt x="7752" y="679"/>
                  </a:lnTo>
                  <a:cubicBezTo>
                    <a:pt x="7752" y="1357"/>
                    <a:pt x="7204" y="1905"/>
                    <a:pt x="6525" y="1905"/>
                  </a:cubicBezTo>
                  <a:lnTo>
                    <a:pt x="2549" y="1905"/>
                  </a:lnTo>
                  <a:cubicBezTo>
                    <a:pt x="1882" y="1905"/>
                    <a:pt x="1334" y="1357"/>
                    <a:pt x="1334" y="679"/>
                  </a:cubicBezTo>
                  <a:lnTo>
                    <a:pt x="133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5"/>
            <p:cNvSpPr/>
            <p:nvPr/>
          </p:nvSpPr>
          <p:spPr>
            <a:xfrm>
              <a:off x="3758100" y="2962050"/>
              <a:ext cx="119700" cy="76825"/>
            </a:xfrm>
            <a:custGeom>
              <a:avLst/>
              <a:gdLst/>
              <a:ahLst/>
              <a:cxnLst/>
              <a:rect l="l" t="t" r="r" b="b"/>
              <a:pathLst>
                <a:path w="4788" h="3073" extrusionOk="0">
                  <a:moveTo>
                    <a:pt x="2394" y="1"/>
                  </a:moveTo>
                  <a:cubicBezTo>
                    <a:pt x="1787" y="1"/>
                    <a:pt x="1287" y="501"/>
                    <a:pt x="1310" y="1120"/>
                  </a:cubicBezTo>
                  <a:lnTo>
                    <a:pt x="406" y="1120"/>
                  </a:lnTo>
                  <a:cubicBezTo>
                    <a:pt x="179" y="1120"/>
                    <a:pt x="1" y="1299"/>
                    <a:pt x="1" y="1525"/>
                  </a:cubicBezTo>
                  <a:lnTo>
                    <a:pt x="1" y="2668"/>
                  </a:lnTo>
                  <a:cubicBezTo>
                    <a:pt x="1" y="2894"/>
                    <a:pt x="179" y="3073"/>
                    <a:pt x="406" y="3073"/>
                  </a:cubicBezTo>
                  <a:lnTo>
                    <a:pt x="4382" y="3073"/>
                  </a:lnTo>
                  <a:cubicBezTo>
                    <a:pt x="4608" y="3073"/>
                    <a:pt x="4787" y="2894"/>
                    <a:pt x="4787" y="2668"/>
                  </a:cubicBezTo>
                  <a:lnTo>
                    <a:pt x="4787" y="1525"/>
                  </a:lnTo>
                  <a:cubicBezTo>
                    <a:pt x="4787" y="1299"/>
                    <a:pt x="4608" y="1120"/>
                    <a:pt x="4382" y="1120"/>
                  </a:cubicBezTo>
                  <a:lnTo>
                    <a:pt x="3489" y="1120"/>
                  </a:lnTo>
                  <a:cubicBezTo>
                    <a:pt x="3501" y="501"/>
                    <a:pt x="3013" y="1"/>
                    <a:pt x="239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 name="Google Shape;2108;p55"/>
          <p:cNvGrpSpPr/>
          <p:nvPr/>
        </p:nvGrpSpPr>
        <p:grpSpPr>
          <a:xfrm>
            <a:off x="4735900" y="2962200"/>
            <a:ext cx="355725" cy="348150"/>
            <a:chOff x="4735900" y="2962200"/>
            <a:chExt cx="355725" cy="348150"/>
          </a:xfrm>
        </p:grpSpPr>
        <p:sp>
          <p:nvSpPr>
            <p:cNvPr id="2109" name="Google Shape;2109;p55"/>
            <p:cNvSpPr/>
            <p:nvPr/>
          </p:nvSpPr>
          <p:spPr>
            <a:xfrm>
              <a:off x="4909750" y="3049275"/>
              <a:ext cx="87225" cy="87225"/>
            </a:xfrm>
            <a:custGeom>
              <a:avLst/>
              <a:gdLst/>
              <a:ahLst/>
              <a:cxnLst/>
              <a:rect l="l" t="t" r="r" b="b"/>
              <a:pathLst>
                <a:path w="3489" h="3489" extrusionOk="0">
                  <a:moveTo>
                    <a:pt x="1595" y="0"/>
                  </a:moveTo>
                  <a:lnTo>
                    <a:pt x="0" y="1608"/>
                  </a:lnTo>
                  <a:lnTo>
                    <a:pt x="1881" y="3489"/>
                  </a:lnTo>
                  <a:lnTo>
                    <a:pt x="3489" y="1881"/>
                  </a:lnTo>
                  <a:lnTo>
                    <a:pt x="1595"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5"/>
            <p:cNvSpPr/>
            <p:nvPr/>
          </p:nvSpPr>
          <p:spPr>
            <a:xfrm>
              <a:off x="4768650" y="3019500"/>
              <a:ext cx="166700" cy="178625"/>
            </a:xfrm>
            <a:custGeom>
              <a:avLst/>
              <a:gdLst/>
              <a:ahLst/>
              <a:cxnLst/>
              <a:rect l="l" t="t" r="r" b="b"/>
              <a:pathLst>
                <a:path w="6668" h="7145" extrusionOk="0">
                  <a:moveTo>
                    <a:pt x="6049" y="1"/>
                  </a:moveTo>
                  <a:lnTo>
                    <a:pt x="131" y="5906"/>
                  </a:lnTo>
                  <a:cubicBezTo>
                    <a:pt x="48" y="6001"/>
                    <a:pt x="0" y="6132"/>
                    <a:pt x="24" y="6251"/>
                  </a:cubicBezTo>
                  <a:lnTo>
                    <a:pt x="143" y="7144"/>
                  </a:lnTo>
                  <a:lnTo>
                    <a:pt x="6668" y="620"/>
                  </a:lnTo>
                  <a:lnTo>
                    <a:pt x="6049"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5"/>
            <p:cNvSpPr/>
            <p:nvPr/>
          </p:nvSpPr>
          <p:spPr>
            <a:xfrm>
              <a:off x="4934450" y="2962200"/>
              <a:ext cx="157175" cy="149600"/>
            </a:xfrm>
            <a:custGeom>
              <a:avLst/>
              <a:gdLst/>
              <a:ahLst/>
              <a:cxnLst/>
              <a:rect l="l" t="t" r="r" b="b"/>
              <a:pathLst>
                <a:path w="6287" h="5984" extrusionOk="0">
                  <a:moveTo>
                    <a:pt x="2929" y="1"/>
                  </a:moveTo>
                  <a:cubicBezTo>
                    <a:pt x="2149" y="1"/>
                    <a:pt x="1369" y="304"/>
                    <a:pt x="786" y="912"/>
                  </a:cubicBezTo>
                  <a:lnTo>
                    <a:pt x="0" y="1709"/>
                  </a:lnTo>
                  <a:lnTo>
                    <a:pt x="4275" y="5984"/>
                  </a:lnTo>
                  <a:lnTo>
                    <a:pt x="5072" y="5198"/>
                  </a:lnTo>
                  <a:cubicBezTo>
                    <a:pt x="6287" y="4031"/>
                    <a:pt x="6287" y="2078"/>
                    <a:pt x="5072" y="912"/>
                  </a:cubicBezTo>
                  <a:cubicBezTo>
                    <a:pt x="4489" y="304"/>
                    <a:pt x="3709" y="1"/>
                    <a:pt x="292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5"/>
            <p:cNvSpPr/>
            <p:nvPr/>
          </p:nvSpPr>
          <p:spPr>
            <a:xfrm>
              <a:off x="4735900" y="3103750"/>
              <a:ext cx="206900" cy="206600"/>
            </a:xfrm>
            <a:custGeom>
              <a:avLst/>
              <a:gdLst/>
              <a:ahLst/>
              <a:cxnLst/>
              <a:rect l="l" t="t" r="r" b="b"/>
              <a:pathLst>
                <a:path w="8276" h="8264" extrusionOk="0">
                  <a:moveTo>
                    <a:pt x="6394" y="0"/>
                  </a:moveTo>
                  <a:lnTo>
                    <a:pt x="120" y="6263"/>
                  </a:lnTo>
                  <a:cubicBezTo>
                    <a:pt x="48" y="6334"/>
                    <a:pt x="1" y="6441"/>
                    <a:pt x="1" y="6549"/>
                  </a:cubicBezTo>
                  <a:lnTo>
                    <a:pt x="1" y="7858"/>
                  </a:lnTo>
                  <a:cubicBezTo>
                    <a:pt x="1" y="8084"/>
                    <a:pt x="179" y="8263"/>
                    <a:pt x="406" y="8263"/>
                  </a:cubicBezTo>
                  <a:lnTo>
                    <a:pt x="1715" y="8263"/>
                  </a:lnTo>
                  <a:cubicBezTo>
                    <a:pt x="1822" y="8263"/>
                    <a:pt x="1930" y="8227"/>
                    <a:pt x="2001" y="8144"/>
                  </a:cubicBezTo>
                  <a:lnTo>
                    <a:pt x="8276" y="1881"/>
                  </a:lnTo>
                  <a:lnTo>
                    <a:pt x="639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5"/>
            <p:cNvSpPr/>
            <p:nvPr/>
          </p:nvSpPr>
          <p:spPr>
            <a:xfrm>
              <a:off x="4848125" y="3110875"/>
              <a:ext cx="178625" cy="166275"/>
            </a:xfrm>
            <a:custGeom>
              <a:avLst/>
              <a:gdLst/>
              <a:ahLst/>
              <a:cxnLst/>
              <a:rect l="l" t="t" r="r" b="b"/>
              <a:pathLst>
                <a:path w="7145" h="6651" extrusionOk="0">
                  <a:moveTo>
                    <a:pt x="6525" y="1"/>
                  </a:moveTo>
                  <a:lnTo>
                    <a:pt x="0" y="6525"/>
                  </a:lnTo>
                  <a:lnTo>
                    <a:pt x="893" y="6645"/>
                  </a:lnTo>
                  <a:cubicBezTo>
                    <a:pt x="914" y="6649"/>
                    <a:pt x="935" y="6651"/>
                    <a:pt x="956" y="6651"/>
                  </a:cubicBezTo>
                  <a:cubicBezTo>
                    <a:pt x="1057" y="6651"/>
                    <a:pt x="1160" y="6606"/>
                    <a:pt x="1239" y="6537"/>
                  </a:cubicBezTo>
                  <a:lnTo>
                    <a:pt x="7144" y="620"/>
                  </a:lnTo>
                  <a:lnTo>
                    <a:pt x="6525"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55"/>
          <p:cNvGrpSpPr/>
          <p:nvPr/>
        </p:nvGrpSpPr>
        <p:grpSpPr>
          <a:xfrm>
            <a:off x="3072600" y="3020250"/>
            <a:ext cx="351250" cy="290100"/>
            <a:chOff x="3072600" y="3020250"/>
            <a:chExt cx="351250" cy="290100"/>
          </a:xfrm>
        </p:grpSpPr>
        <p:sp>
          <p:nvSpPr>
            <p:cNvPr id="2115" name="Google Shape;2115;p55"/>
            <p:cNvSpPr/>
            <p:nvPr/>
          </p:nvSpPr>
          <p:spPr>
            <a:xfrm>
              <a:off x="3200600" y="3093625"/>
              <a:ext cx="179325" cy="89025"/>
            </a:xfrm>
            <a:custGeom>
              <a:avLst/>
              <a:gdLst/>
              <a:ahLst/>
              <a:cxnLst/>
              <a:rect l="l" t="t" r="r" b="b"/>
              <a:pathLst>
                <a:path w="7173" h="3561" extrusionOk="0">
                  <a:moveTo>
                    <a:pt x="6251" y="0"/>
                  </a:moveTo>
                  <a:lnTo>
                    <a:pt x="0" y="2548"/>
                  </a:lnTo>
                  <a:cubicBezTo>
                    <a:pt x="322" y="2834"/>
                    <a:pt x="572" y="3167"/>
                    <a:pt x="750" y="3560"/>
                  </a:cubicBezTo>
                  <a:lnTo>
                    <a:pt x="2179" y="3560"/>
                  </a:lnTo>
                  <a:lnTo>
                    <a:pt x="5060" y="2393"/>
                  </a:lnTo>
                  <a:lnTo>
                    <a:pt x="6632" y="2632"/>
                  </a:lnTo>
                  <a:cubicBezTo>
                    <a:pt x="6654" y="2635"/>
                    <a:pt x="6675" y="2636"/>
                    <a:pt x="6695" y="2636"/>
                  </a:cubicBezTo>
                  <a:cubicBezTo>
                    <a:pt x="6973" y="2636"/>
                    <a:pt x="7172" y="2350"/>
                    <a:pt x="7073" y="2084"/>
                  </a:cubicBezTo>
                  <a:lnTo>
                    <a:pt x="6251"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5"/>
            <p:cNvSpPr/>
            <p:nvPr/>
          </p:nvSpPr>
          <p:spPr>
            <a:xfrm>
              <a:off x="3098200" y="3166550"/>
              <a:ext cx="286975" cy="79800"/>
            </a:xfrm>
            <a:custGeom>
              <a:avLst/>
              <a:gdLst/>
              <a:ahLst/>
              <a:cxnLst/>
              <a:rect l="l" t="t" r="r" b="b"/>
              <a:pathLst>
                <a:path w="11479" h="3192" extrusionOk="0">
                  <a:moveTo>
                    <a:pt x="2145" y="1451"/>
                  </a:moveTo>
                  <a:cubicBezTo>
                    <a:pt x="2156" y="1451"/>
                    <a:pt x="2168" y="1452"/>
                    <a:pt x="2179" y="1453"/>
                  </a:cubicBezTo>
                  <a:cubicBezTo>
                    <a:pt x="2537" y="1489"/>
                    <a:pt x="2679" y="1941"/>
                    <a:pt x="2394" y="2179"/>
                  </a:cubicBezTo>
                  <a:cubicBezTo>
                    <a:pt x="2322" y="2239"/>
                    <a:pt x="2235" y="2267"/>
                    <a:pt x="2148" y="2267"/>
                  </a:cubicBezTo>
                  <a:cubicBezTo>
                    <a:pt x="1977" y="2267"/>
                    <a:pt x="1806" y="2159"/>
                    <a:pt x="1751" y="1977"/>
                  </a:cubicBezTo>
                  <a:cubicBezTo>
                    <a:pt x="1671" y="1714"/>
                    <a:pt x="1876" y="1451"/>
                    <a:pt x="2145" y="1451"/>
                  </a:cubicBezTo>
                  <a:close/>
                  <a:moveTo>
                    <a:pt x="3215" y="0"/>
                  </a:moveTo>
                  <a:lnTo>
                    <a:pt x="84" y="1274"/>
                  </a:lnTo>
                  <a:cubicBezTo>
                    <a:pt x="24" y="1465"/>
                    <a:pt x="1" y="1667"/>
                    <a:pt x="1" y="1858"/>
                  </a:cubicBezTo>
                  <a:lnTo>
                    <a:pt x="1" y="3191"/>
                  </a:lnTo>
                  <a:lnTo>
                    <a:pt x="11478" y="3191"/>
                  </a:lnTo>
                  <a:lnTo>
                    <a:pt x="11478" y="989"/>
                  </a:lnTo>
                  <a:cubicBezTo>
                    <a:pt x="11478" y="754"/>
                    <a:pt x="11287" y="588"/>
                    <a:pt x="11076" y="588"/>
                  </a:cubicBezTo>
                  <a:cubicBezTo>
                    <a:pt x="11008" y="588"/>
                    <a:pt x="10938" y="606"/>
                    <a:pt x="10871" y="643"/>
                  </a:cubicBezTo>
                  <a:lnTo>
                    <a:pt x="9442" y="1453"/>
                  </a:lnTo>
                  <a:lnTo>
                    <a:pt x="4263" y="1453"/>
                  </a:lnTo>
                  <a:cubicBezTo>
                    <a:pt x="4144" y="834"/>
                    <a:pt x="3763" y="310"/>
                    <a:pt x="321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5"/>
            <p:cNvSpPr/>
            <p:nvPr/>
          </p:nvSpPr>
          <p:spPr>
            <a:xfrm>
              <a:off x="3075575" y="3266850"/>
              <a:ext cx="348275" cy="43500"/>
            </a:xfrm>
            <a:custGeom>
              <a:avLst/>
              <a:gdLst/>
              <a:ahLst/>
              <a:cxnLst/>
              <a:rect l="l" t="t" r="r" b="b"/>
              <a:pathLst>
                <a:path w="13931" h="1740" extrusionOk="0">
                  <a:moveTo>
                    <a:pt x="155" y="1"/>
                  </a:moveTo>
                  <a:cubicBezTo>
                    <a:pt x="108" y="1"/>
                    <a:pt x="60" y="36"/>
                    <a:pt x="48" y="84"/>
                  </a:cubicBezTo>
                  <a:cubicBezTo>
                    <a:pt x="25" y="191"/>
                    <a:pt x="1" y="298"/>
                    <a:pt x="1" y="406"/>
                  </a:cubicBezTo>
                  <a:lnTo>
                    <a:pt x="1" y="1334"/>
                  </a:lnTo>
                  <a:cubicBezTo>
                    <a:pt x="1" y="1560"/>
                    <a:pt x="191" y="1739"/>
                    <a:pt x="417" y="1739"/>
                  </a:cubicBezTo>
                  <a:lnTo>
                    <a:pt x="13526" y="1739"/>
                  </a:lnTo>
                  <a:cubicBezTo>
                    <a:pt x="13752" y="1739"/>
                    <a:pt x="13931" y="1560"/>
                    <a:pt x="13931" y="1334"/>
                  </a:cubicBezTo>
                  <a:lnTo>
                    <a:pt x="13931"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5"/>
            <p:cNvSpPr/>
            <p:nvPr/>
          </p:nvSpPr>
          <p:spPr>
            <a:xfrm>
              <a:off x="3072600" y="3020250"/>
              <a:ext cx="319425" cy="167150"/>
            </a:xfrm>
            <a:custGeom>
              <a:avLst/>
              <a:gdLst/>
              <a:ahLst/>
              <a:cxnLst/>
              <a:rect l="l" t="t" r="r" b="b"/>
              <a:pathLst>
                <a:path w="12777" h="6686" extrusionOk="0">
                  <a:moveTo>
                    <a:pt x="11869" y="0"/>
                  </a:moveTo>
                  <a:cubicBezTo>
                    <a:pt x="11818" y="0"/>
                    <a:pt x="11766" y="10"/>
                    <a:pt x="11716" y="30"/>
                  </a:cubicBezTo>
                  <a:lnTo>
                    <a:pt x="370" y="4662"/>
                  </a:lnTo>
                  <a:cubicBezTo>
                    <a:pt x="155" y="4745"/>
                    <a:pt x="60" y="5007"/>
                    <a:pt x="155" y="5209"/>
                  </a:cubicBezTo>
                  <a:lnTo>
                    <a:pt x="536" y="6055"/>
                  </a:lnTo>
                  <a:cubicBezTo>
                    <a:pt x="608" y="6198"/>
                    <a:pt x="754" y="6287"/>
                    <a:pt x="903" y="6287"/>
                  </a:cubicBezTo>
                  <a:cubicBezTo>
                    <a:pt x="952" y="6287"/>
                    <a:pt x="1001" y="6278"/>
                    <a:pt x="1048" y="6257"/>
                  </a:cubicBezTo>
                  <a:cubicBezTo>
                    <a:pt x="1644" y="6019"/>
                    <a:pt x="1" y="6686"/>
                    <a:pt x="12776" y="1483"/>
                  </a:cubicBezTo>
                  <a:lnTo>
                    <a:pt x="12240" y="244"/>
                  </a:lnTo>
                  <a:cubicBezTo>
                    <a:pt x="12177" y="92"/>
                    <a:pt x="12026" y="0"/>
                    <a:pt x="1186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55"/>
          <p:cNvGrpSpPr/>
          <p:nvPr/>
        </p:nvGrpSpPr>
        <p:grpSpPr>
          <a:xfrm>
            <a:off x="2463600" y="2990575"/>
            <a:ext cx="348275" cy="319775"/>
            <a:chOff x="2463600" y="2990575"/>
            <a:chExt cx="348275" cy="319775"/>
          </a:xfrm>
        </p:grpSpPr>
        <p:sp>
          <p:nvSpPr>
            <p:cNvPr id="2120" name="Google Shape;2120;p55"/>
            <p:cNvSpPr/>
            <p:nvPr/>
          </p:nvSpPr>
          <p:spPr>
            <a:xfrm>
              <a:off x="2627300" y="2990575"/>
              <a:ext cx="20575" cy="32825"/>
            </a:xfrm>
            <a:custGeom>
              <a:avLst/>
              <a:gdLst/>
              <a:ahLst/>
              <a:cxnLst/>
              <a:rect l="l" t="t" r="r" b="b"/>
              <a:pathLst>
                <a:path w="823" h="1313" extrusionOk="0">
                  <a:moveTo>
                    <a:pt x="410" y="1"/>
                  </a:moveTo>
                  <a:cubicBezTo>
                    <a:pt x="397" y="1"/>
                    <a:pt x="384" y="1"/>
                    <a:pt x="370" y="3"/>
                  </a:cubicBezTo>
                  <a:cubicBezTo>
                    <a:pt x="156" y="38"/>
                    <a:pt x="1" y="217"/>
                    <a:pt x="1" y="419"/>
                  </a:cubicBezTo>
                  <a:lnTo>
                    <a:pt x="1" y="1312"/>
                  </a:lnTo>
                  <a:lnTo>
                    <a:pt x="822" y="1312"/>
                  </a:lnTo>
                  <a:lnTo>
                    <a:pt x="822" y="408"/>
                  </a:lnTo>
                  <a:cubicBezTo>
                    <a:pt x="822" y="183"/>
                    <a:pt x="632" y="1"/>
                    <a:pt x="41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5"/>
            <p:cNvSpPr/>
            <p:nvPr/>
          </p:nvSpPr>
          <p:spPr>
            <a:xfrm>
              <a:off x="2540400" y="2990575"/>
              <a:ext cx="20550" cy="32825"/>
            </a:xfrm>
            <a:custGeom>
              <a:avLst/>
              <a:gdLst/>
              <a:ahLst/>
              <a:cxnLst/>
              <a:rect l="l" t="t" r="r" b="b"/>
              <a:pathLst>
                <a:path w="822" h="1313" extrusionOk="0">
                  <a:moveTo>
                    <a:pt x="400" y="1"/>
                  </a:moveTo>
                  <a:cubicBezTo>
                    <a:pt x="386" y="1"/>
                    <a:pt x="372" y="1"/>
                    <a:pt x="357" y="3"/>
                  </a:cubicBezTo>
                  <a:cubicBezTo>
                    <a:pt x="155" y="38"/>
                    <a:pt x="0" y="217"/>
                    <a:pt x="0" y="419"/>
                  </a:cubicBezTo>
                  <a:lnTo>
                    <a:pt x="0" y="1312"/>
                  </a:lnTo>
                  <a:lnTo>
                    <a:pt x="822" y="1312"/>
                  </a:lnTo>
                  <a:lnTo>
                    <a:pt x="822" y="408"/>
                  </a:lnTo>
                  <a:cubicBezTo>
                    <a:pt x="822" y="183"/>
                    <a:pt x="631" y="1"/>
                    <a:pt x="40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5"/>
            <p:cNvSpPr/>
            <p:nvPr/>
          </p:nvSpPr>
          <p:spPr>
            <a:xfrm>
              <a:off x="2714525" y="2990575"/>
              <a:ext cx="20550" cy="32825"/>
            </a:xfrm>
            <a:custGeom>
              <a:avLst/>
              <a:gdLst/>
              <a:ahLst/>
              <a:cxnLst/>
              <a:rect l="l" t="t" r="r" b="b"/>
              <a:pathLst>
                <a:path w="822" h="1313" extrusionOk="0">
                  <a:moveTo>
                    <a:pt x="400" y="1"/>
                  </a:moveTo>
                  <a:cubicBezTo>
                    <a:pt x="386" y="1"/>
                    <a:pt x="372" y="1"/>
                    <a:pt x="358" y="3"/>
                  </a:cubicBezTo>
                  <a:cubicBezTo>
                    <a:pt x="155" y="38"/>
                    <a:pt x="0" y="217"/>
                    <a:pt x="0" y="419"/>
                  </a:cubicBezTo>
                  <a:lnTo>
                    <a:pt x="0" y="1312"/>
                  </a:lnTo>
                  <a:lnTo>
                    <a:pt x="822" y="1312"/>
                  </a:lnTo>
                  <a:lnTo>
                    <a:pt x="822" y="408"/>
                  </a:lnTo>
                  <a:cubicBezTo>
                    <a:pt x="822" y="183"/>
                    <a:pt x="631" y="1"/>
                    <a:pt x="40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5"/>
            <p:cNvSpPr/>
            <p:nvPr/>
          </p:nvSpPr>
          <p:spPr>
            <a:xfrm>
              <a:off x="2463600" y="3130825"/>
              <a:ext cx="76825" cy="39325"/>
            </a:xfrm>
            <a:custGeom>
              <a:avLst/>
              <a:gdLst/>
              <a:ahLst/>
              <a:cxnLst/>
              <a:rect l="l" t="t" r="r" b="b"/>
              <a:pathLst>
                <a:path w="3073" h="1573" extrusionOk="0">
                  <a:moveTo>
                    <a:pt x="0" y="1"/>
                  </a:moveTo>
                  <a:lnTo>
                    <a:pt x="0" y="1572"/>
                  </a:lnTo>
                  <a:lnTo>
                    <a:pt x="3072" y="1572"/>
                  </a:lnTo>
                  <a:lnTo>
                    <a:pt x="3072"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5"/>
            <p:cNvSpPr/>
            <p:nvPr/>
          </p:nvSpPr>
          <p:spPr>
            <a:xfrm>
              <a:off x="2463600" y="3190650"/>
              <a:ext cx="76825" cy="39625"/>
            </a:xfrm>
            <a:custGeom>
              <a:avLst/>
              <a:gdLst/>
              <a:ahLst/>
              <a:cxnLst/>
              <a:rect l="l" t="t" r="r" b="b"/>
              <a:pathLst>
                <a:path w="3073" h="1585" extrusionOk="0">
                  <a:moveTo>
                    <a:pt x="0" y="1"/>
                  </a:moveTo>
                  <a:lnTo>
                    <a:pt x="0" y="1584"/>
                  </a:lnTo>
                  <a:lnTo>
                    <a:pt x="3072" y="1584"/>
                  </a:lnTo>
                  <a:lnTo>
                    <a:pt x="3072"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5"/>
            <p:cNvSpPr/>
            <p:nvPr/>
          </p:nvSpPr>
          <p:spPr>
            <a:xfrm>
              <a:off x="2560925" y="3130825"/>
              <a:ext cx="250950" cy="39325"/>
            </a:xfrm>
            <a:custGeom>
              <a:avLst/>
              <a:gdLst/>
              <a:ahLst/>
              <a:cxnLst/>
              <a:rect l="l" t="t" r="r" b="b"/>
              <a:pathLst>
                <a:path w="10038" h="1573" extrusionOk="0">
                  <a:moveTo>
                    <a:pt x="1" y="1"/>
                  </a:moveTo>
                  <a:lnTo>
                    <a:pt x="1" y="1572"/>
                  </a:lnTo>
                  <a:lnTo>
                    <a:pt x="10038" y="1572"/>
                  </a:lnTo>
                  <a:lnTo>
                    <a:pt x="1003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5"/>
            <p:cNvSpPr/>
            <p:nvPr/>
          </p:nvSpPr>
          <p:spPr>
            <a:xfrm>
              <a:off x="2560925" y="3250475"/>
              <a:ext cx="250950" cy="59875"/>
            </a:xfrm>
            <a:custGeom>
              <a:avLst/>
              <a:gdLst/>
              <a:ahLst/>
              <a:cxnLst/>
              <a:rect l="l" t="t" r="r" b="b"/>
              <a:pathLst>
                <a:path w="10038" h="2395" extrusionOk="0">
                  <a:moveTo>
                    <a:pt x="1" y="1"/>
                  </a:moveTo>
                  <a:lnTo>
                    <a:pt x="1" y="2394"/>
                  </a:lnTo>
                  <a:lnTo>
                    <a:pt x="8811" y="2394"/>
                  </a:lnTo>
                  <a:cubicBezTo>
                    <a:pt x="9490" y="2394"/>
                    <a:pt x="10038" y="1846"/>
                    <a:pt x="10038" y="1168"/>
                  </a:cubicBezTo>
                  <a:lnTo>
                    <a:pt x="1003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5"/>
            <p:cNvSpPr/>
            <p:nvPr/>
          </p:nvSpPr>
          <p:spPr>
            <a:xfrm>
              <a:off x="2463600" y="3250475"/>
              <a:ext cx="76825" cy="59875"/>
            </a:xfrm>
            <a:custGeom>
              <a:avLst/>
              <a:gdLst/>
              <a:ahLst/>
              <a:cxnLst/>
              <a:rect l="l" t="t" r="r" b="b"/>
              <a:pathLst>
                <a:path w="3073" h="2395" extrusionOk="0">
                  <a:moveTo>
                    <a:pt x="0" y="1"/>
                  </a:moveTo>
                  <a:lnTo>
                    <a:pt x="0" y="1168"/>
                  </a:lnTo>
                  <a:cubicBezTo>
                    <a:pt x="0" y="1846"/>
                    <a:pt x="548" y="2394"/>
                    <a:pt x="1227" y="2394"/>
                  </a:cubicBezTo>
                  <a:lnTo>
                    <a:pt x="3072" y="2394"/>
                  </a:lnTo>
                  <a:lnTo>
                    <a:pt x="3072"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5"/>
            <p:cNvSpPr/>
            <p:nvPr/>
          </p:nvSpPr>
          <p:spPr>
            <a:xfrm>
              <a:off x="2463600" y="3023375"/>
              <a:ext cx="348275" cy="86950"/>
            </a:xfrm>
            <a:custGeom>
              <a:avLst/>
              <a:gdLst/>
              <a:ahLst/>
              <a:cxnLst/>
              <a:rect l="l" t="t" r="r" b="b"/>
              <a:pathLst>
                <a:path w="13931" h="3478" extrusionOk="0">
                  <a:moveTo>
                    <a:pt x="1227" y="0"/>
                  </a:moveTo>
                  <a:cubicBezTo>
                    <a:pt x="548" y="0"/>
                    <a:pt x="0" y="548"/>
                    <a:pt x="0" y="1227"/>
                  </a:cubicBezTo>
                  <a:lnTo>
                    <a:pt x="0" y="3477"/>
                  </a:lnTo>
                  <a:lnTo>
                    <a:pt x="13931" y="3477"/>
                  </a:lnTo>
                  <a:lnTo>
                    <a:pt x="13931" y="1227"/>
                  </a:lnTo>
                  <a:cubicBezTo>
                    <a:pt x="13931" y="548"/>
                    <a:pt x="13383" y="0"/>
                    <a:pt x="12704" y="0"/>
                  </a:cubicBezTo>
                  <a:lnTo>
                    <a:pt x="10859" y="0"/>
                  </a:lnTo>
                  <a:lnTo>
                    <a:pt x="10859" y="1703"/>
                  </a:lnTo>
                  <a:cubicBezTo>
                    <a:pt x="10859" y="1917"/>
                    <a:pt x="10704" y="2096"/>
                    <a:pt x="10490" y="2120"/>
                  </a:cubicBezTo>
                  <a:cubicBezTo>
                    <a:pt x="10476" y="2121"/>
                    <a:pt x="10463" y="2122"/>
                    <a:pt x="10450" y="2122"/>
                  </a:cubicBezTo>
                  <a:cubicBezTo>
                    <a:pt x="10228" y="2122"/>
                    <a:pt x="10037" y="1940"/>
                    <a:pt x="10037" y="1715"/>
                  </a:cubicBezTo>
                  <a:lnTo>
                    <a:pt x="10037" y="0"/>
                  </a:lnTo>
                  <a:lnTo>
                    <a:pt x="7370" y="0"/>
                  </a:lnTo>
                  <a:lnTo>
                    <a:pt x="7370" y="1703"/>
                  </a:lnTo>
                  <a:cubicBezTo>
                    <a:pt x="7370" y="1917"/>
                    <a:pt x="7216" y="2096"/>
                    <a:pt x="7013" y="2120"/>
                  </a:cubicBezTo>
                  <a:cubicBezTo>
                    <a:pt x="6999" y="2121"/>
                    <a:pt x="6985" y="2122"/>
                    <a:pt x="6971" y="2122"/>
                  </a:cubicBezTo>
                  <a:cubicBezTo>
                    <a:pt x="6740" y="2122"/>
                    <a:pt x="6549" y="1940"/>
                    <a:pt x="6549" y="1715"/>
                  </a:cubicBezTo>
                  <a:lnTo>
                    <a:pt x="6549" y="0"/>
                  </a:lnTo>
                  <a:lnTo>
                    <a:pt x="3894" y="0"/>
                  </a:lnTo>
                  <a:lnTo>
                    <a:pt x="3894" y="1703"/>
                  </a:lnTo>
                  <a:cubicBezTo>
                    <a:pt x="3894" y="1917"/>
                    <a:pt x="3739" y="2096"/>
                    <a:pt x="3525" y="2120"/>
                  </a:cubicBezTo>
                  <a:cubicBezTo>
                    <a:pt x="3511" y="2121"/>
                    <a:pt x="3498" y="2122"/>
                    <a:pt x="3484" y="2122"/>
                  </a:cubicBezTo>
                  <a:cubicBezTo>
                    <a:pt x="3263" y="2122"/>
                    <a:pt x="3072" y="1940"/>
                    <a:pt x="3072" y="1715"/>
                  </a:cubicBezTo>
                  <a:lnTo>
                    <a:pt x="3072"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5"/>
            <p:cNvSpPr/>
            <p:nvPr/>
          </p:nvSpPr>
          <p:spPr>
            <a:xfrm>
              <a:off x="2560925" y="3190650"/>
              <a:ext cx="250950" cy="39625"/>
            </a:xfrm>
            <a:custGeom>
              <a:avLst/>
              <a:gdLst/>
              <a:ahLst/>
              <a:cxnLst/>
              <a:rect l="l" t="t" r="r" b="b"/>
              <a:pathLst>
                <a:path w="10038" h="1585" extrusionOk="0">
                  <a:moveTo>
                    <a:pt x="1" y="1"/>
                  </a:moveTo>
                  <a:lnTo>
                    <a:pt x="1" y="1584"/>
                  </a:lnTo>
                  <a:lnTo>
                    <a:pt x="10038" y="1584"/>
                  </a:lnTo>
                  <a:lnTo>
                    <a:pt x="1003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 name="Google Shape;2130;p55"/>
          <p:cNvGrpSpPr/>
          <p:nvPr/>
        </p:nvGrpSpPr>
        <p:grpSpPr>
          <a:xfrm>
            <a:off x="1744450" y="2962100"/>
            <a:ext cx="352450" cy="348300"/>
            <a:chOff x="1744450" y="2962100"/>
            <a:chExt cx="352450" cy="348300"/>
          </a:xfrm>
        </p:grpSpPr>
        <p:sp>
          <p:nvSpPr>
            <p:cNvPr id="2131" name="Google Shape;2131;p55"/>
            <p:cNvSpPr/>
            <p:nvPr/>
          </p:nvSpPr>
          <p:spPr>
            <a:xfrm>
              <a:off x="1745650" y="2962100"/>
              <a:ext cx="78900" cy="77975"/>
            </a:xfrm>
            <a:custGeom>
              <a:avLst/>
              <a:gdLst/>
              <a:ahLst/>
              <a:cxnLst/>
              <a:rect l="l" t="t" r="r" b="b"/>
              <a:pathLst>
                <a:path w="3156" h="3119" extrusionOk="0">
                  <a:moveTo>
                    <a:pt x="1124" y="1"/>
                  </a:moveTo>
                  <a:cubicBezTo>
                    <a:pt x="1018" y="1"/>
                    <a:pt x="912" y="40"/>
                    <a:pt x="834" y="118"/>
                  </a:cubicBezTo>
                  <a:lnTo>
                    <a:pt x="155" y="796"/>
                  </a:lnTo>
                  <a:cubicBezTo>
                    <a:pt x="12" y="951"/>
                    <a:pt x="1" y="1177"/>
                    <a:pt x="120" y="1332"/>
                  </a:cubicBezTo>
                  <a:lnTo>
                    <a:pt x="1501" y="3118"/>
                  </a:lnTo>
                  <a:lnTo>
                    <a:pt x="3156" y="1463"/>
                  </a:lnTo>
                  <a:lnTo>
                    <a:pt x="1370" y="82"/>
                  </a:lnTo>
                  <a:cubicBezTo>
                    <a:pt x="1299" y="28"/>
                    <a:pt x="1212" y="1"/>
                    <a:pt x="112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5"/>
            <p:cNvSpPr/>
            <p:nvPr/>
          </p:nvSpPr>
          <p:spPr>
            <a:xfrm>
              <a:off x="1935250" y="3004625"/>
              <a:ext cx="116425" cy="117300"/>
            </a:xfrm>
            <a:custGeom>
              <a:avLst/>
              <a:gdLst/>
              <a:ahLst/>
              <a:cxnLst/>
              <a:rect l="l" t="t" r="r" b="b"/>
              <a:pathLst>
                <a:path w="4657" h="4692" extrusionOk="0">
                  <a:moveTo>
                    <a:pt x="2254" y="71"/>
                  </a:moveTo>
                  <a:cubicBezTo>
                    <a:pt x="2145" y="71"/>
                    <a:pt x="2034" y="111"/>
                    <a:pt x="1953" y="191"/>
                  </a:cubicBezTo>
                  <a:lnTo>
                    <a:pt x="1" y="2155"/>
                  </a:lnTo>
                  <a:lnTo>
                    <a:pt x="2537" y="4691"/>
                  </a:lnTo>
                  <a:lnTo>
                    <a:pt x="4490" y="2727"/>
                  </a:lnTo>
                  <a:cubicBezTo>
                    <a:pt x="4656" y="2560"/>
                    <a:pt x="4656" y="2310"/>
                    <a:pt x="4490" y="2143"/>
                  </a:cubicBezTo>
                  <a:cubicBezTo>
                    <a:pt x="2358" y="0"/>
                    <a:pt x="2525" y="167"/>
                    <a:pt x="2454" y="119"/>
                  </a:cubicBezTo>
                  <a:cubicBezTo>
                    <a:pt x="2393" y="87"/>
                    <a:pt x="2324" y="71"/>
                    <a:pt x="2254" y="7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5"/>
            <p:cNvSpPr/>
            <p:nvPr/>
          </p:nvSpPr>
          <p:spPr>
            <a:xfrm>
              <a:off x="2016825" y="2962100"/>
              <a:ext cx="78900" cy="77975"/>
            </a:xfrm>
            <a:custGeom>
              <a:avLst/>
              <a:gdLst/>
              <a:ahLst/>
              <a:cxnLst/>
              <a:rect l="l" t="t" r="r" b="b"/>
              <a:pathLst>
                <a:path w="3156" h="3119" extrusionOk="0">
                  <a:moveTo>
                    <a:pt x="2032" y="1"/>
                  </a:moveTo>
                  <a:cubicBezTo>
                    <a:pt x="1944" y="1"/>
                    <a:pt x="1856" y="28"/>
                    <a:pt x="1786" y="82"/>
                  </a:cubicBezTo>
                  <a:lnTo>
                    <a:pt x="0" y="1463"/>
                  </a:lnTo>
                  <a:lnTo>
                    <a:pt x="1667" y="3118"/>
                  </a:lnTo>
                  <a:lnTo>
                    <a:pt x="3036" y="1332"/>
                  </a:lnTo>
                  <a:cubicBezTo>
                    <a:pt x="3155" y="1177"/>
                    <a:pt x="3143" y="951"/>
                    <a:pt x="3001" y="796"/>
                  </a:cubicBezTo>
                  <a:lnTo>
                    <a:pt x="2322" y="118"/>
                  </a:lnTo>
                  <a:cubicBezTo>
                    <a:pt x="2244" y="40"/>
                    <a:pt x="2138" y="1"/>
                    <a:pt x="203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5"/>
            <p:cNvSpPr/>
            <p:nvPr/>
          </p:nvSpPr>
          <p:spPr>
            <a:xfrm>
              <a:off x="1744450" y="3150775"/>
              <a:ext cx="161950" cy="159625"/>
            </a:xfrm>
            <a:custGeom>
              <a:avLst/>
              <a:gdLst/>
              <a:ahLst/>
              <a:cxnLst/>
              <a:rect l="l" t="t" r="r" b="b"/>
              <a:pathLst>
                <a:path w="6478" h="6385" extrusionOk="0">
                  <a:moveTo>
                    <a:pt x="3942" y="0"/>
                  </a:moveTo>
                  <a:lnTo>
                    <a:pt x="322" y="3608"/>
                  </a:lnTo>
                  <a:cubicBezTo>
                    <a:pt x="1" y="3929"/>
                    <a:pt x="1" y="4441"/>
                    <a:pt x="322" y="4763"/>
                  </a:cubicBezTo>
                  <a:lnTo>
                    <a:pt x="1704" y="6144"/>
                  </a:lnTo>
                  <a:cubicBezTo>
                    <a:pt x="1864" y="6305"/>
                    <a:pt x="2073" y="6385"/>
                    <a:pt x="2281" y="6385"/>
                  </a:cubicBezTo>
                  <a:cubicBezTo>
                    <a:pt x="2489" y="6385"/>
                    <a:pt x="2698" y="6305"/>
                    <a:pt x="2858" y="6144"/>
                  </a:cubicBezTo>
                  <a:lnTo>
                    <a:pt x="6478" y="2536"/>
                  </a:lnTo>
                  <a:lnTo>
                    <a:pt x="3942"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5"/>
            <p:cNvSpPr/>
            <p:nvPr/>
          </p:nvSpPr>
          <p:spPr>
            <a:xfrm>
              <a:off x="1789700" y="3006250"/>
              <a:ext cx="307200" cy="304150"/>
            </a:xfrm>
            <a:custGeom>
              <a:avLst/>
              <a:gdLst/>
              <a:ahLst/>
              <a:cxnLst/>
              <a:rect l="l" t="t" r="r" b="b"/>
              <a:pathLst>
                <a:path w="12288" h="12166" extrusionOk="0">
                  <a:moveTo>
                    <a:pt x="2412" y="1"/>
                  </a:moveTo>
                  <a:cubicBezTo>
                    <a:pt x="2308" y="1"/>
                    <a:pt x="2203" y="42"/>
                    <a:pt x="2120" y="126"/>
                  </a:cubicBezTo>
                  <a:lnTo>
                    <a:pt x="167" y="2078"/>
                  </a:lnTo>
                  <a:cubicBezTo>
                    <a:pt x="1" y="2245"/>
                    <a:pt x="1" y="2495"/>
                    <a:pt x="167" y="2662"/>
                  </a:cubicBezTo>
                  <a:lnTo>
                    <a:pt x="9430" y="11925"/>
                  </a:lnTo>
                  <a:cubicBezTo>
                    <a:pt x="9591" y="12086"/>
                    <a:pt x="9800" y="12166"/>
                    <a:pt x="10008" y="12166"/>
                  </a:cubicBezTo>
                  <a:cubicBezTo>
                    <a:pt x="10216" y="12166"/>
                    <a:pt x="10425" y="12086"/>
                    <a:pt x="10585" y="11925"/>
                  </a:cubicBezTo>
                  <a:lnTo>
                    <a:pt x="11966" y="10544"/>
                  </a:lnTo>
                  <a:cubicBezTo>
                    <a:pt x="12288" y="10222"/>
                    <a:pt x="12288" y="9710"/>
                    <a:pt x="11966" y="9389"/>
                  </a:cubicBezTo>
                  <a:lnTo>
                    <a:pt x="2703" y="126"/>
                  </a:lnTo>
                  <a:cubicBezTo>
                    <a:pt x="2620" y="42"/>
                    <a:pt x="2516" y="1"/>
                    <a:pt x="241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 name="Google Shape;2136;p55"/>
          <p:cNvGrpSpPr/>
          <p:nvPr/>
        </p:nvGrpSpPr>
        <p:grpSpPr>
          <a:xfrm>
            <a:off x="7105250" y="3611250"/>
            <a:ext cx="238450" cy="348275"/>
            <a:chOff x="7105250" y="3746875"/>
            <a:chExt cx="238450" cy="348275"/>
          </a:xfrm>
        </p:grpSpPr>
        <p:sp>
          <p:nvSpPr>
            <p:cNvPr id="2137" name="Google Shape;2137;p55"/>
            <p:cNvSpPr/>
            <p:nvPr/>
          </p:nvSpPr>
          <p:spPr>
            <a:xfrm>
              <a:off x="7105250" y="3746875"/>
              <a:ext cx="238450" cy="348275"/>
            </a:xfrm>
            <a:custGeom>
              <a:avLst/>
              <a:gdLst/>
              <a:ahLst/>
              <a:cxnLst/>
              <a:rect l="l" t="t" r="r" b="b"/>
              <a:pathLst>
                <a:path w="9538" h="13931" extrusionOk="0">
                  <a:moveTo>
                    <a:pt x="1227" y="0"/>
                  </a:moveTo>
                  <a:cubicBezTo>
                    <a:pt x="560" y="0"/>
                    <a:pt x="12" y="548"/>
                    <a:pt x="12" y="1215"/>
                  </a:cubicBezTo>
                  <a:lnTo>
                    <a:pt x="12" y="2798"/>
                  </a:lnTo>
                  <a:cubicBezTo>
                    <a:pt x="1" y="3584"/>
                    <a:pt x="191" y="4358"/>
                    <a:pt x="548" y="5048"/>
                  </a:cubicBezTo>
                  <a:cubicBezTo>
                    <a:pt x="703" y="5334"/>
                    <a:pt x="882" y="5906"/>
                    <a:pt x="882" y="6965"/>
                  </a:cubicBezTo>
                  <a:cubicBezTo>
                    <a:pt x="882" y="8013"/>
                    <a:pt x="703" y="8585"/>
                    <a:pt x="548" y="8870"/>
                  </a:cubicBezTo>
                  <a:cubicBezTo>
                    <a:pt x="191" y="9561"/>
                    <a:pt x="1" y="10335"/>
                    <a:pt x="12" y="11121"/>
                  </a:cubicBezTo>
                  <a:lnTo>
                    <a:pt x="12" y="12704"/>
                  </a:lnTo>
                  <a:cubicBezTo>
                    <a:pt x="12" y="13383"/>
                    <a:pt x="560" y="13930"/>
                    <a:pt x="1227" y="13930"/>
                  </a:cubicBezTo>
                  <a:lnTo>
                    <a:pt x="2620" y="13930"/>
                  </a:lnTo>
                  <a:lnTo>
                    <a:pt x="2620" y="6120"/>
                  </a:lnTo>
                  <a:cubicBezTo>
                    <a:pt x="2596" y="4917"/>
                    <a:pt x="3560" y="3941"/>
                    <a:pt x="4751" y="3929"/>
                  </a:cubicBezTo>
                  <a:cubicBezTo>
                    <a:pt x="5954" y="3929"/>
                    <a:pt x="6918" y="4894"/>
                    <a:pt x="6918" y="6084"/>
                  </a:cubicBezTo>
                  <a:lnTo>
                    <a:pt x="6918" y="13930"/>
                  </a:lnTo>
                  <a:lnTo>
                    <a:pt x="8311" y="13930"/>
                  </a:lnTo>
                  <a:cubicBezTo>
                    <a:pt x="8978" y="13930"/>
                    <a:pt x="9526" y="13371"/>
                    <a:pt x="9526" y="12704"/>
                  </a:cubicBezTo>
                  <a:lnTo>
                    <a:pt x="9526" y="11121"/>
                  </a:lnTo>
                  <a:cubicBezTo>
                    <a:pt x="9537" y="10335"/>
                    <a:pt x="9347" y="9561"/>
                    <a:pt x="8990" y="8870"/>
                  </a:cubicBezTo>
                  <a:cubicBezTo>
                    <a:pt x="8835" y="8585"/>
                    <a:pt x="8656" y="8013"/>
                    <a:pt x="8656" y="6965"/>
                  </a:cubicBezTo>
                  <a:cubicBezTo>
                    <a:pt x="8656" y="5906"/>
                    <a:pt x="8835" y="5334"/>
                    <a:pt x="8990" y="5048"/>
                  </a:cubicBezTo>
                  <a:cubicBezTo>
                    <a:pt x="9347" y="4358"/>
                    <a:pt x="9537" y="3584"/>
                    <a:pt x="9526" y="2798"/>
                  </a:cubicBezTo>
                  <a:lnTo>
                    <a:pt x="9526" y="1215"/>
                  </a:lnTo>
                  <a:cubicBezTo>
                    <a:pt x="9526" y="548"/>
                    <a:pt x="8978" y="0"/>
                    <a:pt x="831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5"/>
            <p:cNvSpPr/>
            <p:nvPr/>
          </p:nvSpPr>
          <p:spPr>
            <a:xfrm>
              <a:off x="7190975" y="3865925"/>
              <a:ext cx="67000" cy="229225"/>
            </a:xfrm>
            <a:custGeom>
              <a:avLst/>
              <a:gdLst/>
              <a:ahLst/>
              <a:cxnLst/>
              <a:rect l="l" t="t" r="r" b="b"/>
              <a:pathLst>
                <a:path w="2680" h="9169" extrusionOk="0">
                  <a:moveTo>
                    <a:pt x="1325" y="1790"/>
                  </a:moveTo>
                  <a:cubicBezTo>
                    <a:pt x="1351" y="1790"/>
                    <a:pt x="1378" y="1793"/>
                    <a:pt x="1405" y="1799"/>
                  </a:cubicBezTo>
                  <a:cubicBezTo>
                    <a:pt x="1620" y="1846"/>
                    <a:pt x="1763" y="2037"/>
                    <a:pt x="1739" y="2239"/>
                  </a:cubicBezTo>
                  <a:cubicBezTo>
                    <a:pt x="1717" y="2468"/>
                    <a:pt x="1525" y="2606"/>
                    <a:pt x="1328" y="2606"/>
                  </a:cubicBezTo>
                  <a:cubicBezTo>
                    <a:pt x="1208" y="2606"/>
                    <a:pt x="1086" y="2554"/>
                    <a:pt x="1001" y="2441"/>
                  </a:cubicBezTo>
                  <a:cubicBezTo>
                    <a:pt x="792" y="2167"/>
                    <a:pt x="1009" y="1790"/>
                    <a:pt x="1325" y="1790"/>
                  </a:cubicBezTo>
                  <a:close/>
                  <a:moveTo>
                    <a:pt x="1356" y="1"/>
                  </a:moveTo>
                  <a:cubicBezTo>
                    <a:pt x="1349" y="1"/>
                    <a:pt x="1341" y="1"/>
                    <a:pt x="1334" y="1"/>
                  </a:cubicBezTo>
                  <a:cubicBezTo>
                    <a:pt x="584" y="1"/>
                    <a:pt x="1" y="608"/>
                    <a:pt x="12" y="1346"/>
                  </a:cubicBezTo>
                  <a:lnTo>
                    <a:pt x="12" y="9168"/>
                  </a:lnTo>
                  <a:lnTo>
                    <a:pt x="2679" y="9168"/>
                  </a:lnTo>
                  <a:lnTo>
                    <a:pt x="2679" y="1322"/>
                  </a:lnTo>
                  <a:cubicBezTo>
                    <a:pt x="2668" y="591"/>
                    <a:pt x="2084" y="1"/>
                    <a:pt x="135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 name="Google Shape;2139;p55"/>
          <p:cNvGrpSpPr/>
          <p:nvPr/>
        </p:nvGrpSpPr>
        <p:grpSpPr>
          <a:xfrm>
            <a:off x="6498025" y="3611250"/>
            <a:ext cx="295600" cy="348275"/>
            <a:chOff x="6498025" y="3611250"/>
            <a:chExt cx="295600" cy="348275"/>
          </a:xfrm>
        </p:grpSpPr>
        <p:sp>
          <p:nvSpPr>
            <p:cNvPr id="2140" name="Google Shape;2140;p55"/>
            <p:cNvSpPr/>
            <p:nvPr/>
          </p:nvSpPr>
          <p:spPr>
            <a:xfrm>
              <a:off x="6709675" y="3611900"/>
              <a:ext cx="83950" cy="80925"/>
            </a:xfrm>
            <a:custGeom>
              <a:avLst/>
              <a:gdLst/>
              <a:ahLst/>
              <a:cxnLst/>
              <a:rect l="l" t="t" r="r" b="b"/>
              <a:pathLst>
                <a:path w="3358" h="3237" extrusionOk="0">
                  <a:moveTo>
                    <a:pt x="1956" y="0"/>
                  </a:moveTo>
                  <a:cubicBezTo>
                    <a:pt x="1680" y="0"/>
                    <a:pt x="1402" y="89"/>
                    <a:pt x="1167" y="272"/>
                  </a:cubicBezTo>
                  <a:cubicBezTo>
                    <a:pt x="1095" y="331"/>
                    <a:pt x="1143" y="284"/>
                    <a:pt x="0" y="1367"/>
                  </a:cubicBezTo>
                  <a:lnTo>
                    <a:pt x="1869" y="3237"/>
                  </a:lnTo>
                  <a:lnTo>
                    <a:pt x="2870" y="2177"/>
                  </a:lnTo>
                  <a:cubicBezTo>
                    <a:pt x="3346" y="1689"/>
                    <a:pt x="3358" y="927"/>
                    <a:pt x="2905" y="427"/>
                  </a:cubicBezTo>
                  <a:cubicBezTo>
                    <a:pt x="2658" y="146"/>
                    <a:pt x="2309" y="0"/>
                    <a:pt x="195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5"/>
            <p:cNvSpPr/>
            <p:nvPr/>
          </p:nvSpPr>
          <p:spPr>
            <a:xfrm>
              <a:off x="6503975" y="3617200"/>
              <a:ext cx="70275" cy="70275"/>
            </a:xfrm>
            <a:custGeom>
              <a:avLst/>
              <a:gdLst/>
              <a:ahLst/>
              <a:cxnLst/>
              <a:rect l="l" t="t" r="r" b="b"/>
              <a:pathLst>
                <a:path w="2811" h="2811" extrusionOk="0">
                  <a:moveTo>
                    <a:pt x="2811" y="0"/>
                  </a:moveTo>
                  <a:lnTo>
                    <a:pt x="1" y="2810"/>
                  </a:lnTo>
                  <a:lnTo>
                    <a:pt x="2811" y="2810"/>
                  </a:lnTo>
                  <a:lnTo>
                    <a:pt x="2811"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5"/>
            <p:cNvSpPr/>
            <p:nvPr/>
          </p:nvSpPr>
          <p:spPr>
            <a:xfrm>
              <a:off x="6539150" y="3660350"/>
              <a:ext cx="202975" cy="200675"/>
            </a:xfrm>
            <a:custGeom>
              <a:avLst/>
              <a:gdLst/>
              <a:ahLst/>
              <a:cxnLst/>
              <a:rect l="l" t="t" r="r" b="b"/>
              <a:pathLst>
                <a:path w="8119" h="8027" extrusionOk="0">
                  <a:moveTo>
                    <a:pt x="6238" y="1"/>
                  </a:moveTo>
                  <a:lnTo>
                    <a:pt x="1404" y="4823"/>
                  </a:lnTo>
                  <a:cubicBezTo>
                    <a:pt x="1297" y="4930"/>
                    <a:pt x="1213" y="5049"/>
                    <a:pt x="1154" y="5192"/>
                  </a:cubicBezTo>
                  <a:lnTo>
                    <a:pt x="130" y="7442"/>
                  </a:lnTo>
                  <a:cubicBezTo>
                    <a:pt x="1" y="7730"/>
                    <a:pt x="220" y="8027"/>
                    <a:pt x="497" y="8027"/>
                  </a:cubicBezTo>
                  <a:cubicBezTo>
                    <a:pt x="552" y="8027"/>
                    <a:pt x="609" y="8015"/>
                    <a:pt x="666" y="7990"/>
                  </a:cubicBezTo>
                  <a:lnTo>
                    <a:pt x="2928" y="6966"/>
                  </a:lnTo>
                  <a:cubicBezTo>
                    <a:pt x="3059" y="6894"/>
                    <a:pt x="3178" y="6811"/>
                    <a:pt x="3285" y="6716"/>
                  </a:cubicBezTo>
                  <a:cubicBezTo>
                    <a:pt x="3425" y="6576"/>
                    <a:pt x="3549" y="6452"/>
                    <a:pt x="3658" y="6343"/>
                  </a:cubicBezTo>
                  <a:cubicBezTo>
                    <a:pt x="3658" y="6343"/>
                    <a:pt x="4515" y="5486"/>
                    <a:pt x="8119" y="1882"/>
                  </a:cubicBezTo>
                  <a:lnTo>
                    <a:pt x="623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5"/>
            <p:cNvSpPr/>
            <p:nvPr/>
          </p:nvSpPr>
          <p:spPr>
            <a:xfrm>
              <a:off x="6498025" y="3611250"/>
              <a:ext cx="238150" cy="348275"/>
            </a:xfrm>
            <a:custGeom>
              <a:avLst/>
              <a:gdLst/>
              <a:ahLst/>
              <a:cxnLst/>
              <a:rect l="l" t="t" r="r" b="b"/>
              <a:pathLst>
                <a:path w="9526" h="13931" extrusionOk="0">
                  <a:moveTo>
                    <a:pt x="7359" y="11335"/>
                  </a:moveTo>
                  <a:cubicBezTo>
                    <a:pt x="7573" y="11335"/>
                    <a:pt x="7752" y="11490"/>
                    <a:pt x="7776" y="11704"/>
                  </a:cubicBezTo>
                  <a:cubicBezTo>
                    <a:pt x="7799" y="11942"/>
                    <a:pt x="7609" y="12156"/>
                    <a:pt x="7371" y="12156"/>
                  </a:cubicBezTo>
                  <a:lnTo>
                    <a:pt x="5204" y="12156"/>
                  </a:lnTo>
                  <a:cubicBezTo>
                    <a:pt x="4989" y="12156"/>
                    <a:pt x="4811" y="12002"/>
                    <a:pt x="4787" y="11799"/>
                  </a:cubicBezTo>
                  <a:cubicBezTo>
                    <a:pt x="4763" y="11549"/>
                    <a:pt x="4942" y="11335"/>
                    <a:pt x="5192" y="11335"/>
                  </a:cubicBezTo>
                  <a:close/>
                  <a:moveTo>
                    <a:pt x="3870" y="0"/>
                  </a:moveTo>
                  <a:lnTo>
                    <a:pt x="3870" y="3453"/>
                  </a:lnTo>
                  <a:cubicBezTo>
                    <a:pt x="3870" y="3679"/>
                    <a:pt x="3680" y="3858"/>
                    <a:pt x="3454" y="3858"/>
                  </a:cubicBezTo>
                  <a:lnTo>
                    <a:pt x="1" y="3858"/>
                  </a:lnTo>
                  <a:lnTo>
                    <a:pt x="1" y="13514"/>
                  </a:lnTo>
                  <a:cubicBezTo>
                    <a:pt x="1" y="13740"/>
                    <a:pt x="179" y="13930"/>
                    <a:pt x="406" y="13930"/>
                  </a:cubicBezTo>
                  <a:lnTo>
                    <a:pt x="9121" y="13930"/>
                  </a:lnTo>
                  <a:cubicBezTo>
                    <a:pt x="9347" y="13930"/>
                    <a:pt x="9526" y="13740"/>
                    <a:pt x="9526" y="13514"/>
                  </a:cubicBezTo>
                  <a:lnTo>
                    <a:pt x="9526" y="5239"/>
                  </a:lnTo>
                  <a:lnTo>
                    <a:pt x="7335" y="7418"/>
                  </a:lnTo>
                  <a:lnTo>
                    <a:pt x="7359" y="7418"/>
                  </a:lnTo>
                  <a:cubicBezTo>
                    <a:pt x="7573" y="7418"/>
                    <a:pt x="7752" y="7573"/>
                    <a:pt x="7776" y="7787"/>
                  </a:cubicBezTo>
                  <a:cubicBezTo>
                    <a:pt x="7799" y="8025"/>
                    <a:pt x="7609" y="8239"/>
                    <a:pt x="7371" y="8239"/>
                  </a:cubicBezTo>
                  <a:lnTo>
                    <a:pt x="6513" y="8239"/>
                  </a:lnTo>
                  <a:lnTo>
                    <a:pt x="5513" y="9239"/>
                  </a:lnTo>
                  <a:cubicBezTo>
                    <a:pt x="5335" y="9418"/>
                    <a:pt x="5132" y="9561"/>
                    <a:pt x="4906" y="9656"/>
                  </a:cubicBezTo>
                  <a:lnTo>
                    <a:pt x="2656" y="10692"/>
                  </a:lnTo>
                  <a:cubicBezTo>
                    <a:pt x="2483" y="10769"/>
                    <a:pt x="2310" y="10804"/>
                    <a:pt x="2144" y="10804"/>
                  </a:cubicBezTo>
                  <a:cubicBezTo>
                    <a:pt x="1310" y="10804"/>
                    <a:pt x="638" y="9924"/>
                    <a:pt x="1025" y="9061"/>
                  </a:cubicBezTo>
                  <a:lnTo>
                    <a:pt x="2061" y="6811"/>
                  </a:lnTo>
                  <a:cubicBezTo>
                    <a:pt x="2192" y="6525"/>
                    <a:pt x="2382" y="6275"/>
                    <a:pt x="2620" y="6060"/>
                  </a:cubicBezTo>
                  <a:lnTo>
                    <a:pt x="2156" y="6060"/>
                  </a:lnTo>
                  <a:cubicBezTo>
                    <a:pt x="1941" y="6060"/>
                    <a:pt x="1763" y="5906"/>
                    <a:pt x="1739" y="5703"/>
                  </a:cubicBezTo>
                  <a:cubicBezTo>
                    <a:pt x="1715" y="5453"/>
                    <a:pt x="1906" y="5251"/>
                    <a:pt x="2144" y="5251"/>
                  </a:cubicBezTo>
                  <a:lnTo>
                    <a:pt x="3430" y="5251"/>
                  </a:lnTo>
                  <a:cubicBezTo>
                    <a:pt x="8299" y="381"/>
                    <a:pt x="7240" y="1417"/>
                    <a:pt x="875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 name="Google Shape;2144;p55"/>
          <p:cNvGrpSpPr/>
          <p:nvPr/>
        </p:nvGrpSpPr>
        <p:grpSpPr>
          <a:xfrm>
            <a:off x="5906000" y="3611250"/>
            <a:ext cx="303325" cy="348275"/>
            <a:chOff x="5906000" y="3611250"/>
            <a:chExt cx="303325" cy="348275"/>
          </a:xfrm>
        </p:grpSpPr>
        <p:sp>
          <p:nvSpPr>
            <p:cNvPr id="2145" name="Google Shape;2145;p55"/>
            <p:cNvSpPr/>
            <p:nvPr/>
          </p:nvSpPr>
          <p:spPr>
            <a:xfrm>
              <a:off x="5997075" y="3838950"/>
              <a:ext cx="121175" cy="44975"/>
            </a:xfrm>
            <a:custGeom>
              <a:avLst/>
              <a:gdLst/>
              <a:ahLst/>
              <a:cxnLst/>
              <a:rect l="l" t="t" r="r" b="b"/>
              <a:pathLst>
                <a:path w="4847" h="1799" extrusionOk="0">
                  <a:moveTo>
                    <a:pt x="1" y="0"/>
                  </a:moveTo>
                  <a:lnTo>
                    <a:pt x="1" y="1798"/>
                  </a:lnTo>
                  <a:lnTo>
                    <a:pt x="4846" y="1798"/>
                  </a:lnTo>
                  <a:lnTo>
                    <a:pt x="4846"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5"/>
            <p:cNvSpPr/>
            <p:nvPr/>
          </p:nvSpPr>
          <p:spPr>
            <a:xfrm>
              <a:off x="5906000" y="3611250"/>
              <a:ext cx="54500" cy="109550"/>
            </a:xfrm>
            <a:custGeom>
              <a:avLst/>
              <a:gdLst/>
              <a:ahLst/>
              <a:cxnLst/>
              <a:rect l="l" t="t" r="r" b="b"/>
              <a:pathLst>
                <a:path w="2180" h="4382" extrusionOk="0">
                  <a:moveTo>
                    <a:pt x="1227" y="0"/>
                  </a:moveTo>
                  <a:cubicBezTo>
                    <a:pt x="548" y="0"/>
                    <a:pt x="0" y="548"/>
                    <a:pt x="0" y="1215"/>
                  </a:cubicBezTo>
                  <a:lnTo>
                    <a:pt x="0" y="3965"/>
                  </a:lnTo>
                  <a:cubicBezTo>
                    <a:pt x="0" y="4191"/>
                    <a:pt x="191" y="4382"/>
                    <a:pt x="417" y="4382"/>
                  </a:cubicBezTo>
                  <a:lnTo>
                    <a:pt x="2179" y="4370"/>
                  </a:lnTo>
                  <a:lnTo>
                    <a:pt x="2179"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5"/>
            <p:cNvSpPr/>
            <p:nvPr/>
          </p:nvSpPr>
          <p:spPr>
            <a:xfrm>
              <a:off x="5933375" y="3741025"/>
              <a:ext cx="248875" cy="218500"/>
            </a:xfrm>
            <a:custGeom>
              <a:avLst/>
              <a:gdLst/>
              <a:ahLst/>
              <a:cxnLst/>
              <a:rect l="l" t="t" r="r" b="b"/>
              <a:pathLst>
                <a:path w="9955" h="8740" extrusionOk="0">
                  <a:moveTo>
                    <a:pt x="7787" y="1358"/>
                  </a:moveTo>
                  <a:cubicBezTo>
                    <a:pt x="8002" y="1358"/>
                    <a:pt x="8180" y="1512"/>
                    <a:pt x="8204" y="1727"/>
                  </a:cubicBezTo>
                  <a:cubicBezTo>
                    <a:pt x="8228" y="1965"/>
                    <a:pt x="8037" y="2179"/>
                    <a:pt x="7799" y="2179"/>
                  </a:cubicBezTo>
                  <a:lnTo>
                    <a:pt x="2144" y="2179"/>
                  </a:lnTo>
                  <a:cubicBezTo>
                    <a:pt x="1941" y="2179"/>
                    <a:pt x="1763" y="2024"/>
                    <a:pt x="1727" y="1810"/>
                  </a:cubicBezTo>
                  <a:cubicBezTo>
                    <a:pt x="1703" y="1572"/>
                    <a:pt x="1894" y="1358"/>
                    <a:pt x="2132" y="1358"/>
                  </a:cubicBezTo>
                  <a:close/>
                  <a:moveTo>
                    <a:pt x="7799" y="3096"/>
                  </a:moveTo>
                  <a:cubicBezTo>
                    <a:pt x="8025" y="3096"/>
                    <a:pt x="8216" y="3286"/>
                    <a:pt x="8216" y="3513"/>
                  </a:cubicBezTo>
                  <a:lnTo>
                    <a:pt x="8216" y="6120"/>
                  </a:lnTo>
                  <a:cubicBezTo>
                    <a:pt x="8216" y="6346"/>
                    <a:pt x="8025" y="6537"/>
                    <a:pt x="7799" y="6537"/>
                  </a:cubicBezTo>
                  <a:lnTo>
                    <a:pt x="7799" y="6525"/>
                  </a:lnTo>
                  <a:lnTo>
                    <a:pt x="2144" y="6525"/>
                  </a:lnTo>
                  <a:cubicBezTo>
                    <a:pt x="1918" y="6525"/>
                    <a:pt x="1739" y="6346"/>
                    <a:pt x="1739" y="6120"/>
                  </a:cubicBezTo>
                  <a:lnTo>
                    <a:pt x="1739" y="3513"/>
                  </a:lnTo>
                  <a:cubicBezTo>
                    <a:pt x="1739" y="3286"/>
                    <a:pt x="1918" y="3096"/>
                    <a:pt x="2144" y="3096"/>
                  </a:cubicBezTo>
                  <a:close/>
                  <a:moveTo>
                    <a:pt x="1" y="0"/>
                  </a:moveTo>
                  <a:lnTo>
                    <a:pt x="1" y="7513"/>
                  </a:lnTo>
                  <a:cubicBezTo>
                    <a:pt x="1" y="8192"/>
                    <a:pt x="548" y="8739"/>
                    <a:pt x="1215" y="8739"/>
                  </a:cubicBezTo>
                  <a:lnTo>
                    <a:pt x="8728" y="8739"/>
                  </a:lnTo>
                  <a:cubicBezTo>
                    <a:pt x="9407" y="8739"/>
                    <a:pt x="9954" y="8192"/>
                    <a:pt x="9954" y="7513"/>
                  </a:cubicBezTo>
                  <a:lnTo>
                    <a:pt x="995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5"/>
            <p:cNvSpPr/>
            <p:nvPr/>
          </p:nvSpPr>
          <p:spPr>
            <a:xfrm>
              <a:off x="6155125" y="3611250"/>
              <a:ext cx="54200" cy="109275"/>
            </a:xfrm>
            <a:custGeom>
              <a:avLst/>
              <a:gdLst/>
              <a:ahLst/>
              <a:cxnLst/>
              <a:rect l="l" t="t" r="r" b="b"/>
              <a:pathLst>
                <a:path w="2168" h="4371" extrusionOk="0">
                  <a:moveTo>
                    <a:pt x="1" y="0"/>
                  </a:moveTo>
                  <a:lnTo>
                    <a:pt x="1" y="4370"/>
                  </a:lnTo>
                  <a:lnTo>
                    <a:pt x="1763" y="4370"/>
                  </a:lnTo>
                  <a:cubicBezTo>
                    <a:pt x="1770" y="4370"/>
                    <a:pt x="1776" y="4370"/>
                    <a:pt x="1783" y="4370"/>
                  </a:cubicBezTo>
                  <a:cubicBezTo>
                    <a:pt x="2000" y="4370"/>
                    <a:pt x="2168" y="4185"/>
                    <a:pt x="2168" y="3977"/>
                  </a:cubicBezTo>
                  <a:lnTo>
                    <a:pt x="2168" y="1215"/>
                  </a:lnTo>
                  <a:cubicBezTo>
                    <a:pt x="2168" y="548"/>
                    <a:pt x="1620" y="0"/>
                    <a:pt x="95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5"/>
            <p:cNvSpPr/>
            <p:nvPr/>
          </p:nvSpPr>
          <p:spPr>
            <a:xfrm>
              <a:off x="5981000" y="3611250"/>
              <a:ext cx="153625" cy="109250"/>
            </a:xfrm>
            <a:custGeom>
              <a:avLst/>
              <a:gdLst/>
              <a:ahLst/>
              <a:cxnLst/>
              <a:rect l="l" t="t" r="r" b="b"/>
              <a:pathLst>
                <a:path w="6145" h="4370" extrusionOk="0">
                  <a:moveTo>
                    <a:pt x="1" y="0"/>
                  </a:moveTo>
                  <a:lnTo>
                    <a:pt x="1" y="4370"/>
                  </a:lnTo>
                  <a:lnTo>
                    <a:pt x="6144" y="4370"/>
                  </a:lnTo>
                  <a:lnTo>
                    <a:pt x="614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 name="Google Shape;2150;p55"/>
          <p:cNvGrpSpPr/>
          <p:nvPr/>
        </p:nvGrpSpPr>
        <p:grpSpPr>
          <a:xfrm>
            <a:off x="5287175" y="3612425"/>
            <a:ext cx="348275" cy="346925"/>
            <a:chOff x="5287175" y="3748050"/>
            <a:chExt cx="348275" cy="346925"/>
          </a:xfrm>
        </p:grpSpPr>
        <p:sp>
          <p:nvSpPr>
            <p:cNvPr id="2151" name="Google Shape;2151;p55"/>
            <p:cNvSpPr/>
            <p:nvPr/>
          </p:nvSpPr>
          <p:spPr>
            <a:xfrm>
              <a:off x="5395225" y="3823075"/>
              <a:ext cx="33950" cy="33950"/>
            </a:xfrm>
            <a:custGeom>
              <a:avLst/>
              <a:gdLst/>
              <a:ahLst/>
              <a:cxnLst/>
              <a:rect l="l" t="t" r="r" b="b"/>
              <a:pathLst>
                <a:path w="1358" h="1358" extrusionOk="0">
                  <a:moveTo>
                    <a:pt x="679" y="0"/>
                  </a:moveTo>
                  <a:cubicBezTo>
                    <a:pt x="310" y="0"/>
                    <a:pt x="0" y="310"/>
                    <a:pt x="0" y="679"/>
                  </a:cubicBezTo>
                  <a:cubicBezTo>
                    <a:pt x="0" y="1060"/>
                    <a:pt x="310" y="1358"/>
                    <a:pt x="679" y="1358"/>
                  </a:cubicBezTo>
                  <a:cubicBezTo>
                    <a:pt x="1060" y="1358"/>
                    <a:pt x="1357" y="1060"/>
                    <a:pt x="1357" y="679"/>
                  </a:cubicBezTo>
                  <a:cubicBezTo>
                    <a:pt x="1357" y="310"/>
                    <a:pt x="1060" y="0"/>
                    <a:pt x="67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5"/>
            <p:cNvSpPr/>
            <p:nvPr/>
          </p:nvSpPr>
          <p:spPr>
            <a:xfrm>
              <a:off x="5493150" y="3823075"/>
              <a:ext cx="33950" cy="33950"/>
            </a:xfrm>
            <a:custGeom>
              <a:avLst/>
              <a:gdLst/>
              <a:ahLst/>
              <a:cxnLst/>
              <a:rect l="l" t="t" r="r" b="b"/>
              <a:pathLst>
                <a:path w="1358" h="1358" extrusionOk="0">
                  <a:moveTo>
                    <a:pt x="679" y="0"/>
                  </a:moveTo>
                  <a:cubicBezTo>
                    <a:pt x="310" y="0"/>
                    <a:pt x="0" y="310"/>
                    <a:pt x="0" y="679"/>
                  </a:cubicBezTo>
                  <a:cubicBezTo>
                    <a:pt x="0" y="1060"/>
                    <a:pt x="310" y="1358"/>
                    <a:pt x="679" y="1358"/>
                  </a:cubicBezTo>
                  <a:cubicBezTo>
                    <a:pt x="1060" y="1358"/>
                    <a:pt x="1358" y="1060"/>
                    <a:pt x="1358" y="679"/>
                  </a:cubicBezTo>
                  <a:cubicBezTo>
                    <a:pt x="1358" y="310"/>
                    <a:pt x="1060" y="0"/>
                    <a:pt x="67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5"/>
            <p:cNvSpPr/>
            <p:nvPr/>
          </p:nvSpPr>
          <p:spPr>
            <a:xfrm>
              <a:off x="5351750" y="3904625"/>
              <a:ext cx="33975" cy="34250"/>
            </a:xfrm>
            <a:custGeom>
              <a:avLst/>
              <a:gdLst/>
              <a:ahLst/>
              <a:cxnLst/>
              <a:rect l="l" t="t" r="r" b="b"/>
              <a:pathLst>
                <a:path w="1359" h="1370" extrusionOk="0">
                  <a:moveTo>
                    <a:pt x="679" y="1"/>
                  </a:moveTo>
                  <a:cubicBezTo>
                    <a:pt x="298" y="1"/>
                    <a:pt x="1" y="310"/>
                    <a:pt x="1" y="679"/>
                  </a:cubicBezTo>
                  <a:cubicBezTo>
                    <a:pt x="1" y="1060"/>
                    <a:pt x="298" y="1370"/>
                    <a:pt x="679" y="1370"/>
                  </a:cubicBezTo>
                  <a:cubicBezTo>
                    <a:pt x="1060" y="1370"/>
                    <a:pt x="1358" y="1060"/>
                    <a:pt x="1358" y="679"/>
                  </a:cubicBezTo>
                  <a:cubicBezTo>
                    <a:pt x="1358" y="310"/>
                    <a:pt x="1060" y="1"/>
                    <a:pt x="67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5"/>
            <p:cNvSpPr/>
            <p:nvPr/>
          </p:nvSpPr>
          <p:spPr>
            <a:xfrm>
              <a:off x="5287175" y="3748050"/>
              <a:ext cx="348275" cy="346925"/>
            </a:xfrm>
            <a:custGeom>
              <a:avLst/>
              <a:gdLst/>
              <a:ahLst/>
              <a:cxnLst/>
              <a:rect l="l" t="t" r="r" b="b"/>
              <a:pathLst>
                <a:path w="13931" h="13877" extrusionOk="0">
                  <a:moveTo>
                    <a:pt x="4993" y="2180"/>
                  </a:moveTo>
                  <a:cubicBezTo>
                    <a:pt x="5765" y="2180"/>
                    <a:pt x="6501" y="2777"/>
                    <a:pt x="6501" y="3680"/>
                  </a:cubicBezTo>
                  <a:cubicBezTo>
                    <a:pt x="6501" y="4513"/>
                    <a:pt x="5834" y="5180"/>
                    <a:pt x="5001" y="5180"/>
                  </a:cubicBezTo>
                  <a:cubicBezTo>
                    <a:pt x="3667" y="5180"/>
                    <a:pt x="3001" y="3573"/>
                    <a:pt x="3941" y="2620"/>
                  </a:cubicBezTo>
                  <a:cubicBezTo>
                    <a:pt x="4249" y="2316"/>
                    <a:pt x="4625" y="2180"/>
                    <a:pt x="4993" y="2180"/>
                  </a:cubicBezTo>
                  <a:close/>
                  <a:moveTo>
                    <a:pt x="8934" y="2180"/>
                  </a:moveTo>
                  <a:cubicBezTo>
                    <a:pt x="9300" y="2180"/>
                    <a:pt x="9674" y="2316"/>
                    <a:pt x="9978" y="2620"/>
                  </a:cubicBezTo>
                  <a:cubicBezTo>
                    <a:pt x="10918" y="3573"/>
                    <a:pt x="10251" y="5180"/>
                    <a:pt x="8918" y="5180"/>
                  </a:cubicBezTo>
                  <a:cubicBezTo>
                    <a:pt x="8096" y="5180"/>
                    <a:pt x="7430" y="4513"/>
                    <a:pt x="7430" y="3680"/>
                  </a:cubicBezTo>
                  <a:cubicBezTo>
                    <a:pt x="7430" y="2777"/>
                    <a:pt x="8166" y="2180"/>
                    <a:pt x="8934" y="2180"/>
                  </a:cubicBezTo>
                  <a:close/>
                  <a:moveTo>
                    <a:pt x="3257" y="5446"/>
                  </a:moveTo>
                  <a:cubicBezTo>
                    <a:pt x="4025" y="5446"/>
                    <a:pt x="4763" y="6042"/>
                    <a:pt x="4763" y="6942"/>
                  </a:cubicBezTo>
                  <a:cubicBezTo>
                    <a:pt x="4763" y="7776"/>
                    <a:pt x="4084" y="8442"/>
                    <a:pt x="3262" y="8442"/>
                  </a:cubicBezTo>
                  <a:cubicBezTo>
                    <a:pt x="1929" y="8442"/>
                    <a:pt x="1262" y="6835"/>
                    <a:pt x="2203" y="5894"/>
                  </a:cubicBezTo>
                  <a:cubicBezTo>
                    <a:pt x="2509" y="5585"/>
                    <a:pt x="2886" y="5446"/>
                    <a:pt x="3257" y="5446"/>
                  </a:cubicBezTo>
                  <a:close/>
                  <a:moveTo>
                    <a:pt x="10660" y="5446"/>
                  </a:moveTo>
                  <a:cubicBezTo>
                    <a:pt x="11425" y="5446"/>
                    <a:pt x="12156" y="6042"/>
                    <a:pt x="12156" y="6942"/>
                  </a:cubicBezTo>
                  <a:cubicBezTo>
                    <a:pt x="12156" y="7776"/>
                    <a:pt x="11490" y="8442"/>
                    <a:pt x="10668" y="8442"/>
                  </a:cubicBezTo>
                  <a:cubicBezTo>
                    <a:pt x="9335" y="8442"/>
                    <a:pt x="8656" y="6835"/>
                    <a:pt x="9608" y="5894"/>
                  </a:cubicBezTo>
                  <a:cubicBezTo>
                    <a:pt x="9914" y="5585"/>
                    <a:pt x="10291" y="5446"/>
                    <a:pt x="10660" y="5446"/>
                  </a:cubicBezTo>
                  <a:close/>
                  <a:moveTo>
                    <a:pt x="6979" y="1"/>
                  </a:moveTo>
                  <a:cubicBezTo>
                    <a:pt x="3132" y="1"/>
                    <a:pt x="0" y="3175"/>
                    <a:pt x="0" y="6990"/>
                  </a:cubicBezTo>
                  <a:lnTo>
                    <a:pt x="0" y="11407"/>
                  </a:lnTo>
                  <a:cubicBezTo>
                    <a:pt x="0" y="12764"/>
                    <a:pt x="1133" y="13877"/>
                    <a:pt x="2510" y="13877"/>
                  </a:cubicBezTo>
                  <a:cubicBezTo>
                    <a:pt x="3284" y="13877"/>
                    <a:pt x="4135" y="13526"/>
                    <a:pt x="4906" y="12669"/>
                  </a:cubicBezTo>
                  <a:cubicBezTo>
                    <a:pt x="4953" y="12610"/>
                    <a:pt x="4989" y="12538"/>
                    <a:pt x="4989" y="12467"/>
                  </a:cubicBezTo>
                  <a:lnTo>
                    <a:pt x="4989" y="9776"/>
                  </a:lnTo>
                  <a:cubicBezTo>
                    <a:pt x="4989" y="9752"/>
                    <a:pt x="5001" y="9740"/>
                    <a:pt x="5013" y="9740"/>
                  </a:cubicBezTo>
                  <a:lnTo>
                    <a:pt x="5275" y="9740"/>
                  </a:lnTo>
                  <a:cubicBezTo>
                    <a:pt x="5370" y="9740"/>
                    <a:pt x="5453" y="9788"/>
                    <a:pt x="5501" y="9859"/>
                  </a:cubicBezTo>
                  <a:cubicBezTo>
                    <a:pt x="6465" y="11288"/>
                    <a:pt x="8084" y="12133"/>
                    <a:pt x="9799" y="12133"/>
                  </a:cubicBezTo>
                  <a:cubicBezTo>
                    <a:pt x="12656" y="12133"/>
                    <a:pt x="13930" y="9847"/>
                    <a:pt x="13930" y="6942"/>
                  </a:cubicBezTo>
                  <a:cubicBezTo>
                    <a:pt x="13919" y="3108"/>
                    <a:pt x="10823" y="13"/>
                    <a:pt x="7001" y="1"/>
                  </a:cubicBezTo>
                  <a:cubicBezTo>
                    <a:pt x="6994" y="1"/>
                    <a:pt x="6987" y="1"/>
                    <a:pt x="697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5"/>
            <p:cNvSpPr/>
            <p:nvPr/>
          </p:nvSpPr>
          <p:spPr>
            <a:xfrm>
              <a:off x="5536600" y="3904625"/>
              <a:ext cx="34250" cy="34250"/>
            </a:xfrm>
            <a:custGeom>
              <a:avLst/>
              <a:gdLst/>
              <a:ahLst/>
              <a:cxnLst/>
              <a:rect l="l" t="t" r="r" b="b"/>
              <a:pathLst>
                <a:path w="1370" h="1370" extrusionOk="0">
                  <a:moveTo>
                    <a:pt x="691" y="1"/>
                  </a:moveTo>
                  <a:cubicBezTo>
                    <a:pt x="310" y="1"/>
                    <a:pt x="1" y="310"/>
                    <a:pt x="1" y="679"/>
                  </a:cubicBezTo>
                  <a:cubicBezTo>
                    <a:pt x="1" y="1060"/>
                    <a:pt x="310" y="1370"/>
                    <a:pt x="691" y="1370"/>
                  </a:cubicBezTo>
                  <a:cubicBezTo>
                    <a:pt x="1060" y="1370"/>
                    <a:pt x="1370" y="1060"/>
                    <a:pt x="1370" y="679"/>
                  </a:cubicBezTo>
                  <a:cubicBezTo>
                    <a:pt x="1370" y="310"/>
                    <a:pt x="1060" y="1"/>
                    <a:pt x="69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55"/>
          <p:cNvGrpSpPr/>
          <p:nvPr/>
        </p:nvGrpSpPr>
        <p:grpSpPr>
          <a:xfrm>
            <a:off x="3643800" y="3677625"/>
            <a:ext cx="348300" cy="281900"/>
            <a:chOff x="3643800" y="3677625"/>
            <a:chExt cx="348300" cy="281900"/>
          </a:xfrm>
        </p:grpSpPr>
        <p:sp>
          <p:nvSpPr>
            <p:cNvPr id="2157" name="Google Shape;2157;p55"/>
            <p:cNvSpPr/>
            <p:nvPr/>
          </p:nvSpPr>
          <p:spPr>
            <a:xfrm>
              <a:off x="3735475" y="3807100"/>
              <a:ext cx="23250" cy="23250"/>
            </a:xfrm>
            <a:custGeom>
              <a:avLst/>
              <a:gdLst/>
              <a:ahLst/>
              <a:cxnLst/>
              <a:rect l="l" t="t" r="r" b="b"/>
              <a:pathLst>
                <a:path w="930" h="930" extrusionOk="0">
                  <a:moveTo>
                    <a:pt x="465" y="1"/>
                  </a:moveTo>
                  <a:cubicBezTo>
                    <a:pt x="203" y="1"/>
                    <a:pt x="1" y="215"/>
                    <a:pt x="1" y="465"/>
                  </a:cubicBezTo>
                  <a:cubicBezTo>
                    <a:pt x="1" y="727"/>
                    <a:pt x="203" y="929"/>
                    <a:pt x="465" y="929"/>
                  </a:cubicBezTo>
                  <a:cubicBezTo>
                    <a:pt x="715" y="929"/>
                    <a:pt x="930" y="727"/>
                    <a:pt x="930" y="465"/>
                  </a:cubicBezTo>
                  <a:cubicBezTo>
                    <a:pt x="930" y="215"/>
                    <a:pt x="715" y="1"/>
                    <a:pt x="46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5"/>
            <p:cNvSpPr/>
            <p:nvPr/>
          </p:nvSpPr>
          <p:spPr>
            <a:xfrm>
              <a:off x="3643800" y="3721375"/>
              <a:ext cx="348300" cy="238150"/>
            </a:xfrm>
            <a:custGeom>
              <a:avLst/>
              <a:gdLst/>
              <a:ahLst/>
              <a:cxnLst/>
              <a:rect l="l" t="t" r="r" b="b"/>
              <a:pathLst>
                <a:path w="13932" h="9526" extrusionOk="0">
                  <a:moveTo>
                    <a:pt x="11323" y="4572"/>
                  </a:moveTo>
                  <a:cubicBezTo>
                    <a:pt x="11527" y="4572"/>
                    <a:pt x="11694" y="4723"/>
                    <a:pt x="11716" y="4930"/>
                  </a:cubicBezTo>
                  <a:cubicBezTo>
                    <a:pt x="11752" y="5168"/>
                    <a:pt x="11562" y="5382"/>
                    <a:pt x="11312" y="5382"/>
                  </a:cubicBezTo>
                  <a:lnTo>
                    <a:pt x="8061" y="5382"/>
                  </a:lnTo>
                  <a:cubicBezTo>
                    <a:pt x="7847" y="5382"/>
                    <a:pt x="7668" y="5227"/>
                    <a:pt x="7645" y="5025"/>
                  </a:cubicBezTo>
                  <a:cubicBezTo>
                    <a:pt x="7609" y="4775"/>
                    <a:pt x="7799" y="4573"/>
                    <a:pt x="8049" y="4573"/>
                  </a:cubicBezTo>
                  <a:lnTo>
                    <a:pt x="11300" y="4573"/>
                  </a:lnTo>
                  <a:cubicBezTo>
                    <a:pt x="11307" y="4572"/>
                    <a:pt x="11315" y="4572"/>
                    <a:pt x="11323" y="4572"/>
                  </a:cubicBezTo>
                  <a:close/>
                  <a:moveTo>
                    <a:pt x="4132" y="2608"/>
                  </a:moveTo>
                  <a:cubicBezTo>
                    <a:pt x="5192" y="2608"/>
                    <a:pt x="5787" y="3834"/>
                    <a:pt x="5144" y="4668"/>
                  </a:cubicBezTo>
                  <a:cubicBezTo>
                    <a:pt x="5823" y="5156"/>
                    <a:pt x="6061" y="6097"/>
                    <a:pt x="6061" y="6930"/>
                  </a:cubicBezTo>
                  <a:cubicBezTo>
                    <a:pt x="6061" y="7156"/>
                    <a:pt x="5882" y="7347"/>
                    <a:pt x="5656" y="7347"/>
                  </a:cubicBezTo>
                  <a:lnTo>
                    <a:pt x="2608" y="7347"/>
                  </a:lnTo>
                  <a:cubicBezTo>
                    <a:pt x="2382" y="7347"/>
                    <a:pt x="2203" y="7156"/>
                    <a:pt x="2203" y="6930"/>
                  </a:cubicBezTo>
                  <a:cubicBezTo>
                    <a:pt x="2203" y="6097"/>
                    <a:pt x="2442" y="5168"/>
                    <a:pt x="3120" y="4668"/>
                  </a:cubicBezTo>
                  <a:cubicBezTo>
                    <a:pt x="2465" y="3834"/>
                    <a:pt x="3073" y="2608"/>
                    <a:pt x="4132" y="2608"/>
                  </a:cubicBezTo>
                  <a:close/>
                  <a:moveTo>
                    <a:pt x="11300" y="6525"/>
                  </a:moveTo>
                  <a:cubicBezTo>
                    <a:pt x="11514" y="6525"/>
                    <a:pt x="11693" y="6680"/>
                    <a:pt x="11716" y="6894"/>
                  </a:cubicBezTo>
                  <a:cubicBezTo>
                    <a:pt x="11752" y="7132"/>
                    <a:pt x="11562" y="7347"/>
                    <a:pt x="11312" y="7347"/>
                  </a:cubicBezTo>
                  <a:lnTo>
                    <a:pt x="7406" y="7347"/>
                  </a:lnTo>
                  <a:cubicBezTo>
                    <a:pt x="7192" y="7347"/>
                    <a:pt x="7014" y="7192"/>
                    <a:pt x="6990" y="6978"/>
                  </a:cubicBezTo>
                  <a:cubicBezTo>
                    <a:pt x="6966" y="6739"/>
                    <a:pt x="7156" y="6525"/>
                    <a:pt x="7395" y="6525"/>
                  </a:cubicBezTo>
                  <a:close/>
                  <a:moveTo>
                    <a:pt x="1227" y="1"/>
                  </a:moveTo>
                  <a:cubicBezTo>
                    <a:pt x="548" y="1"/>
                    <a:pt x="1" y="548"/>
                    <a:pt x="1" y="1227"/>
                  </a:cubicBezTo>
                  <a:lnTo>
                    <a:pt x="1" y="8299"/>
                  </a:lnTo>
                  <a:cubicBezTo>
                    <a:pt x="1" y="8966"/>
                    <a:pt x="548" y="9525"/>
                    <a:pt x="1227" y="9525"/>
                  </a:cubicBezTo>
                  <a:lnTo>
                    <a:pt x="12705" y="9525"/>
                  </a:lnTo>
                  <a:cubicBezTo>
                    <a:pt x="13383" y="9525"/>
                    <a:pt x="13931" y="8966"/>
                    <a:pt x="13931" y="8299"/>
                  </a:cubicBezTo>
                  <a:lnTo>
                    <a:pt x="13931" y="1227"/>
                  </a:lnTo>
                  <a:cubicBezTo>
                    <a:pt x="13931" y="548"/>
                    <a:pt x="13383" y="1"/>
                    <a:pt x="12705" y="1"/>
                  </a:cubicBezTo>
                  <a:lnTo>
                    <a:pt x="9276" y="1"/>
                  </a:lnTo>
                  <a:lnTo>
                    <a:pt x="9276" y="1715"/>
                  </a:lnTo>
                  <a:cubicBezTo>
                    <a:pt x="9276" y="2394"/>
                    <a:pt x="8728" y="2941"/>
                    <a:pt x="8061" y="2941"/>
                  </a:cubicBezTo>
                  <a:lnTo>
                    <a:pt x="5882" y="2941"/>
                  </a:lnTo>
                  <a:cubicBezTo>
                    <a:pt x="5204" y="2941"/>
                    <a:pt x="4656" y="2394"/>
                    <a:pt x="4656" y="1715"/>
                  </a:cubicBezTo>
                  <a:lnTo>
                    <a:pt x="465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5"/>
            <p:cNvSpPr/>
            <p:nvPr/>
          </p:nvSpPr>
          <p:spPr>
            <a:xfrm>
              <a:off x="3719700" y="3850550"/>
              <a:ext cx="54800" cy="33975"/>
            </a:xfrm>
            <a:custGeom>
              <a:avLst/>
              <a:gdLst/>
              <a:ahLst/>
              <a:cxnLst/>
              <a:rect l="l" t="t" r="r" b="b"/>
              <a:pathLst>
                <a:path w="2192" h="1359" extrusionOk="0">
                  <a:moveTo>
                    <a:pt x="1066" y="0"/>
                  </a:moveTo>
                  <a:cubicBezTo>
                    <a:pt x="732" y="0"/>
                    <a:pt x="425" y="189"/>
                    <a:pt x="275" y="489"/>
                  </a:cubicBezTo>
                  <a:cubicBezTo>
                    <a:pt x="132" y="751"/>
                    <a:pt x="37" y="1049"/>
                    <a:pt x="1" y="1358"/>
                  </a:cubicBezTo>
                  <a:lnTo>
                    <a:pt x="2192" y="1358"/>
                  </a:lnTo>
                  <a:cubicBezTo>
                    <a:pt x="2156" y="1049"/>
                    <a:pt x="2061" y="751"/>
                    <a:pt x="1918" y="489"/>
                  </a:cubicBezTo>
                  <a:cubicBezTo>
                    <a:pt x="1756" y="189"/>
                    <a:pt x="1460" y="0"/>
                    <a:pt x="1127" y="0"/>
                  </a:cubicBezTo>
                  <a:cubicBezTo>
                    <a:pt x="1117" y="0"/>
                    <a:pt x="1106" y="0"/>
                    <a:pt x="1096" y="1"/>
                  </a:cubicBezTo>
                  <a:cubicBezTo>
                    <a:pt x="1086" y="0"/>
                    <a:pt x="1076" y="0"/>
                    <a:pt x="106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5"/>
            <p:cNvSpPr/>
            <p:nvPr/>
          </p:nvSpPr>
          <p:spPr>
            <a:xfrm>
              <a:off x="3780425" y="3677625"/>
              <a:ext cx="75050" cy="96750"/>
            </a:xfrm>
            <a:custGeom>
              <a:avLst/>
              <a:gdLst/>
              <a:ahLst/>
              <a:cxnLst/>
              <a:rect l="l" t="t" r="r" b="b"/>
              <a:pathLst>
                <a:path w="3002" h="3870" extrusionOk="0">
                  <a:moveTo>
                    <a:pt x="417" y="0"/>
                  </a:moveTo>
                  <a:cubicBezTo>
                    <a:pt x="191" y="0"/>
                    <a:pt x="1" y="191"/>
                    <a:pt x="1" y="417"/>
                  </a:cubicBezTo>
                  <a:lnTo>
                    <a:pt x="1" y="3465"/>
                  </a:lnTo>
                  <a:cubicBezTo>
                    <a:pt x="1" y="3691"/>
                    <a:pt x="191" y="3870"/>
                    <a:pt x="417" y="3870"/>
                  </a:cubicBezTo>
                  <a:lnTo>
                    <a:pt x="2596" y="3870"/>
                  </a:lnTo>
                  <a:cubicBezTo>
                    <a:pt x="2822" y="3870"/>
                    <a:pt x="3001" y="3691"/>
                    <a:pt x="3001" y="3465"/>
                  </a:cubicBezTo>
                  <a:lnTo>
                    <a:pt x="3001" y="417"/>
                  </a:lnTo>
                  <a:cubicBezTo>
                    <a:pt x="3001" y="191"/>
                    <a:pt x="2822" y="12"/>
                    <a:pt x="259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55"/>
          <p:cNvGrpSpPr/>
          <p:nvPr/>
        </p:nvGrpSpPr>
        <p:grpSpPr>
          <a:xfrm>
            <a:off x="4731325" y="3610950"/>
            <a:ext cx="357200" cy="348700"/>
            <a:chOff x="4731325" y="3610950"/>
            <a:chExt cx="357200" cy="348700"/>
          </a:xfrm>
        </p:grpSpPr>
        <p:sp>
          <p:nvSpPr>
            <p:cNvPr id="2162" name="Google Shape;2162;p55"/>
            <p:cNvSpPr/>
            <p:nvPr/>
          </p:nvSpPr>
          <p:spPr>
            <a:xfrm>
              <a:off x="4904675" y="3610950"/>
              <a:ext cx="183850" cy="179500"/>
            </a:xfrm>
            <a:custGeom>
              <a:avLst/>
              <a:gdLst/>
              <a:ahLst/>
              <a:cxnLst/>
              <a:rect l="l" t="t" r="r" b="b"/>
              <a:pathLst>
                <a:path w="7354" h="7180" extrusionOk="0">
                  <a:moveTo>
                    <a:pt x="3234" y="1"/>
                  </a:moveTo>
                  <a:cubicBezTo>
                    <a:pt x="2916" y="1"/>
                    <a:pt x="2650" y="411"/>
                    <a:pt x="2941" y="703"/>
                  </a:cubicBezTo>
                  <a:lnTo>
                    <a:pt x="3525" y="1286"/>
                  </a:lnTo>
                  <a:lnTo>
                    <a:pt x="1" y="4167"/>
                  </a:lnTo>
                  <a:lnTo>
                    <a:pt x="3025" y="7180"/>
                  </a:lnTo>
                  <a:lnTo>
                    <a:pt x="5894" y="3667"/>
                  </a:lnTo>
                  <a:lnTo>
                    <a:pt x="6478" y="4239"/>
                  </a:lnTo>
                  <a:cubicBezTo>
                    <a:pt x="6566" y="4327"/>
                    <a:pt x="6666" y="4365"/>
                    <a:pt x="6761" y="4365"/>
                  </a:cubicBezTo>
                  <a:cubicBezTo>
                    <a:pt x="7078" y="4365"/>
                    <a:pt x="7353" y="3960"/>
                    <a:pt x="7061" y="3667"/>
                  </a:cubicBezTo>
                  <a:cubicBezTo>
                    <a:pt x="6692" y="3298"/>
                    <a:pt x="3882" y="488"/>
                    <a:pt x="3525" y="131"/>
                  </a:cubicBezTo>
                  <a:cubicBezTo>
                    <a:pt x="3433" y="39"/>
                    <a:pt x="3331" y="1"/>
                    <a:pt x="323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5"/>
            <p:cNvSpPr/>
            <p:nvPr/>
          </p:nvSpPr>
          <p:spPr>
            <a:xfrm>
              <a:off x="4731325" y="3720300"/>
              <a:ext cx="245400" cy="239350"/>
            </a:xfrm>
            <a:custGeom>
              <a:avLst/>
              <a:gdLst/>
              <a:ahLst/>
              <a:cxnLst/>
              <a:rect l="l" t="t" r="r" b="b"/>
              <a:pathLst>
                <a:path w="9816" h="9574" extrusionOk="0">
                  <a:moveTo>
                    <a:pt x="5485" y="0"/>
                  </a:moveTo>
                  <a:cubicBezTo>
                    <a:pt x="5274" y="0"/>
                    <a:pt x="5062" y="54"/>
                    <a:pt x="4875" y="163"/>
                  </a:cubicBezTo>
                  <a:lnTo>
                    <a:pt x="2375" y="1591"/>
                  </a:lnTo>
                  <a:cubicBezTo>
                    <a:pt x="2208" y="1687"/>
                    <a:pt x="2124" y="1889"/>
                    <a:pt x="2184" y="2079"/>
                  </a:cubicBezTo>
                  <a:cubicBezTo>
                    <a:pt x="2565" y="3222"/>
                    <a:pt x="3184" y="4270"/>
                    <a:pt x="3994" y="5163"/>
                  </a:cubicBezTo>
                  <a:lnTo>
                    <a:pt x="303" y="8866"/>
                  </a:lnTo>
                  <a:cubicBezTo>
                    <a:pt x="0" y="9160"/>
                    <a:pt x="277" y="9573"/>
                    <a:pt x="594" y="9573"/>
                  </a:cubicBezTo>
                  <a:cubicBezTo>
                    <a:pt x="689" y="9573"/>
                    <a:pt x="787" y="9537"/>
                    <a:pt x="874" y="9449"/>
                  </a:cubicBezTo>
                  <a:lnTo>
                    <a:pt x="4577" y="5747"/>
                  </a:lnTo>
                  <a:cubicBezTo>
                    <a:pt x="5470" y="6556"/>
                    <a:pt x="6518" y="7175"/>
                    <a:pt x="7673" y="7556"/>
                  </a:cubicBezTo>
                  <a:cubicBezTo>
                    <a:pt x="7714" y="7570"/>
                    <a:pt x="7757" y="7577"/>
                    <a:pt x="7799" y="7577"/>
                  </a:cubicBezTo>
                  <a:cubicBezTo>
                    <a:pt x="7940" y="7577"/>
                    <a:pt x="8076" y="7503"/>
                    <a:pt x="8149" y="7366"/>
                  </a:cubicBezTo>
                  <a:lnTo>
                    <a:pt x="9590" y="4866"/>
                  </a:lnTo>
                  <a:cubicBezTo>
                    <a:pt x="9816" y="4449"/>
                    <a:pt x="9792" y="3937"/>
                    <a:pt x="9518" y="3544"/>
                  </a:cubicBezTo>
                  <a:cubicBezTo>
                    <a:pt x="9435" y="3425"/>
                    <a:pt x="9649" y="3651"/>
                    <a:pt x="6351" y="353"/>
                  </a:cubicBezTo>
                  <a:cubicBezTo>
                    <a:pt x="6268" y="270"/>
                    <a:pt x="6173" y="210"/>
                    <a:pt x="6077" y="151"/>
                  </a:cubicBezTo>
                  <a:cubicBezTo>
                    <a:pt x="5895" y="51"/>
                    <a:pt x="5690" y="0"/>
                    <a:pt x="548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 name="Google Shape;2164;p55"/>
          <p:cNvGrpSpPr/>
          <p:nvPr/>
        </p:nvGrpSpPr>
        <p:grpSpPr>
          <a:xfrm>
            <a:off x="4248950" y="3611250"/>
            <a:ext cx="353925" cy="348275"/>
            <a:chOff x="4248950" y="3611250"/>
            <a:chExt cx="353925" cy="348275"/>
          </a:xfrm>
        </p:grpSpPr>
        <p:sp>
          <p:nvSpPr>
            <p:cNvPr id="2165" name="Google Shape;2165;p55"/>
            <p:cNvSpPr/>
            <p:nvPr/>
          </p:nvSpPr>
          <p:spPr>
            <a:xfrm>
              <a:off x="4327525" y="3611250"/>
              <a:ext cx="275350" cy="272375"/>
            </a:xfrm>
            <a:custGeom>
              <a:avLst/>
              <a:gdLst/>
              <a:ahLst/>
              <a:cxnLst/>
              <a:rect l="l" t="t" r="r" b="b"/>
              <a:pathLst>
                <a:path w="11014" h="10895" extrusionOk="0">
                  <a:moveTo>
                    <a:pt x="6543" y="2203"/>
                  </a:moveTo>
                  <a:cubicBezTo>
                    <a:pt x="6641" y="2203"/>
                    <a:pt x="6742" y="2242"/>
                    <a:pt x="6835" y="2334"/>
                  </a:cubicBezTo>
                  <a:lnTo>
                    <a:pt x="8573" y="4072"/>
                  </a:lnTo>
                  <a:cubicBezTo>
                    <a:pt x="8728" y="4227"/>
                    <a:pt x="8728" y="4489"/>
                    <a:pt x="8573" y="4644"/>
                  </a:cubicBezTo>
                  <a:cubicBezTo>
                    <a:pt x="8490" y="4727"/>
                    <a:pt x="8385" y="4769"/>
                    <a:pt x="8281" y="4769"/>
                  </a:cubicBezTo>
                  <a:cubicBezTo>
                    <a:pt x="8177" y="4769"/>
                    <a:pt x="8073" y="4727"/>
                    <a:pt x="7989" y="4644"/>
                  </a:cubicBezTo>
                  <a:lnTo>
                    <a:pt x="6251" y="2905"/>
                  </a:lnTo>
                  <a:cubicBezTo>
                    <a:pt x="5959" y="2614"/>
                    <a:pt x="6226" y="2203"/>
                    <a:pt x="6543" y="2203"/>
                  </a:cubicBezTo>
                  <a:close/>
                  <a:moveTo>
                    <a:pt x="6461" y="0"/>
                  </a:moveTo>
                  <a:cubicBezTo>
                    <a:pt x="6147" y="0"/>
                    <a:pt x="5834" y="119"/>
                    <a:pt x="5596" y="357"/>
                  </a:cubicBezTo>
                  <a:lnTo>
                    <a:pt x="0" y="5965"/>
                  </a:lnTo>
                  <a:lnTo>
                    <a:pt x="4941" y="10894"/>
                  </a:lnTo>
                  <a:lnTo>
                    <a:pt x="10537" y="5298"/>
                  </a:lnTo>
                  <a:cubicBezTo>
                    <a:pt x="11014" y="4822"/>
                    <a:pt x="11014" y="4036"/>
                    <a:pt x="10526" y="3560"/>
                  </a:cubicBezTo>
                  <a:lnTo>
                    <a:pt x="7335" y="357"/>
                  </a:lnTo>
                  <a:cubicBezTo>
                    <a:pt x="7091" y="119"/>
                    <a:pt x="6775" y="0"/>
                    <a:pt x="646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5"/>
            <p:cNvSpPr/>
            <p:nvPr/>
          </p:nvSpPr>
          <p:spPr>
            <a:xfrm>
              <a:off x="4248950" y="3774650"/>
              <a:ext cx="263750" cy="184875"/>
            </a:xfrm>
            <a:custGeom>
              <a:avLst/>
              <a:gdLst/>
              <a:ahLst/>
              <a:cxnLst/>
              <a:rect l="l" t="t" r="r" b="b"/>
              <a:pathLst>
                <a:path w="10550" h="7395" extrusionOk="0">
                  <a:moveTo>
                    <a:pt x="2572" y="1"/>
                  </a:moveTo>
                  <a:lnTo>
                    <a:pt x="476" y="2096"/>
                  </a:lnTo>
                  <a:cubicBezTo>
                    <a:pt x="0" y="2584"/>
                    <a:pt x="0" y="3358"/>
                    <a:pt x="476" y="3835"/>
                  </a:cubicBezTo>
                  <a:lnTo>
                    <a:pt x="3667" y="7037"/>
                  </a:lnTo>
                  <a:cubicBezTo>
                    <a:pt x="3905" y="7264"/>
                    <a:pt x="4215" y="7394"/>
                    <a:pt x="4536" y="7394"/>
                  </a:cubicBezTo>
                  <a:lnTo>
                    <a:pt x="10109" y="7394"/>
                  </a:lnTo>
                  <a:cubicBezTo>
                    <a:pt x="10359" y="7383"/>
                    <a:pt x="10549" y="7180"/>
                    <a:pt x="10525" y="6930"/>
                  </a:cubicBezTo>
                  <a:cubicBezTo>
                    <a:pt x="10490" y="6728"/>
                    <a:pt x="10311" y="6573"/>
                    <a:pt x="10109" y="6573"/>
                  </a:cubicBezTo>
                  <a:lnTo>
                    <a:pt x="5858" y="6573"/>
                  </a:lnTo>
                  <a:lnTo>
                    <a:pt x="7501" y="4930"/>
                  </a:lnTo>
                  <a:lnTo>
                    <a:pt x="2572"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55"/>
          <p:cNvGrpSpPr/>
          <p:nvPr/>
        </p:nvGrpSpPr>
        <p:grpSpPr>
          <a:xfrm>
            <a:off x="3066075" y="3703025"/>
            <a:ext cx="357775" cy="256500"/>
            <a:chOff x="3066075" y="3838650"/>
            <a:chExt cx="357775" cy="256500"/>
          </a:xfrm>
        </p:grpSpPr>
        <p:sp>
          <p:nvSpPr>
            <p:cNvPr id="2168" name="Google Shape;2168;p55"/>
            <p:cNvSpPr/>
            <p:nvPr/>
          </p:nvSpPr>
          <p:spPr>
            <a:xfrm>
              <a:off x="3221125" y="3961475"/>
              <a:ext cx="147675" cy="41100"/>
            </a:xfrm>
            <a:custGeom>
              <a:avLst/>
              <a:gdLst/>
              <a:ahLst/>
              <a:cxnLst/>
              <a:rect l="l" t="t" r="r" b="b"/>
              <a:pathLst>
                <a:path w="5907" h="1644" extrusionOk="0">
                  <a:moveTo>
                    <a:pt x="5906" y="1"/>
                  </a:moveTo>
                  <a:lnTo>
                    <a:pt x="1" y="1644"/>
                  </a:lnTo>
                  <a:lnTo>
                    <a:pt x="5502" y="1620"/>
                  </a:lnTo>
                  <a:cubicBezTo>
                    <a:pt x="5728" y="1620"/>
                    <a:pt x="5906" y="1441"/>
                    <a:pt x="5906" y="1215"/>
                  </a:cubicBezTo>
                  <a:lnTo>
                    <a:pt x="590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5"/>
            <p:cNvSpPr/>
            <p:nvPr/>
          </p:nvSpPr>
          <p:spPr>
            <a:xfrm>
              <a:off x="3066075" y="3838650"/>
              <a:ext cx="357775" cy="256500"/>
            </a:xfrm>
            <a:custGeom>
              <a:avLst/>
              <a:gdLst/>
              <a:ahLst/>
              <a:cxnLst/>
              <a:rect l="l" t="t" r="r" b="b"/>
              <a:pathLst>
                <a:path w="14311" h="10260" extrusionOk="0">
                  <a:moveTo>
                    <a:pt x="2972" y="3971"/>
                  </a:moveTo>
                  <a:cubicBezTo>
                    <a:pt x="2985" y="3971"/>
                    <a:pt x="2998" y="3972"/>
                    <a:pt x="3012" y="3973"/>
                  </a:cubicBezTo>
                  <a:cubicBezTo>
                    <a:pt x="3369" y="4009"/>
                    <a:pt x="3512" y="4437"/>
                    <a:pt x="3250" y="4675"/>
                  </a:cubicBezTo>
                  <a:cubicBezTo>
                    <a:pt x="3168" y="4750"/>
                    <a:pt x="3070" y="4784"/>
                    <a:pt x="2975" y="4784"/>
                  </a:cubicBezTo>
                  <a:cubicBezTo>
                    <a:pt x="2768" y="4784"/>
                    <a:pt x="2571" y="4623"/>
                    <a:pt x="2571" y="4378"/>
                  </a:cubicBezTo>
                  <a:cubicBezTo>
                    <a:pt x="2571" y="4153"/>
                    <a:pt x="2752" y="3971"/>
                    <a:pt x="2972" y="3971"/>
                  </a:cubicBezTo>
                  <a:close/>
                  <a:moveTo>
                    <a:pt x="11596" y="1"/>
                  </a:moveTo>
                  <a:cubicBezTo>
                    <a:pt x="11396" y="1"/>
                    <a:pt x="11192" y="26"/>
                    <a:pt x="10989" y="80"/>
                  </a:cubicBezTo>
                  <a:cubicBezTo>
                    <a:pt x="10930" y="92"/>
                    <a:pt x="2214" y="2425"/>
                    <a:pt x="2167" y="2449"/>
                  </a:cubicBezTo>
                  <a:cubicBezTo>
                    <a:pt x="1607" y="2592"/>
                    <a:pt x="1131" y="2937"/>
                    <a:pt x="809" y="3413"/>
                  </a:cubicBezTo>
                  <a:cubicBezTo>
                    <a:pt x="1" y="4719"/>
                    <a:pt x="951" y="6371"/>
                    <a:pt x="2444" y="6371"/>
                  </a:cubicBezTo>
                  <a:cubicBezTo>
                    <a:pt x="2490" y="6371"/>
                    <a:pt x="2536" y="6369"/>
                    <a:pt x="2583" y="6366"/>
                  </a:cubicBezTo>
                  <a:lnTo>
                    <a:pt x="2583" y="7473"/>
                  </a:lnTo>
                  <a:lnTo>
                    <a:pt x="1798" y="7473"/>
                  </a:lnTo>
                  <a:cubicBezTo>
                    <a:pt x="1428" y="7473"/>
                    <a:pt x="1071" y="7628"/>
                    <a:pt x="809" y="7878"/>
                  </a:cubicBezTo>
                  <a:cubicBezTo>
                    <a:pt x="238" y="8414"/>
                    <a:pt x="238" y="9319"/>
                    <a:pt x="809" y="9855"/>
                  </a:cubicBezTo>
                  <a:cubicBezTo>
                    <a:pt x="1071" y="10117"/>
                    <a:pt x="1428" y="10259"/>
                    <a:pt x="1798" y="10259"/>
                  </a:cubicBezTo>
                  <a:lnTo>
                    <a:pt x="12894" y="10259"/>
                  </a:lnTo>
                  <a:cubicBezTo>
                    <a:pt x="12901" y="10260"/>
                    <a:pt x="12909" y="10260"/>
                    <a:pt x="12916" y="10260"/>
                  </a:cubicBezTo>
                  <a:cubicBezTo>
                    <a:pt x="13692" y="10260"/>
                    <a:pt x="14311" y="9633"/>
                    <a:pt x="14311" y="8866"/>
                  </a:cubicBezTo>
                  <a:cubicBezTo>
                    <a:pt x="14311" y="8107"/>
                    <a:pt x="13703" y="7485"/>
                    <a:pt x="12937" y="7485"/>
                  </a:cubicBezTo>
                  <a:cubicBezTo>
                    <a:pt x="12923" y="7485"/>
                    <a:pt x="12909" y="7485"/>
                    <a:pt x="12894" y="7485"/>
                  </a:cubicBezTo>
                  <a:lnTo>
                    <a:pt x="12894" y="7473"/>
                  </a:lnTo>
                  <a:lnTo>
                    <a:pt x="3405" y="7473"/>
                  </a:lnTo>
                  <a:lnTo>
                    <a:pt x="3405" y="6164"/>
                  </a:lnTo>
                  <a:lnTo>
                    <a:pt x="13454" y="3354"/>
                  </a:lnTo>
                  <a:cubicBezTo>
                    <a:pt x="13859" y="3247"/>
                    <a:pt x="14121" y="2830"/>
                    <a:pt x="14025" y="2401"/>
                  </a:cubicBezTo>
                  <a:cubicBezTo>
                    <a:pt x="13942" y="2008"/>
                    <a:pt x="13918" y="1854"/>
                    <a:pt x="13906" y="1806"/>
                  </a:cubicBezTo>
                  <a:cubicBezTo>
                    <a:pt x="13906" y="1794"/>
                    <a:pt x="13906" y="1782"/>
                    <a:pt x="13894" y="1758"/>
                  </a:cubicBezTo>
                  <a:cubicBezTo>
                    <a:pt x="13604" y="699"/>
                    <a:pt x="12644" y="1"/>
                    <a:pt x="1159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 name="Google Shape;2170;p55"/>
          <p:cNvGrpSpPr/>
          <p:nvPr/>
        </p:nvGrpSpPr>
        <p:grpSpPr>
          <a:xfrm>
            <a:off x="2492475" y="3611075"/>
            <a:ext cx="290225" cy="348325"/>
            <a:chOff x="2492475" y="3746700"/>
            <a:chExt cx="290225" cy="348325"/>
          </a:xfrm>
        </p:grpSpPr>
        <p:sp>
          <p:nvSpPr>
            <p:cNvPr id="2171" name="Google Shape;2171;p55"/>
            <p:cNvSpPr/>
            <p:nvPr/>
          </p:nvSpPr>
          <p:spPr>
            <a:xfrm>
              <a:off x="2596650" y="3905425"/>
              <a:ext cx="72950" cy="63875"/>
            </a:xfrm>
            <a:custGeom>
              <a:avLst/>
              <a:gdLst/>
              <a:ahLst/>
              <a:cxnLst/>
              <a:rect l="l" t="t" r="r" b="b"/>
              <a:pathLst>
                <a:path w="2918" h="2555" extrusionOk="0">
                  <a:moveTo>
                    <a:pt x="1647" y="0"/>
                  </a:moveTo>
                  <a:cubicBezTo>
                    <a:pt x="1560" y="0"/>
                    <a:pt x="1471" y="9"/>
                    <a:pt x="1382" y="28"/>
                  </a:cubicBezTo>
                  <a:cubicBezTo>
                    <a:pt x="322" y="242"/>
                    <a:pt x="1" y="1588"/>
                    <a:pt x="834" y="2266"/>
                  </a:cubicBezTo>
                  <a:cubicBezTo>
                    <a:pt x="1078" y="2465"/>
                    <a:pt x="1359" y="2555"/>
                    <a:pt x="1633" y="2555"/>
                  </a:cubicBezTo>
                  <a:cubicBezTo>
                    <a:pt x="2293" y="2555"/>
                    <a:pt x="2918" y="2035"/>
                    <a:pt x="2918" y="1278"/>
                  </a:cubicBezTo>
                  <a:cubicBezTo>
                    <a:pt x="2918" y="560"/>
                    <a:pt x="2336" y="0"/>
                    <a:pt x="164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5"/>
            <p:cNvSpPr/>
            <p:nvPr/>
          </p:nvSpPr>
          <p:spPr>
            <a:xfrm>
              <a:off x="2654100" y="3746700"/>
              <a:ext cx="113425" cy="196650"/>
            </a:xfrm>
            <a:custGeom>
              <a:avLst/>
              <a:gdLst/>
              <a:ahLst/>
              <a:cxnLst/>
              <a:rect l="l" t="t" r="r" b="b"/>
              <a:pathLst>
                <a:path w="4537" h="7866" extrusionOk="0">
                  <a:moveTo>
                    <a:pt x="3253" y="0"/>
                  </a:moveTo>
                  <a:cubicBezTo>
                    <a:pt x="3111" y="0"/>
                    <a:pt x="2970" y="75"/>
                    <a:pt x="2894" y="222"/>
                  </a:cubicBezTo>
                  <a:lnTo>
                    <a:pt x="0" y="5627"/>
                  </a:lnTo>
                  <a:cubicBezTo>
                    <a:pt x="941" y="5948"/>
                    <a:pt x="1536" y="6877"/>
                    <a:pt x="1429" y="7865"/>
                  </a:cubicBezTo>
                  <a:cubicBezTo>
                    <a:pt x="1953" y="7627"/>
                    <a:pt x="2382" y="7222"/>
                    <a:pt x="2644" y="6710"/>
                  </a:cubicBezTo>
                  <a:lnTo>
                    <a:pt x="3822" y="4436"/>
                  </a:lnTo>
                  <a:cubicBezTo>
                    <a:pt x="4537" y="3079"/>
                    <a:pt x="4441" y="1448"/>
                    <a:pt x="3584" y="174"/>
                  </a:cubicBezTo>
                  <a:cubicBezTo>
                    <a:pt x="3501" y="57"/>
                    <a:pt x="3376" y="0"/>
                    <a:pt x="325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5"/>
            <p:cNvSpPr/>
            <p:nvPr/>
          </p:nvSpPr>
          <p:spPr>
            <a:xfrm>
              <a:off x="2507950" y="3746700"/>
              <a:ext cx="113425" cy="196650"/>
            </a:xfrm>
            <a:custGeom>
              <a:avLst/>
              <a:gdLst/>
              <a:ahLst/>
              <a:cxnLst/>
              <a:rect l="l" t="t" r="r" b="b"/>
              <a:pathLst>
                <a:path w="4537" h="7866" extrusionOk="0">
                  <a:moveTo>
                    <a:pt x="1280" y="0"/>
                  </a:moveTo>
                  <a:cubicBezTo>
                    <a:pt x="1155" y="0"/>
                    <a:pt x="1031" y="57"/>
                    <a:pt x="953" y="174"/>
                  </a:cubicBezTo>
                  <a:cubicBezTo>
                    <a:pt x="84" y="1448"/>
                    <a:pt x="0" y="3079"/>
                    <a:pt x="703" y="4436"/>
                  </a:cubicBezTo>
                  <a:lnTo>
                    <a:pt x="1894" y="6710"/>
                  </a:lnTo>
                  <a:cubicBezTo>
                    <a:pt x="2156" y="7222"/>
                    <a:pt x="2584" y="7627"/>
                    <a:pt x="3108" y="7865"/>
                  </a:cubicBezTo>
                  <a:cubicBezTo>
                    <a:pt x="2989" y="6877"/>
                    <a:pt x="3596" y="5948"/>
                    <a:pt x="4537" y="5627"/>
                  </a:cubicBezTo>
                  <a:lnTo>
                    <a:pt x="1644" y="222"/>
                  </a:lnTo>
                  <a:cubicBezTo>
                    <a:pt x="1567" y="75"/>
                    <a:pt x="1423" y="0"/>
                    <a:pt x="128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5"/>
            <p:cNvSpPr/>
            <p:nvPr/>
          </p:nvSpPr>
          <p:spPr>
            <a:xfrm>
              <a:off x="2492475" y="3977450"/>
              <a:ext cx="132175" cy="117575"/>
            </a:xfrm>
            <a:custGeom>
              <a:avLst/>
              <a:gdLst/>
              <a:ahLst/>
              <a:cxnLst/>
              <a:rect l="l" t="t" r="r" b="b"/>
              <a:pathLst>
                <a:path w="5287" h="4703" extrusionOk="0">
                  <a:moveTo>
                    <a:pt x="2606" y="814"/>
                  </a:moveTo>
                  <a:cubicBezTo>
                    <a:pt x="2728" y="814"/>
                    <a:pt x="2846" y="840"/>
                    <a:pt x="2953" y="898"/>
                  </a:cubicBezTo>
                  <a:cubicBezTo>
                    <a:pt x="3453" y="1159"/>
                    <a:pt x="3548" y="2017"/>
                    <a:pt x="3179" y="2779"/>
                  </a:cubicBezTo>
                  <a:lnTo>
                    <a:pt x="3132" y="2862"/>
                  </a:lnTo>
                  <a:cubicBezTo>
                    <a:pt x="2818" y="3462"/>
                    <a:pt x="2252" y="3887"/>
                    <a:pt x="1764" y="3887"/>
                  </a:cubicBezTo>
                  <a:cubicBezTo>
                    <a:pt x="1642" y="3887"/>
                    <a:pt x="1525" y="3860"/>
                    <a:pt x="1417" y="3803"/>
                  </a:cubicBezTo>
                  <a:cubicBezTo>
                    <a:pt x="1167" y="3648"/>
                    <a:pt x="1000" y="3374"/>
                    <a:pt x="977" y="3076"/>
                  </a:cubicBezTo>
                  <a:cubicBezTo>
                    <a:pt x="929" y="2648"/>
                    <a:pt x="1012" y="2219"/>
                    <a:pt x="1227" y="1850"/>
                  </a:cubicBezTo>
                  <a:cubicBezTo>
                    <a:pt x="1541" y="1240"/>
                    <a:pt x="2114" y="814"/>
                    <a:pt x="2606" y="814"/>
                  </a:cubicBezTo>
                  <a:close/>
                  <a:moveTo>
                    <a:pt x="2602" y="0"/>
                  </a:moveTo>
                  <a:cubicBezTo>
                    <a:pt x="2332" y="0"/>
                    <a:pt x="2044" y="66"/>
                    <a:pt x="1751" y="207"/>
                  </a:cubicBezTo>
                  <a:cubicBezTo>
                    <a:pt x="703" y="719"/>
                    <a:pt x="0" y="2041"/>
                    <a:pt x="167" y="3195"/>
                  </a:cubicBezTo>
                  <a:cubicBezTo>
                    <a:pt x="300" y="4128"/>
                    <a:pt x="956" y="4702"/>
                    <a:pt x="1760" y="4702"/>
                  </a:cubicBezTo>
                  <a:cubicBezTo>
                    <a:pt x="2035" y="4702"/>
                    <a:pt x="2326" y="4635"/>
                    <a:pt x="2620" y="4493"/>
                  </a:cubicBezTo>
                  <a:cubicBezTo>
                    <a:pt x="3167" y="4207"/>
                    <a:pt x="3608" y="3767"/>
                    <a:pt x="3870" y="3207"/>
                  </a:cubicBezTo>
                  <a:cubicBezTo>
                    <a:pt x="3918" y="3124"/>
                    <a:pt x="5251" y="517"/>
                    <a:pt x="5287" y="421"/>
                  </a:cubicBezTo>
                  <a:cubicBezTo>
                    <a:pt x="5025" y="362"/>
                    <a:pt x="4775" y="243"/>
                    <a:pt x="4549" y="76"/>
                  </a:cubicBezTo>
                  <a:lnTo>
                    <a:pt x="4072" y="1028"/>
                  </a:lnTo>
                  <a:cubicBezTo>
                    <a:pt x="3819" y="394"/>
                    <a:pt x="3264" y="0"/>
                    <a:pt x="260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5"/>
            <p:cNvSpPr/>
            <p:nvPr/>
          </p:nvSpPr>
          <p:spPr>
            <a:xfrm>
              <a:off x="2650525" y="3977450"/>
              <a:ext cx="132175" cy="117575"/>
            </a:xfrm>
            <a:custGeom>
              <a:avLst/>
              <a:gdLst/>
              <a:ahLst/>
              <a:cxnLst/>
              <a:rect l="l" t="t" r="r" b="b"/>
              <a:pathLst>
                <a:path w="5287" h="4703" extrusionOk="0">
                  <a:moveTo>
                    <a:pt x="2691" y="814"/>
                  </a:moveTo>
                  <a:cubicBezTo>
                    <a:pt x="3549" y="814"/>
                    <a:pt x="4465" y="2017"/>
                    <a:pt x="4311" y="3076"/>
                  </a:cubicBezTo>
                  <a:cubicBezTo>
                    <a:pt x="4299" y="3374"/>
                    <a:pt x="4132" y="3648"/>
                    <a:pt x="3882" y="3803"/>
                  </a:cubicBezTo>
                  <a:cubicBezTo>
                    <a:pt x="3774" y="3859"/>
                    <a:pt x="3656" y="3885"/>
                    <a:pt x="3532" y="3885"/>
                  </a:cubicBezTo>
                  <a:cubicBezTo>
                    <a:pt x="3051" y="3885"/>
                    <a:pt x="2487" y="3487"/>
                    <a:pt x="2156" y="2862"/>
                  </a:cubicBezTo>
                  <a:cubicBezTo>
                    <a:pt x="2108" y="2779"/>
                    <a:pt x="2120" y="2779"/>
                    <a:pt x="2120" y="2779"/>
                  </a:cubicBezTo>
                  <a:cubicBezTo>
                    <a:pt x="1667" y="1850"/>
                    <a:pt x="1906" y="814"/>
                    <a:pt x="2691" y="814"/>
                  </a:cubicBezTo>
                  <a:close/>
                  <a:moveTo>
                    <a:pt x="2695" y="0"/>
                  </a:moveTo>
                  <a:cubicBezTo>
                    <a:pt x="2030" y="0"/>
                    <a:pt x="1472" y="394"/>
                    <a:pt x="1227" y="1028"/>
                  </a:cubicBezTo>
                  <a:lnTo>
                    <a:pt x="739" y="76"/>
                  </a:lnTo>
                  <a:cubicBezTo>
                    <a:pt x="524" y="243"/>
                    <a:pt x="274" y="362"/>
                    <a:pt x="1" y="421"/>
                  </a:cubicBezTo>
                  <a:cubicBezTo>
                    <a:pt x="12" y="445"/>
                    <a:pt x="1429" y="3243"/>
                    <a:pt x="1429" y="3243"/>
                  </a:cubicBezTo>
                  <a:cubicBezTo>
                    <a:pt x="1703" y="3779"/>
                    <a:pt x="2144" y="4219"/>
                    <a:pt x="2679" y="4493"/>
                  </a:cubicBezTo>
                  <a:cubicBezTo>
                    <a:pt x="2970" y="4635"/>
                    <a:pt x="3259" y="4702"/>
                    <a:pt x="3532" y="4702"/>
                  </a:cubicBezTo>
                  <a:cubicBezTo>
                    <a:pt x="4331" y="4702"/>
                    <a:pt x="4987" y="4128"/>
                    <a:pt x="5120" y="3195"/>
                  </a:cubicBezTo>
                  <a:cubicBezTo>
                    <a:pt x="5287" y="2041"/>
                    <a:pt x="4596" y="731"/>
                    <a:pt x="3549" y="207"/>
                  </a:cubicBezTo>
                  <a:cubicBezTo>
                    <a:pt x="3256" y="66"/>
                    <a:pt x="2966" y="0"/>
                    <a:pt x="269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55"/>
          <p:cNvGrpSpPr/>
          <p:nvPr/>
        </p:nvGrpSpPr>
        <p:grpSpPr>
          <a:xfrm>
            <a:off x="1742225" y="3611100"/>
            <a:ext cx="353500" cy="348425"/>
            <a:chOff x="1742225" y="3611100"/>
            <a:chExt cx="353500" cy="348425"/>
          </a:xfrm>
        </p:grpSpPr>
        <p:sp>
          <p:nvSpPr>
            <p:cNvPr id="2177" name="Google Shape;2177;p55"/>
            <p:cNvSpPr/>
            <p:nvPr/>
          </p:nvSpPr>
          <p:spPr>
            <a:xfrm>
              <a:off x="1801025" y="3654700"/>
              <a:ext cx="250350" cy="250350"/>
            </a:xfrm>
            <a:custGeom>
              <a:avLst/>
              <a:gdLst/>
              <a:ahLst/>
              <a:cxnLst/>
              <a:rect l="l" t="t" r="r" b="b"/>
              <a:pathLst>
                <a:path w="10014" h="10014" extrusionOk="0">
                  <a:moveTo>
                    <a:pt x="7692" y="1"/>
                  </a:moveTo>
                  <a:lnTo>
                    <a:pt x="0" y="7692"/>
                  </a:lnTo>
                  <a:lnTo>
                    <a:pt x="2322" y="10014"/>
                  </a:lnTo>
                  <a:lnTo>
                    <a:pt x="10013" y="2322"/>
                  </a:lnTo>
                  <a:lnTo>
                    <a:pt x="7692"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5"/>
            <p:cNvSpPr/>
            <p:nvPr/>
          </p:nvSpPr>
          <p:spPr>
            <a:xfrm>
              <a:off x="1976700" y="3611100"/>
              <a:ext cx="119025" cy="211825"/>
            </a:xfrm>
            <a:custGeom>
              <a:avLst/>
              <a:gdLst/>
              <a:ahLst/>
              <a:cxnLst/>
              <a:rect l="l" t="t" r="r" b="b"/>
              <a:pathLst>
                <a:path w="4761" h="8473" extrusionOk="0">
                  <a:moveTo>
                    <a:pt x="4320" y="0"/>
                  </a:moveTo>
                  <a:cubicBezTo>
                    <a:pt x="4216" y="0"/>
                    <a:pt x="4111" y="42"/>
                    <a:pt x="4034" y="125"/>
                  </a:cubicBezTo>
                  <a:lnTo>
                    <a:pt x="3415" y="732"/>
                  </a:lnTo>
                  <a:lnTo>
                    <a:pt x="3129" y="435"/>
                  </a:lnTo>
                  <a:cubicBezTo>
                    <a:pt x="2968" y="274"/>
                    <a:pt x="2760" y="194"/>
                    <a:pt x="2552" y="194"/>
                  </a:cubicBezTo>
                  <a:cubicBezTo>
                    <a:pt x="2343" y="194"/>
                    <a:pt x="2135" y="274"/>
                    <a:pt x="1974" y="435"/>
                  </a:cubicBezTo>
                  <a:lnTo>
                    <a:pt x="1248" y="1161"/>
                  </a:lnTo>
                  <a:lnTo>
                    <a:pt x="3558" y="3483"/>
                  </a:lnTo>
                  <a:lnTo>
                    <a:pt x="4296" y="2757"/>
                  </a:lnTo>
                  <a:cubicBezTo>
                    <a:pt x="4606" y="2435"/>
                    <a:pt x="4606" y="1923"/>
                    <a:pt x="4296" y="1602"/>
                  </a:cubicBezTo>
                  <a:lnTo>
                    <a:pt x="3998" y="1304"/>
                  </a:lnTo>
                  <a:lnTo>
                    <a:pt x="4606" y="697"/>
                  </a:lnTo>
                  <a:cubicBezTo>
                    <a:pt x="4760" y="542"/>
                    <a:pt x="4760" y="280"/>
                    <a:pt x="4606" y="125"/>
                  </a:cubicBezTo>
                  <a:cubicBezTo>
                    <a:pt x="4528" y="42"/>
                    <a:pt x="4424" y="0"/>
                    <a:pt x="4320" y="0"/>
                  </a:cubicBezTo>
                  <a:close/>
                  <a:moveTo>
                    <a:pt x="3558" y="3483"/>
                  </a:moveTo>
                  <a:lnTo>
                    <a:pt x="2986" y="4066"/>
                  </a:lnTo>
                  <a:lnTo>
                    <a:pt x="3391" y="4459"/>
                  </a:lnTo>
                  <a:cubicBezTo>
                    <a:pt x="3558" y="4626"/>
                    <a:pt x="3546" y="4900"/>
                    <a:pt x="3367" y="5054"/>
                  </a:cubicBezTo>
                  <a:lnTo>
                    <a:pt x="319" y="7745"/>
                  </a:lnTo>
                  <a:cubicBezTo>
                    <a:pt x="1" y="8036"/>
                    <a:pt x="264" y="8473"/>
                    <a:pt x="588" y="8473"/>
                  </a:cubicBezTo>
                  <a:cubicBezTo>
                    <a:pt x="676" y="8473"/>
                    <a:pt x="769" y="8441"/>
                    <a:pt x="855" y="8364"/>
                  </a:cubicBezTo>
                  <a:lnTo>
                    <a:pt x="3903" y="5674"/>
                  </a:lnTo>
                  <a:cubicBezTo>
                    <a:pt x="4439" y="5197"/>
                    <a:pt x="4463" y="4388"/>
                    <a:pt x="3963" y="3888"/>
                  </a:cubicBezTo>
                  <a:lnTo>
                    <a:pt x="3558" y="3483"/>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5"/>
            <p:cNvSpPr/>
            <p:nvPr/>
          </p:nvSpPr>
          <p:spPr>
            <a:xfrm>
              <a:off x="1742225" y="3862475"/>
              <a:ext cx="101075" cy="97050"/>
            </a:xfrm>
            <a:custGeom>
              <a:avLst/>
              <a:gdLst/>
              <a:ahLst/>
              <a:cxnLst/>
              <a:rect l="l" t="t" r="r" b="b"/>
              <a:pathLst>
                <a:path w="4043" h="3882" extrusionOk="0">
                  <a:moveTo>
                    <a:pt x="1816" y="0"/>
                  </a:moveTo>
                  <a:lnTo>
                    <a:pt x="495" y="1905"/>
                  </a:lnTo>
                  <a:cubicBezTo>
                    <a:pt x="376" y="2060"/>
                    <a:pt x="400" y="2286"/>
                    <a:pt x="542" y="2429"/>
                  </a:cubicBezTo>
                  <a:lnTo>
                    <a:pt x="792" y="2679"/>
                  </a:lnTo>
                  <a:lnTo>
                    <a:pt x="292" y="3179"/>
                  </a:lnTo>
                  <a:cubicBezTo>
                    <a:pt x="1" y="3471"/>
                    <a:pt x="267" y="3881"/>
                    <a:pt x="585" y="3881"/>
                  </a:cubicBezTo>
                  <a:cubicBezTo>
                    <a:pt x="682" y="3881"/>
                    <a:pt x="784" y="3843"/>
                    <a:pt x="876" y="3751"/>
                  </a:cubicBezTo>
                  <a:lnTo>
                    <a:pt x="1376" y="3250"/>
                  </a:lnTo>
                  <a:lnTo>
                    <a:pt x="1626" y="3512"/>
                  </a:lnTo>
                  <a:cubicBezTo>
                    <a:pt x="1706" y="3592"/>
                    <a:pt x="1808" y="3631"/>
                    <a:pt x="1912" y="3631"/>
                  </a:cubicBezTo>
                  <a:cubicBezTo>
                    <a:pt x="1994" y="3631"/>
                    <a:pt x="2076" y="3607"/>
                    <a:pt x="2150" y="3560"/>
                  </a:cubicBezTo>
                  <a:lnTo>
                    <a:pt x="4043" y="2227"/>
                  </a:lnTo>
                  <a:lnTo>
                    <a:pt x="1816"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55"/>
          <p:cNvGrpSpPr/>
          <p:nvPr/>
        </p:nvGrpSpPr>
        <p:grpSpPr>
          <a:xfrm>
            <a:off x="3108925" y="1663975"/>
            <a:ext cx="281600" cy="348275"/>
            <a:chOff x="3108925" y="1799600"/>
            <a:chExt cx="281600" cy="348275"/>
          </a:xfrm>
        </p:grpSpPr>
        <p:sp>
          <p:nvSpPr>
            <p:cNvPr id="2181" name="Google Shape;2181;p55"/>
            <p:cNvSpPr/>
            <p:nvPr/>
          </p:nvSpPr>
          <p:spPr>
            <a:xfrm>
              <a:off x="3172925" y="1864200"/>
              <a:ext cx="153600" cy="23250"/>
            </a:xfrm>
            <a:custGeom>
              <a:avLst/>
              <a:gdLst/>
              <a:ahLst/>
              <a:cxnLst/>
              <a:rect l="l" t="t" r="r" b="b"/>
              <a:pathLst>
                <a:path w="6144" h="930" extrusionOk="0">
                  <a:moveTo>
                    <a:pt x="0" y="0"/>
                  </a:moveTo>
                  <a:lnTo>
                    <a:pt x="0" y="929"/>
                  </a:lnTo>
                  <a:lnTo>
                    <a:pt x="6144" y="929"/>
                  </a:lnTo>
                  <a:lnTo>
                    <a:pt x="614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a:off x="3108925" y="1799600"/>
              <a:ext cx="281600" cy="348275"/>
            </a:xfrm>
            <a:custGeom>
              <a:avLst/>
              <a:gdLst/>
              <a:ahLst/>
              <a:cxnLst/>
              <a:rect l="l" t="t" r="r" b="b"/>
              <a:pathLst>
                <a:path w="11264" h="13931" extrusionOk="0">
                  <a:moveTo>
                    <a:pt x="9120" y="1775"/>
                  </a:moveTo>
                  <a:cubicBezTo>
                    <a:pt x="9347" y="1775"/>
                    <a:pt x="9525" y="1953"/>
                    <a:pt x="9525" y="2180"/>
                  </a:cubicBezTo>
                  <a:lnTo>
                    <a:pt x="9525" y="3918"/>
                  </a:lnTo>
                  <a:cubicBezTo>
                    <a:pt x="9525" y="4144"/>
                    <a:pt x="9347" y="4335"/>
                    <a:pt x="9120" y="4335"/>
                  </a:cubicBezTo>
                  <a:lnTo>
                    <a:pt x="2155" y="4335"/>
                  </a:lnTo>
                  <a:cubicBezTo>
                    <a:pt x="1929" y="4335"/>
                    <a:pt x="1739" y="4144"/>
                    <a:pt x="1739" y="3918"/>
                  </a:cubicBezTo>
                  <a:lnTo>
                    <a:pt x="1739" y="2180"/>
                  </a:lnTo>
                  <a:cubicBezTo>
                    <a:pt x="1739" y="1953"/>
                    <a:pt x="1929" y="1775"/>
                    <a:pt x="2155" y="1775"/>
                  </a:cubicBezTo>
                  <a:close/>
                  <a:moveTo>
                    <a:pt x="2560" y="5251"/>
                  </a:moveTo>
                  <a:cubicBezTo>
                    <a:pt x="2774" y="5251"/>
                    <a:pt x="2953" y="5406"/>
                    <a:pt x="2977" y="5620"/>
                  </a:cubicBezTo>
                  <a:cubicBezTo>
                    <a:pt x="3012" y="5859"/>
                    <a:pt x="2822" y="6073"/>
                    <a:pt x="2572" y="6073"/>
                  </a:cubicBezTo>
                  <a:lnTo>
                    <a:pt x="2155" y="6073"/>
                  </a:lnTo>
                  <a:cubicBezTo>
                    <a:pt x="1941" y="6073"/>
                    <a:pt x="1762" y="5918"/>
                    <a:pt x="1739" y="5716"/>
                  </a:cubicBezTo>
                  <a:cubicBezTo>
                    <a:pt x="1703" y="5466"/>
                    <a:pt x="1893" y="5251"/>
                    <a:pt x="2143" y="5251"/>
                  </a:cubicBezTo>
                  <a:close/>
                  <a:moveTo>
                    <a:pt x="4739" y="5251"/>
                  </a:moveTo>
                  <a:cubicBezTo>
                    <a:pt x="4953" y="5251"/>
                    <a:pt x="5132" y="5406"/>
                    <a:pt x="5156" y="5620"/>
                  </a:cubicBezTo>
                  <a:cubicBezTo>
                    <a:pt x="5191" y="5859"/>
                    <a:pt x="5001" y="6073"/>
                    <a:pt x="4751" y="6073"/>
                  </a:cubicBezTo>
                  <a:lnTo>
                    <a:pt x="4322" y="6073"/>
                  </a:lnTo>
                  <a:cubicBezTo>
                    <a:pt x="4120" y="6073"/>
                    <a:pt x="3941" y="5918"/>
                    <a:pt x="3905" y="5716"/>
                  </a:cubicBezTo>
                  <a:cubicBezTo>
                    <a:pt x="3882" y="5466"/>
                    <a:pt x="4072" y="5251"/>
                    <a:pt x="4322" y="5251"/>
                  </a:cubicBezTo>
                  <a:close/>
                  <a:moveTo>
                    <a:pt x="6918" y="5251"/>
                  </a:moveTo>
                  <a:cubicBezTo>
                    <a:pt x="7132" y="5251"/>
                    <a:pt x="7311" y="5406"/>
                    <a:pt x="7334" y="5620"/>
                  </a:cubicBezTo>
                  <a:cubicBezTo>
                    <a:pt x="7358" y="5859"/>
                    <a:pt x="7168" y="6073"/>
                    <a:pt x="6930" y="6073"/>
                  </a:cubicBezTo>
                  <a:lnTo>
                    <a:pt x="6501" y="6073"/>
                  </a:lnTo>
                  <a:cubicBezTo>
                    <a:pt x="6299" y="6073"/>
                    <a:pt x="6120" y="5918"/>
                    <a:pt x="6084" y="5716"/>
                  </a:cubicBezTo>
                  <a:cubicBezTo>
                    <a:pt x="6060" y="5466"/>
                    <a:pt x="6251" y="5251"/>
                    <a:pt x="6489" y="5251"/>
                  </a:cubicBezTo>
                  <a:close/>
                  <a:moveTo>
                    <a:pt x="2583" y="7001"/>
                  </a:moveTo>
                  <a:cubicBezTo>
                    <a:pt x="2787" y="7001"/>
                    <a:pt x="2954" y="7152"/>
                    <a:pt x="2977" y="7359"/>
                  </a:cubicBezTo>
                  <a:cubicBezTo>
                    <a:pt x="3012" y="7597"/>
                    <a:pt x="2822" y="7811"/>
                    <a:pt x="2572" y="7811"/>
                  </a:cubicBezTo>
                  <a:lnTo>
                    <a:pt x="2155" y="7811"/>
                  </a:lnTo>
                  <a:cubicBezTo>
                    <a:pt x="1941" y="7811"/>
                    <a:pt x="1762" y="7656"/>
                    <a:pt x="1739" y="7454"/>
                  </a:cubicBezTo>
                  <a:cubicBezTo>
                    <a:pt x="1703" y="7204"/>
                    <a:pt x="1893" y="7002"/>
                    <a:pt x="2143" y="7002"/>
                  </a:cubicBezTo>
                  <a:lnTo>
                    <a:pt x="2560" y="7002"/>
                  </a:lnTo>
                  <a:cubicBezTo>
                    <a:pt x="2568" y="7001"/>
                    <a:pt x="2575" y="7001"/>
                    <a:pt x="2583" y="7001"/>
                  </a:cubicBezTo>
                  <a:close/>
                  <a:moveTo>
                    <a:pt x="4760" y="7001"/>
                  </a:moveTo>
                  <a:cubicBezTo>
                    <a:pt x="4965" y="7001"/>
                    <a:pt x="5133" y="7163"/>
                    <a:pt x="5156" y="7359"/>
                  </a:cubicBezTo>
                  <a:cubicBezTo>
                    <a:pt x="5191" y="7597"/>
                    <a:pt x="5001" y="7811"/>
                    <a:pt x="4751" y="7811"/>
                  </a:cubicBezTo>
                  <a:lnTo>
                    <a:pt x="4322" y="7811"/>
                  </a:lnTo>
                  <a:cubicBezTo>
                    <a:pt x="4120" y="7811"/>
                    <a:pt x="3941" y="7656"/>
                    <a:pt x="3905" y="7454"/>
                  </a:cubicBezTo>
                  <a:cubicBezTo>
                    <a:pt x="3882" y="7204"/>
                    <a:pt x="4072" y="7002"/>
                    <a:pt x="4322" y="7002"/>
                  </a:cubicBezTo>
                  <a:lnTo>
                    <a:pt x="4739" y="7002"/>
                  </a:lnTo>
                  <a:cubicBezTo>
                    <a:pt x="4746" y="7001"/>
                    <a:pt x="4753" y="7001"/>
                    <a:pt x="4760" y="7001"/>
                  </a:cubicBezTo>
                  <a:close/>
                  <a:moveTo>
                    <a:pt x="6939" y="7001"/>
                  </a:moveTo>
                  <a:cubicBezTo>
                    <a:pt x="7144" y="7001"/>
                    <a:pt x="7311" y="7163"/>
                    <a:pt x="7334" y="7359"/>
                  </a:cubicBezTo>
                  <a:cubicBezTo>
                    <a:pt x="7358" y="7597"/>
                    <a:pt x="7168" y="7811"/>
                    <a:pt x="6930" y="7811"/>
                  </a:cubicBezTo>
                  <a:lnTo>
                    <a:pt x="6501" y="7811"/>
                  </a:lnTo>
                  <a:cubicBezTo>
                    <a:pt x="6299" y="7811"/>
                    <a:pt x="6120" y="7656"/>
                    <a:pt x="6084" y="7454"/>
                  </a:cubicBezTo>
                  <a:cubicBezTo>
                    <a:pt x="6060" y="7204"/>
                    <a:pt x="6251" y="7002"/>
                    <a:pt x="6489" y="7002"/>
                  </a:cubicBezTo>
                  <a:lnTo>
                    <a:pt x="6918" y="7002"/>
                  </a:lnTo>
                  <a:cubicBezTo>
                    <a:pt x="6925" y="7001"/>
                    <a:pt x="6932" y="7001"/>
                    <a:pt x="6939" y="7001"/>
                  </a:cubicBezTo>
                  <a:close/>
                  <a:moveTo>
                    <a:pt x="9113" y="5261"/>
                  </a:moveTo>
                  <a:cubicBezTo>
                    <a:pt x="9335" y="5261"/>
                    <a:pt x="9525" y="5443"/>
                    <a:pt x="9525" y="5668"/>
                  </a:cubicBezTo>
                  <a:lnTo>
                    <a:pt x="9525" y="7406"/>
                  </a:lnTo>
                  <a:cubicBezTo>
                    <a:pt x="9525" y="7636"/>
                    <a:pt x="9344" y="7815"/>
                    <a:pt x="9130" y="7815"/>
                  </a:cubicBezTo>
                  <a:cubicBezTo>
                    <a:pt x="9111" y="7815"/>
                    <a:pt x="9092" y="7814"/>
                    <a:pt x="9073" y="7811"/>
                  </a:cubicBezTo>
                  <a:cubicBezTo>
                    <a:pt x="8858" y="7787"/>
                    <a:pt x="8704" y="7609"/>
                    <a:pt x="8704" y="7394"/>
                  </a:cubicBezTo>
                  <a:lnTo>
                    <a:pt x="8704" y="5680"/>
                  </a:lnTo>
                  <a:cubicBezTo>
                    <a:pt x="8704" y="5466"/>
                    <a:pt x="8858" y="5287"/>
                    <a:pt x="9073" y="5263"/>
                  </a:cubicBezTo>
                  <a:cubicBezTo>
                    <a:pt x="9086" y="5262"/>
                    <a:pt x="9100" y="5261"/>
                    <a:pt x="9113" y="5261"/>
                  </a:cubicBezTo>
                  <a:close/>
                  <a:moveTo>
                    <a:pt x="2560" y="8740"/>
                  </a:moveTo>
                  <a:cubicBezTo>
                    <a:pt x="2774" y="8740"/>
                    <a:pt x="2953" y="8895"/>
                    <a:pt x="2977" y="9097"/>
                  </a:cubicBezTo>
                  <a:cubicBezTo>
                    <a:pt x="3012" y="9347"/>
                    <a:pt x="2822" y="9549"/>
                    <a:pt x="2572" y="9549"/>
                  </a:cubicBezTo>
                  <a:lnTo>
                    <a:pt x="2155" y="9549"/>
                  </a:lnTo>
                  <a:cubicBezTo>
                    <a:pt x="2147" y="9550"/>
                    <a:pt x="2140" y="9550"/>
                    <a:pt x="2132" y="9550"/>
                  </a:cubicBezTo>
                  <a:cubicBezTo>
                    <a:pt x="1928" y="9550"/>
                    <a:pt x="1761" y="9399"/>
                    <a:pt x="1739" y="9192"/>
                  </a:cubicBezTo>
                  <a:cubicBezTo>
                    <a:pt x="1703" y="8954"/>
                    <a:pt x="1893" y="8740"/>
                    <a:pt x="2143" y="8740"/>
                  </a:cubicBezTo>
                  <a:close/>
                  <a:moveTo>
                    <a:pt x="4739" y="8740"/>
                  </a:moveTo>
                  <a:cubicBezTo>
                    <a:pt x="4953" y="8740"/>
                    <a:pt x="5132" y="8895"/>
                    <a:pt x="5156" y="9097"/>
                  </a:cubicBezTo>
                  <a:cubicBezTo>
                    <a:pt x="5191" y="9347"/>
                    <a:pt x="5001" y="9549"/>
                    <a:pt x="4751" y="9549"/>
                  </a:cubicBezTo>
                  <a:lnTo>
                    <a:pt x="4322" y="9549"/>
                  </a:lnTo>
                  <a:cubicBezTo>
                    <a:pt x="4315" y="9550"/>
                    <a:pt x="4308" y="9550"/>
                    <a:pt x="4300" y="9550"/>
                  </a:cubicBezTo>
                  <a:cubicBezTo>
                    <a:pt x="4107" y="9550"/>
                    <a:pt x="3940" y="9399"/>
                    <a:pt x="3905" y="9192"/>
                  </a:cubicBezTo>
                  <a:cubicBezTo>
                    <a:pt x="3882" y="8954"/>
                    <a:pt x="4072" y="8740"/>
                    <a:pt x="4322" y="8740"/>
                  </a:cubicBezTo>
                  <a:close/>
                  <a:moveTo>
                    <a:pt x="6918" y="8740"/>
                  </a:moveTo>
                  <a:cubicBezTo>
                    <a:pt x="7132" y="8740"/>
                    <a:pt x="7311" y="8895"/>
                    <a:pt x="7334" y="9097"/>
                  </a:cubicBezTo>
                  <a:cubicBezTo>
                    <a:pt x="7358" y="9347"/>
                    <a:pt x="7168" y="9549"/>
                    <a:pt x="6930" y="9549"/>
                  </a:cubicBezTo>
                  <a:lnTo>
                    <a:pt x="6501" y="9549"/>
                  </a:lnTo>
                  <a:cubicBezTo>
                    <a:pt x="6494" y="9550"/>
                    <a:pt x="6486" y="9550"/>
                    <a:pt x="6479" y="9550"/>
                  </a:cubicBezTo>
                  <a:cubicBezTo>
                    <a:pt x="6286" y="9550"/>
                    <a:pt x="6119" y="9399"/>
                    <a:pt x="6084" y="9192"/>
                  </a:cubicBezTo>
                  <a:cubicBezTo>
                    <a:pt x="6060" y="8954"/>
                    <a:pt x="6251" y="8740"/>
                    <a:pt x="6489" y="8740"/>
                  </a:cubicBezTo>
                  <a:close/>
                  <a:moveTo>
                    <a:pt x="2560" y="10478"/>
                  </a:moveTo>
                  <a:cubicBezTo>
                    <a:pt x="2774" y="10478"/>
                    <a:pt x="2953" y="10633"/>
                    <a:pt x="2977" y="10847"/>
                  </a:cubicBezTo>
                  <a:cubicBezTo>
                    <a:pt x="3012" y="11085"/>
                    <a:pt x="2822" y="11300"/>
                    <a:pt x="2572" y="11300"/>
                  </a:cubicBezTo>
                  <a:lnTo>
                    <a:pt x="2155" y="11300"/>
                  </a:lnTo>
                  <a:cubicBezTo>
                    <a:pt x="1941" y="11300"/>
                    <a:pt x="1762" y="11145"/>
                    <a:pt x="1739" y="10931"/>
                  </a:cubicBezTo>
                  <a:cubicBezTo>
                    <a:pt x="1703" y="10692"/>
                    <a:pt x="1893" y="10478"/>
                    <a:pt x="2143" y="10478"/>
                  </a:cubicBezTo>
                  <a:close/>
                  <a:moveTo>
                    <a:pt x="4739" y="10478"/>
                  </a:moveTo>
                  <a:cubicBezTo>
                    <a:pt x="4953" y="10478"/>
                    <a:pt x="5132" y="10633"/>
                    <a:pt x="5156" y="10847"/>
                  </a:cubicBezTo>
                  <a:cubicBezTo>
                    <a:pt x="5191" y="11085"/>
                    <a:pt x="5001" y="11300"/>
                    <a:pt x="4751" y="11300"/>
                  </a:cubicBezTo>
                  <a:lnTo>
                    <a:pt x="4322" y="11300"/>
                  </a:lnTo>
                  <a:cubicBezTo>
                    <a:pt x="4120" y="11300"/>
                    <a:pt x="3941" y="11145"/>
                    <a:pt x="3905" y="10931"/>
                  </a:cubicBezTo>
                  <a:cubicBezTo>
                    <a:pt x="3882" y="10692"/>
                    <a:pt x="4072" y="10478"/>
                    <a:pt x="4322" y="10478"/>
                  </a:cubicBezTo>
                  <a:close/>
                  <a:moveTo>
                    <a:pt x="6918" y="10478"/>
                  </a:moveTo>
                  <a:cubicBezTo>
                    <a:pt x="7132" y="10478"/>
                    <a:pt x="7311" y="10633"/>
                    <a:pt x="7334" y="10847"/>
                  </a:cubicBezTo>
                  <a:cubicBezTo>
                    <a:pt x="7358" y="11085"/>
                    <a:pt x="7168" y="11300"/>
                    <a:pt x="6930" y="11300"/>
                  </a:cubicBezTo>
                  <a:lnTo>
                    <a:pt x="6501" y="11300"/>
                  </a:lnTo>
                  <a:cubicBezTo>
                    <a:pt x="6299" y="11300"/>
                    <a:pt x="6120" y="11145"/>
                    <a:pt x="6084" y="10931"/>
                  </a:cubicBezTo>
                  <a:cubicBezTo>
                    <a:pt x="6060" y="10692"/>
                    <a:pt x="6251" y="10478"/>
                    <a:pt x="6489" y="10478"/>
                  </a:cubicBezTo>
                  <a:close/>
                  <a:moveTo>
                    <a:pt x="9113" y="8738"/>
                  </a:moveTo>
                  <a:cubicBezTo>
                    <a:pt x="9334" y="8738"/>
                    <a:pt x="9525" y="8921"/>
                    <a:pt x="9525" y="9157"/>
                  </a:cubicBezTo>
                  <a:lnTo>
                    <a:pt x="9525" y="10895"/>
                  </a:lnTo>
                  <a:cubicBezTo>
                    <a:pt x="9525" y="11119"/>
                    <a:pt x="9335" y="11302"/>
                    <a:pt x="9113" y="11302"/>
                  </a:cubicBezTo>
                  <a:cubicBezTo>
                    <a:pt x="9100" y="11302"/>
                    <a:pt x="9086" y="11301"/>
                    <a:pt x="9073" y="11300"/>
                  </a:cubicBezTo>
                  <a:cubicBezTo>
                    <a:pt x="8858" y="11276"/>
                    <a:pt x="8704" y="11097"/>
                    <a:pt x="8704" y="10883"/>
                  </a:cubicBezTo>
                  <a:lnTo>
                    <a:pt x="8704" y="9157"/>
                  </a:lnTo>
                  <a:cubicBezTo>
                    <a:pt x="8704" y="8954"/>
                    <a:pt x="8858" y="8776"/>
                    <a:pt x="9073" y="8740"/>
                  </a:cubicBezTo>
                  <a:cubicBezTo>
                    <a:pt x="9086" y="8739"/>
                    <a:pt x="9100" y="8738"/>
                    <a:pt x="9113" y="8738"/>
                  </a:cubicBezTo>
                  <a:close/>
                  <a:moveTo>
                    <a:pt x="1227" y="1"/>
                  </a:moveTo>
                  <a:cubicBezTo>
                    <a:pt x="548" y="1"/>
                    <a:pt x="0" y="548"/>
                    <a:pt x="0" y="1227"/>
                  </a:cubicBezTo>
                  <a:lnTo>
                    <a:pt x="0" y="12717"/>
                  </a:lnTo>
                  <a:cubicBezTo>
                    <a:pt x="0" y="13383"/>
                    <a:pt x="548" y="13931"/>
                    <a:pt x="1227" y="13931"/>
                  </a:cubicBezTo>
                  <a:lnTo>
                    <a:pt x="10037" y="13931"/>
                  </a:lnTo>
                  <a:cubicBezTo>
                    <a:pt x="10716" y="13931"/>
                    <a:pt x="11264" y="13383"/>
                    <a:pt x="11264" y="12717"/>
                  </a:cubicBezTo>
                  <a:lnTo>
                    <a:pt x="11264" y="1227"/>
                  </a:lnTo>
                  <a:cubicBezTo>
                    <a:pt x="11264" y="548"/>
                    <a:pt x="10716" y="1"/>
                    <a:pt x="1003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 name="Google Shape;2183;p55"/>
          <p:cNvGrpSpPr/>
          <p:nvPr/>
        </p:nvGrpSpPr>
        <p:grpSpPr>
          <a:xfrm>
            <a:off x="7061800" y="1663975"/>
            <a:ext cx="325350" cy="348275"/>
            <a:chOff x="7061800" y="1799600"/>
            <a:chExt cx="325350" cy="348275"/>
          </a:xfrm>
        </p:grpSpPr>
        <p:sp>
          <p:nvSpPr>
            <p:cNvPr id="2184" name="Google Shape;2184;p55"/>
            <p:cNvSpPr/>
            <p:nvPr/>
          </p:nvSpPr>
          <p:spPr>
            <a:xfrm>
              <a:off x="7213000" y="1962425"/>
              <a:ext cx="22950" cy="22950"/>
            </a:xfrm>
            <a:custGeom>
              <a:avLst/>
              <a:gdLst/>
              <a:ahLst/>
              <a:cxnLst/>
              <a:rect l="l" t="t" r="r" b="b"/>
              <a:pathLst>
                <a:path w="918" h="918" extrusionOk="0">
                  <a:moveTo>
                    <a:pt x="465" y="0"/>
                  </a:moveTo>
                  <a:cubicBezTo>
                    <a:pt x="203" y="0"/>
                    <a:pt x="1" y="203"/>
                    <a:pt x="1" y="453"/>
                  </a:cubicBezTo>
                  <a:cubicBezTo>
                    <a:pt x="1" y="715"/>
                    <a:pt x="203" y="917"/>
                    <a:pt x="465" y="917"/>
                  </a:cubicBezTo>
                  <a:cubicBezTo>
                    <a:pt x="715" y="917"/>
                    <a:pt x="917" y="715"/>
                    <a:pt x="917" y="453"/>
                  </a:cubicBezTo>
                  <a:cubicBezTo>
                    <a:pt x="917" y="203"/>
                    <a:pt x="715" y="0"/>
                    <a:pt x="46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7125800" y="1869850"/>
              <a:ext cx="23225" cy="22950"/>
            </a:xfrm>
            <a:custGeom>
              <a:avLst/>
              <a:gdLst/>
              <a:ahLst/>
              <a:cxnLst/>
              <a:rect l="l" t="t" r="r" b="b"/>
              <a:pathLst>
                <a:path w="929" h="918" extrusionOk="0">
                  <a:moveTo>
                    <a:pt x="464" y="1"/>
                  </a:moveTo>
                  <a:cubicBezTo>
                    <a:pt x="214" y="1"/>
                    <a:pt x="0" y="203"/>
                    <a:pt x="0" y="465"/>
                  </a:cubicBezTo>
                  <a:cubicBezTo>
                    <a:pt x="0" y="715"/>
                    <a:pt x="214" y="917"/>
                    <a:pt x="464" y="917"/>
                  </a:cubicBezTo>
                  <a:cubicBezTo>
                    <a:pt x="714" y="917"/>
                    <a:pt x="929" y="715"/>
                    <a:pt x="929" y="465"/>
                  </a:cubicBezTo>
                  <a:cubicBezTo>
                    <a:pt x="929" y="203"/>
                    <a:pt x="714" y="1"/>
                    <a:pt x="4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7125800" y="1962425"/>
              <a:ext cx="23225" cy="22950"/>
            </a:xfrm>
            <a:custGeom>
              <a:avLst/>
              <a:gdLst/>
              <a:ahLst/>
              <a:cxnLst/>
              <a:rect l="l" t="t" r="r" b="b"/>
              <a:pathLst>
                <a:path w="929" h="918" extrusionOk="0">
                  <a:moveTo>
                    <a:pt x="464" y="0"/>
                  </a:moveTo>
                  <a:cubicBezTo>
                    <a:pt x="214" y="0"/>
                    <a:pt x="0" y="203"/>
                    <a:pt x="0" y="453"/>
                  </a:cubicBezTo>
                  <a:cubicBezTo>
                    <a:pt x="0" y="715"/>
                    <a:pt x="214" y="917"/>
                    <a:pt x="464" y="917"/>
                  </a:cubicBezTo>
                  <a:cubicBezTo>
                    <a:pt x="714" y="917"/>
                    <a:pt x="929" y="715"/>
                    <a:pt x="929" y="453"/>
                  </a:cubicBezTo>
                  <a:cubicBezTo>
                    <a:pt x="929" y="203"/>
                    <a:pt x="714" y="0"/>
                    <a:pt x="4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5"/>
            <p:cNvSpPr/>
            <p:nvPr/>
          </p:nvSpPr>
          <p:spPr>
            <a:xfrm>
              <a:off x="7125800" y="2054700"/>
              <a:ext cx="23225" cy="23250"/>
            </a:xfrm>
            <a:custGeom>
              <a:avLst/>
              <a:gdLst/>
              <a:ahLst/>
              <a:cxnLst/>
              <a:rect l="l" t="t" r="r" b="b"/>
              <a:pathLst>
                <a:path w="929" h="930" extrusionOk="0">
                  <a:moveTo>
                    <a:pt x="464" y="0"/>
                  </a:moveTo>
                  <a:cubicBezTo>
                    <a:pt x="214" y="0"/>
                    <a:pt x="0" y="215"/>
                    <a:pt x="0" y="465"/>
                  </a:cubicBezTo>
                  <a:cubicBezTo>
                    <a:pt x="0" y="727"/>
                    <a:pt x="214" y="929"/>
                    <a:pt x="464" y="929"/>
                  </a:cubicBezTo>
                  <a:cubicBezTo>
                    <a:pt x="714" y="929"/>
                    <a:pt x="929" y="727"/>
                    <a:pt x="929" y="465"/>
                  </a:cubicBezTo>
                  <a:cubicBezTo>
                    <a:pt x="929" y="215"/>
                    <a:pt x="714" y="0"/>
                    <a:pt x="4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5"/>
            <p:cNvSpPr/>
            <p:nvPr/>
          </p:nvSpPr>
          <p:spPr>
            <a:xfrm>
              <a:off x="7213000" y="2054700"/>
              <a:ext cx="22950" cy="23250"/>
            </a:xfrm>
            <a:custGeom>
              <a:avLst/>
              <a:gdLst/>
              <a:ahLst/>
              <a:cxnLst/>
              <a:rect l="l" t="t" r="r" b="b"/>
              <a:pathLst>
                <a:path w="918" h="930" extrusionOk="0">
                  <a:moveTo>
                    <a:pt x="465" y="0"/>
                  </a:moveTo>
                  <a:cubicBezTo>
                    <a:pt x="203" y="0"/>
                    <a:pt x="1" y="215"/>
                    <a:pt x="1" y="465"/>
                  </a:cubicBezTo>
                  <a:cubicBezTo>
                    <a:pt x="1" y="727"/>
                    <a:pt x="203" y="929"/>
                    <a:pt x="465" y="929"/>
                  </a:cubicBezTo>
                  <a:cubicBezTo>
                    <a:pt x="715" y="929"/>
                    <a:pt x="917" y="727"/>
                    <a:pt x="917" y="465"/>
                  </a:cubicBezTo>
                  <a:cubicBezTo>
                    <a:pt x="917" y="215"/>
                    <a:pt x="715" y="0"/>
                    <a:pt x="46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5"/>
            <p:cNvSpPr/>
            <p:nvPr/>
          </p:nvSpPr>
          <p:spPr>
            <a:xfrm>
              <a:off x="7061800" y="1799600"/>
              <a:ext cx="238150" cy="348275"/>
            </a:xfrm>
            <a:custGeom>
              <a:avLst/>
              <a:gdLst/>
              <a:ahLst/>
              <a:cxnLst/>
              <a:rect l="l" t="t" r="r" b="b"/>
              <a:pathLst>
                <a:path w="9526" h="13931" extrusionOk="0">
                  <a:moveTo>
                    <a:pt x="3017" y="1990"/>
                  </a:moveTo>
                  <a:cubicBezTo>
                    <a:pt x="3672" y="1990"/>
                    <a:pt x="4298" y="2502"/>
                    <a:pt x="4298" y="3275"/>
                  </a:cubicBezTo>
                  <a:cubicBezTo>
                    <a:pt x="4298" y="3977"/>
                    <a:pt x="3727" y="4549"/>
                    <a:pt x="3024" y="4549"/>
                  </a:cubicBezTo>
                  <a:cubicBezTo>
                    <a:pt x="1881" y="4549"/>
                    <a:pt x="1310" y="3168"/>
                    <a:pt x="2120" y="2370"/>
                  </a:cubicBezTo>
                  <a:cubicBezTo>
                    <a:pt x="2382" y="2108"/>
                    <a:pt x="2703" y="1990"/>
                    <a:pt x="3017" y="1990"/>
                  </a:cubicBezTo>
                  <a:close/>
                  <a:moveTo>
                    <a:pt x="6500" y="1990"/>
                  </a:moveTo>
                  <a:cubicBezTo>
                    <a:pt x="7155" y="1990"/>
                    <a:pt x="7787" y="2502"/>
                    <a:pt x="7787" y="3275"/>
                  </a:cubicBezTo>
                  <a:cubicBezTo>
                    <a:pt x="7787" y="3977"/>
                    <a:pt x="7215" y="4549"/>
                    <a:pt x="6513" y="4549"/>
                  </a:cubicBezTo>
                  <a:cubicBezTo>
                    <a:pt x="5370" y="4549"/>
                    <a:pt x="4798" y="3168"/>
                    <a:pt x="5608" y="2370"/>
                  </a:cubicBezTo>
                  <a:cubicBezTo>
                    <a:pt x="5866" y="2108"/>
                    <a:pt x="6186" y="1990"/>
                    <a:pt x="6500" y="1990"/>
                  </a:cubicBezTo>
                  <a:close/>
                  <a:moveTo>
                    <a:pt x="3011" y="5689"/>
                  </a:moveTo>
                  <a:cubicBezTo>
                    <a:pt x="3669" y="5689"/>
                    <a:pt x="4298" y="6199"/>
                    <a:pt x="4298" y="6966"/>
                  </a:cubicBezTo>
                  <a:cubicBezTo>
                    <a:pt x="4298" y="7680"/>
                    <a:pt x="3727" y="8252"/>
                    <a:pt x="3024" y="8252"/>
                  </a:cubicBezTo>
                  <a:cubicBezTo>
                    <a:pt x="1881" y="8252"/>
                    <a:pt x="1310" y="6871"/>
                    <a:pt x="2120" y="6061"/>
                  </a:cubicBezTo>
                  <a:cubicBezTo>
                    <a:pt x="2380" y="5804"/>
                    <a:pt x="2699" y="5689"/>
                    <a:pt x="3011" y="5689"/>
                  </a:cubicBezTo>
                  <a:close/>
                  <a:moveTo>
                    <a:pt x="6494" y="5689"/>
                  </a:moveTo>
                  <a:cubicBezTo>
                    <a:pt x="7152" y="5689"/>
                    <a:pt x="7787" y="6199"/>
                    <a:pt x="7787" y="6966"/>
                  </a:cubicBezTo>
                  <a:cubicBezTo>
                    <a:pt x="7787" y="7680"/>
                    <a:pt x="7215" y="8252"/>
                    <a:pt x="6513" y="8252"/>
                  </a:cubicBezTo>
                  <a:cubicBezTo>
                    <a:pt x="5370" y="8252"/>
                    <a:pt x="4798" y="6871"/>
                    <a:pt x="5608" y="6061"/>
                  </a:cubicBezTo>
                  <a:cubicBezTo>
                    <a:pt x="5865" y="5804"/>
                    <a:pt x="6182" y="5689"/>
                    <a:pt x="6494" y="5689"/>
                  </a:cubicBezTo>
                  <a:close/>
                  <a:moveTo>
                    <a:pt x="3016" y="9390"/>
                  </a:moveTo>
                  <a:cubicBezTo>
                    <a:pt x="3672" y="9390"/>
                    <a:pt x="4298" y="9896"/>
                    <a:pt x="4298" y="10669"/>
                  </a:cubicBezTo>
                  <a:cubicBezTo>
                    <a:pt x="4298" y="11371"/>
                    <a:pt x="3727" y="11955"/>
                    <a:pt x="3024" y="11955"/>
                  </a:cubicBezTo>
                  <a:cubicBezTo>
                    <a:pt x="1881" y="11955"/>
                    <a:pt x="1310" y="10573"/>
                    <a:pt x="2120" y="9764"/>
                  </a:cubicBezTo>
                  <a:cubicBezTo>
                    <a:pt x="2382" y="9506"/>
                    <a:pt x="2702" y="9390"/>
                    <a:pt x="3016" y="9390"/>
                  </a:cubicBezTo>
                  <a:close/>
                  <a:moveTo>
                    <a:pt x="6500" y="9390"/>
                  </a:moveTo>
                  <a:cubicBezTo>
                    <a:pt x="7155" y="9390"/>
                    <a:pt x="7787" y="9896"/>
                    <a:pt x="7787" y="10669"/>
                  </a:cubicBezTo>
                  <a:cubicBezTo>
                    <a:pt x="7787" y="11371"/>
                    <a:pt x="7215" y="11955"/>
                    <a:pt x="6513" y="11955"/>
                  </a:cubicBezTo>
                  <a:cubicBezTo>
                    <a:pt x="5370" y="11955"/>
                    <a:pt x="4798" y="10573"/>
                    <a:pt x="5608" y="9764"/>
                  </a:cubicBezTo>
                  <a:cubicBezTo>
                    <a:pt x="5866" y="9506"/>
                    <a:pt x="6186" y="9390"/>
                    <a:pt x="6500" y="9390"/>
                  </a:cubicBezTo>
                  <a:close/>
                  <a:moveTo>
                    <a:pt x="1227" y="1"/>
                  </a:moveTo>
                  <a:cubicBezTo>
                    <a:pt x="548" y="1"/>
                    <a:pt x="0" y="548"/>
                    <a:pt x="0" y="1227"/>
                  </a:cubicBezTo>
                  <a:lnTo>
                    <a:pt x="0" y="12705"/>
                  </a:lnTo>
                  <a:cubicBezTo>
                    <a:pt x="0" y="13383"/>
                    <a:pt x="548" y="13931"/>
                    <a:pt x="1227" y="13931"/>
                  </a:cubicBezTo>
                  <a:lnTo>
                    <a:pt x="8299" y="13931"/>
                  </a:lnTo>
                  <a:cubicBezTo>
                    <a:pt x="8978" y="13931"/>
                    <a:pt x="9525" y="13383"/>
                    <a:pt x="9525" y="12705"/>
                  </a:cubicBezTo>
                  <a:lnTo>
                    <a:pt x="9525" y="1227"/>
                  </a:lnTo>
                  <a:cubicBezTo>
                    <a:pt x="9525" y="548"/>
                    <a:pt x="8978" y="1"/>
                    <a:pt x="82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5"/>
            <p:cNvSpPr/>
            <p:nvPr/>
          </p:nvSpPr>
          <p:spPr>
            <a:xfrm>
              <a:off x="7213000" y="1869850"/>
              <a:ext cx="22950" cy="22950"/>
            </a:xfrm>
            <a:custGeom>
              <a:avLst/>
              <a:gdLst/>
              <a:ahLst/>
              <a:cxnLst/>
              <a:rect l="l" t="t" r="r" b="b"/>
              <a:pathLst>
                <a:path w="918" h="918" extrusionOk="0">
                  <a:moveTo>
                    <a:pt x="465" y="1"/>
                  </a:moveTo>
                  <a:cubicBezTo>
                    <a:pt x="203" y="1"/>
                    <a:pt x="1" y="203"/>
                    <a:pt x="1" y="465"/>
                  </a:cubicBezTo>
                  <a:cubicBezTo>
                    <a:pt x="1" y="715"/>
                    <a:pt x="203" y="917"/>
                    <a:pt x="465" y="917"/>
                  </a:cubicBezTo>
                  <a:cubicBezTo>
                    <a:pt x="715" y="917"/>
                    <a:pt x="917" y="715"/>
                    <a:pt x="917" y="465"/>
                  </a:cubicBezTo>
                  <a:cubicBezTo>
                    <a:pt x="917" y="203"/>
                    <a:pt x="715" y="1"/>
                    <a:pt x="46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7323425" y="1799675"/>
              <a:ext cx="63425" cy="266950"/>
            </a:xfrm>
            <a:custGeom>
              <a:avLst/>
              <a:gdLst/>
              <a:ahLst/>
              <a:cxnLst/>
              <a:rect l="l" t="t" r="r" b="b"/>
              <a:pathLst>
                <a:path w="2537" h="10678" extrusionOk="0">
                  <a:moveTo>
                    <a:pt x="1269" y="1"/>
                  </a:moveTo>
                  <a:cubicBezTo>
                    <a:pt x="849" y="1"/>
                    <a:pt x="429" y="277"/>
                    <a:pt x="406" y="831"/>
                  </a:cubicBezTo>
                  <a:cubicBezTo>
                    <a:pt x="1" y="10678"/>
                    <a:pt x="25" y="10011"/>
                    <a:pt x="25" y="10070"/>
                  </a:cubicBezTo>
                  <a:cubicBezTo>
                    <a:pt x="394" y="9797"/>
                    <a:pt x="831" y="9660"/>
                    <a:pt x="1269" y="9660"/>
                  </a:cubicBezTo>
                  <a:cubicBezTo>
                    <a:pt x="1706" y="9660"/>
                    <a:pt x="2144" y="9797"/>
                    <a:pt x="2513" y="10070"/>
                  </a:cubicBezTo>
                  <a:cubicBezTo>
                    <a:pt x="2513" y="10011"/>
                    <a:pt x="2537" y="10678"/>
                    <a:pt x="2132" y="831"/>
                  </a:cubicBezTo>
                  <a:cubicBezTo>
                    <a:pt x="2108" y="277"/>
                    <a:pt x="1689" y="1"/>
                    <a:pt x="126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7323125" y="2061550"/>
              <a:ext cx="64025" cy="86325"/>
            </a:xfrm>
            <a:custGeom>
              <a:avLst/>
              <a:gdLst/>
              <a:ahLst/>
              <a:cxnLst/>
              <a:rect l="l" t="t" r="r" b="b"/>
              <a:pathLst>
                <a:path w="2561" h="3453" extrusionOk="0">
                  <a:moveTo>
                    <a:pt x="1293" y="1"/>
                  </a:moveTo>
                  <a:cubicBezTo>
                    <a:pt x="638" y="1"/>
                    <a:pt x="1" y="509"/>
                    <a:pt x="1" y="1286"/>
                  </a:cubicBezTo>
                  <a:cubicBezTo>
                    <a:pt x="1" y="1453"/>
                    <a:pt x="49" y="1774"/>
                    <a:pt x="489" y="2548"/>
                  </a:cubicBezTo>
                  <a:cubicBezTo>
                    <a:pt x="715" y="2941"/>
                    <a:pt x="930" y="3262"/>
                    <a:pt x="941" y="3274"/>
                  </a:cubicBezTo>
                  <a:cubicBezTo>
                    <a:pt x="1019" y="3393"/>
                    <a:pt x="1147" y="3453"/>
                    <a:pt x="1276" y="3453"/>
                  </a:cubicBezTo>
                  <a:cubicBezTo>
                    <a:pt x="1406" y="3453"/>
                    <a:pt x="1537" y="3393"/>
                    <a:pt x="1620" y="3274"/>
                  </a:cubicBezTo>
                  <a:cubicBezTo>
                    <a:pt x="1620" y="3262"/>
                    <a:pt x="1846" y="2941"/>
                    <a:pt x="2073" y="2548"/>
                  </a:cubicBezTo>
                  <a:cubicBezTo>
                    <a:pt x="2501" y="1774"/>
                    <a:pt x="2561" y="1453"/>
                    <a:pt x="2561" y="1286"/>
                  </a:cubicBezTo>
                  <a:cubicBezTo>
                    <a:pt x="2561" y="976"/>
                    <a:pt x="2442" y="667"/>
                    <a:pt x="2239" y="441"/>
                  </a:cubicBezTo>
                  <a:cubicBezTo>
                    <a:pt x="1976" y="136"/>
                    <a:pt x="1632" y="1"/>
                    <a:pt x="129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55"/>
          <p:cNvGrpSpPr/>
          <p:nvPr/>
        </p:nvGrpSpPr>
        <p:grpSpPr>
          <a:xfrm>
            <a:off x="6501600" y="1663975"/>
            <a:ext cx="275650" cy="348300"/>
            <a:chOff x="6501600" y="1799600"/>
            <a:chExt cx="275650" cy="348300"/>
          </a:xfrm>
        </p:grpSpPr>
        <p:sp>
          <p:nvSpPr>
            <p:cNvPr id="2194" name="Google Shape;2194;p55"/>
            <p:cNvSpPr/>
            <p:nvPr/>
          </p:nvSpPr>
          <p:spPr>
            <a:xfrm>
              <a:off x="6540300" y="2025825"/>
              <a:ext cx="185750" cy="122075"/>
            </a:xfrm>
            <a:custGeom>
              <a:avLst/>
              <a:gdLst/>
              <a:ahLst/>
              <a:cxnLst/>
              <a:rect l="l" t="t" r="r" b="b"/>
              <a:pathLst>
                <a:path w="7430" h="4883" extrusionOk="0">
                  <a:moveTo>
                    <a:pt x="0" y="0"/>
                  </a:moveTo>
                  <a:lnTo>
                    <a:pt x="596" y="3846"/>
                  </a:lnTo>
                  <a:cubicBezTo>
                    <a:pt x="678" y="4434"/>
                    <a:pt x="1190" y="4882"/>
                    <a:pt x="1775" y="4882"/>
                  </a:cubicBezTo>
                  <a:cubicBezTo>
                    <a:pt x="1783" y="4882"/>
                    <a:pt x="1791" y="4882"/>
                    <a:pt x="1798" y="4882"/>
                  </a:cubicBezTo>
                  <a:lnTo>
                    <a:pt x="5632" y="4882"/>
                  </a:lnTo>
                  <a:cubicBezTo>
                    <a:pt x="5640" y="4882"/>
                    <a:pt x="5647" y="4882"/>
                    <a:pt x="5655" y="4882"/>
                  </a:cubicBezTo>
                  <a:cubicBezTo>
                    <a:pt x="6241" y="4882"/>
                    <a:pt x="6752" y="4434"/>
                    <a:pt x="6835" y="3846"/>
                  </a:cubicBezTo>
                  <a:lnTo>
                    <a:pt x="7430" y="0"/>
                  </a:lnTo>
                  <a:lnTo>
                    <a:pt x="7430" y="0"/>
                  </a:lnTo>
                  <a:cubicBezTo>
                    <a:pt x="7382" y="7"/>
                    <a:pt x="4972" y="14"/>
                    <a:pt x="2910" y="14"/>
                  </a:cubicBezTo>
                  <a:cubicBezTo>
                    <a:pt x="1400" y="14"/>
                    <a:pt x="76" y="10"/>
                    <a:pt x="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6501600" y="1799600"/>
              <a:ext cx="275650" cy="206375"/>
            </a:xfrm>
            <a:custGeom>
              <a:avLst/>
              <a:gdLst/>
              <a:ahLst/>
              <a:cxnLst/>
              <a:rect l="l" t="t" r="r" b="b"/>
              <a:pathLst>
                <a:path w="11026" h="8255" extrusionOk="0">
                  <a:moveTo>
                    <a:pt x="3787" y="1"/>
                  </a:moveTo>
                  <a:cubicBezTo>
                    <a:pt x="3656" y="1"/>
                    <a:pt x="3561" y="108"/>
                    <a:pt x="3561" y="239"/>
                  </a:cubicBezTo>
                  <a:lnTo>
                    <a:pt x="3561" y="1989"/>
                  </a:lnTo>
                  <a:lnTo>
                    <a:pt x="4823" y="1989"/>
                  </a:lnTo>
                  <a:cubicBezTo>
                    <a:pt x="5037" y="1989"/>
                    <a:pt x="5216" y="2144"/>
                    <a:pt x="5239" y="2358"/>
                  </a:cubicBezTo>
                  <a:cubicBezTo>
                    <a:pt x="5263" y="2596"/>
                    <a:pt x="5085" y="2811"/>
                    <a:pt x="4835" y="2811"/>
                  </a:cubicBezTo>
                  <a:lnTo>
                    <a:pt x="3561" y="2811"/>
                  </a:lnTo>
                  <a:lnTo>
                    <a:pt x="3561" y="3954"/>
                  </a:lnTo>
                  <a:lnTo>
                    <a:pt x="4823" y="3954"/>
                  </a:lnTo>
                  <a:cubicBezTo>
                    <a:pt x="5037" y="3954"/>
                    <a:pt x="5216" y="4108"/>
                    <a:pt x="5239" y="4311"/>
                  </a:cubicBezTo>
                  <a:cubicBezTo>
                    <a:pt x="5263" y="4549"/>
                    <a:pt x="5085" y="4763"/>
                    <a:pt x="4835" y="4763"/>
                  </a:cubicBezTo>
                  <a:lnTo>
                    <a:pt x="3561" y="4763"/>
                  </a:lnTo>
                  <a:lnTo>
                    <a:pt x="3561" y="5513"/>
                  </a:lnTo>
                  <a:lnTo>
                    <a:pt x="1298" y="1548"/>
                  </a:lnTo>
                  <a:cubicBezTo>
                    <a:pt x="1216" y="1398"/>
                    <a:pt x="1088" y="1335"/>
                    <a:pt x="960" y="1335"/>
                  </a:cubicBezTo>
                  <a:cubicBezTo>
                    <a:pt x="684" y="1335"/>
                    <a:pt x="409" y="1628"/>
                    <a:pt x="596" y="1953"/>
                  </a:cubicBezTo>
                  <a:lnTo>
                    <a:pt x="2727" y="5692"/>
                  </a:lnTo>
                  <a:lnTo>
                    <a:pt x="1465" y="5692"/>
                  </a:lnTo>
                  <a:cubicBezTo>
                    <a:pt x="1251" y="5692"/>
                    <a:pt x="1048" y="5787"/>
                    <a:pt x="906" y="5954"/>
                  </a:cubicBezTo>
                  <a:cubicBezTo>
                    <a:pt x="1" y="7061"/>
                    <a:pt x="775" y="8252"/>
                    <a:pt x="1787" y="8252"/>
                  </a:cubicBezTo>
                  <a:cubicBezTo>
                    <a:pt x="4527" y="8252"/>
                    <a:pt x="6210" y="8255"/>
                    <a:pt x="7253" y="8255"/>
                  </a:cubicBezTo>
                  <a:cubicBezTo>
                    <a:pt x="9080" y="8255"/>
                    <a:pt x="8950" y="8245"/>
                    <a:pt x="9109" y="8192"/>
                  </a:cubicBezTo>
                  <a:cubicBezTo>
                    <a:pt x="9942" y="7954"/>
                    <a:pt x="10431" y="6882"/>
                    <a:pt x="9609" y="5942"/>
                  </a:cubicBezTo>
                  <a:cubicBezTo>
                    <a:pt x="9466" y="5775"/>
                    <a:pt x="9276" y="5692"/>
                    <a:pt x="9061" y="5692"/>
                  </a:cubicBezTo>
                  <a:lnTo>
                    <a:pt x="7894" y="5692"/>
                  </a:lnTo>
                  <a:lnTo>
                    <a:pt x="9335" y="3394"/>
                  </a:lnTo>
                  <a:cubicBezTo>
                    <a:pt x="9434" y="3418"/>
                    <a:pt x="9533" y="3430"/>
                    <a:pt x="9630" y="3430"/>
                  </a:cubicBezTo>
                  <a:cubicBezTo>
                    <a:pt x="10064" y="3430"/>
                    <a:pt x="10473" y="3201"/>
                    <a:pt x="10716" y="2822"/>
                  </a:cubicBezTo>
                  <a:cubicBezTo>
                    <a:pt x="11026" y="2334"/>
                    <a:pt x="10883" y="1156"/>
                    <a:pt x="10835" y="798"/>
                  </a:cubicBezTo>
                  <a:cubicBezTo>
                    <a:pt x="10806" y="590"/>
                    <a:pt x="10627" y="448"/>
                    <a:pt x="10430" y="448"/>
                  </a:cubicBezTo>
                  <a:cubicBezTo>
                    <a:pt x="10391" y="448"/>
                    <a:pt x="10351" y="453"/>
                    <a:pt x="10311" y="465"/>
                  </a:cubicBezTo>
                  <a:cubicBezTo>
                    <a:pt x="9966" y="584"/>
                    <a:pt x="8847" y="977"/>
                    <a:pt x="8537" y="1477"/>
                  </a:cubicBezTo>
                  <a:cubicBezTo>
                    <a:pt x="8252" y="1941"/>
                    <a:pt x="8287" y="2537"/>
                    <a:pt x="8645" y="2965"/>
                  </a:cubicBezTo>
                  <a:lnTo>
                    <a:pt x="6990" y="5609"/>
                  </a:lnTo>
                  <a:lnTo>
                    <a:pt x="6990" y="239"/>
                  </a:lnTo>
                  <a:cubicBezTo>
                    <a:pt x="6990" y="108"/>
                    <a:pt x="6882" y="1"/>
                    <a:pt x="675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6" name="Google Shape;2196;p55"/>
          <p:cNvSpPr/>
          <p:nvPr/>
        </p:nvSpPr>
        <p:spPr>
          <a:xfrm>
            <a:off x="5882475" y="1664200"/>
            <a:ext cx="367625" cy="348950"/>
          </a:xfrm>
          <a:custGeom>
            <a:avLst/>
            <a:gdLst/>
            <a:ahLst/>
            <a:cxnLst/>
            <a:rect l="l" t="t" r="r" b="b"/>
            <a:pathLst>
              <a:path w="14705" h="13958" extrusionOk="0">
                <a:moveTo>
                  <a:pt x="9859" y="4172"/>
                </a:moveTo>
                <a:cubicBezTo>
                  <a:pt x="9973" y="4172"/>
                  <a:pt x="10087" y="4220"/>
                  <a:pt x="10169" y="4314"/>
                </a:cubicBezTo>
                <a:cubicBezTo>
                  <a:pt x="12431" y="6993"/>
                  <a:pt x="10526" y="11088"/>
                  <a:pt x="7025" y="11088"/>
                </a:cubicBezTo>
                <a:cubicBezTo>
                  <a:pt x="6049" y="11088"/>
                  <a:pt x="5108" y="10743"/>
                  <a:pt x="4370" y="10124"/>
                </a:cubicBezTo>
                <a:cubicBezTo>
                  <a:pt x="4192" y="9969"/>
                  <a:pt x="4180" y="9683"/>
                  <a:pt x="4346" y="9517"/>
                </a:cubicBezTo>
                <a:lnTo>
                  <a:pt x="9573" y="4290"/>
                </a:lnTo>
                <a:cubicBezTo>
                  <a:pt x="9652" y="4211"/>
                  <a:pt x="9755" y="4172"/>
                  <a:pt x="9859" y="4172"/>
                </a:cubicBezTo>
                <a:close/>
                <a:moveTo>
                  <a:pt x="9652" y="0"/>
                </a:moveTo>
                <a:cubicBezTo>
                  <a:pt x="9545" y="0"/>
                  <a:pt x="9439" y="42"/>
                  <a:pt x="9359" y="123"/>
                </a:cubicBezTo>
                <a:lnTo>
                  <a:pt x="8216" y="1266"/>
                </a:lnTo>
                <a:lnTo>
                  <a:pt x="9502" y="2552"/>
                </a:lnTo>
                <a:cubicBezTo>
                  <a:pt x="9794" y="2844"/>
                  <a:pt x="9518" y="3249"/>
                  <a:pt x="9202" y="3249"/>
                </a:cubicBezTo>
                <a:cubicBezTo>
                  <a:pt x="9106" y="3249"/>
                  <a:pt x="9007" y="3212"/>
                  <a:pt x="8918" y="3123"/>
                </a:cubicBezTo>
                <a:lnTo>
                  <a:pt x="7633" y="1837"/>
                </a:lnTo>
                <a:lnTo>
                  <a:pt x="6692" y="2790"/>
                </a:lnTo>
                <a:lnTo>
                  <a:pt x="7966" y="4076"/>
                </a:lnTo>
                <a:cubicBezTo>
                  <a:pt x="8267" y="4367"/>
                  <a:pt x="7995" y="4778"/>
                  <a:pt x="7680" y="4778"/>
                </a:cubicBezTo>
                <a:cubicBezTo>
                  <a:pt x="7584" y="4778"/>
                  <a:pt x="7484" y="4739"/>
                  <a:pt x="7394" y="4647"/>
                </a:cubicBezTo>
                <a:lnTo>
                  <a:pt x="6109" y="3361"/>
                </a:lnTo>
                <a:lnTo>
                  <a:pt x="5156" y="4314"/>
                </a:lnTo>
                <a:lnTo>
                  <a:pt x="6442" y="5600"/>
                </a:lnTo>
                <a:cubicBezTo>
                  <a:pt x="6743" y="5891"/>
                  <a:pt x="6471" y="6302"/>
                  <a:pt x="6156" y="6302"/>
                </a:cubicBezTo>
                <a:cubicBezTo>
                  <a:pt x="6060" y="6302"/>
                  <a:pt x="5960" y="6263"/>
                  <a:pt x="5870" y="6171"/>
                </a:cubicBezTo>
                <a:lnTo>
                  <a:pt x="4585" y="4897"/>
                </a:lnTo>
                <a:lnTo>
                  <a:pt x="3632" y="5838"/>
                </a:lnTo>
                <a:lnTo>
                  <a:pt x="4918" y="7124"/>
                </a:lnTo>
                <a:cubicBezTo>
                  <a:pt x="5212" y="7417"/>
                  <a:pt x="4939" y="7831"/>
                  <a:pt x="4619" y="7831"/>
                </a:cubicBezTo>
                <a:cubicBezTo>
                  <a:pt x="4524" y="7831"/>
                  <a:pt x="4425" y="7794"/>
                  <a:pt x="4335" y="7707"/>
                </a:cubicBezTo>
                <a:lnTo>
                  <a:pt x="3061" y="6421"/>
                </a:lnTo>
                <a:lnTo>
                  <a:pt x="2108" y="7362"/>
                </a:lnTo>
                <a:lnTo>
                  <a:pt x="3394" y="8648"/>
                </a:lnTo>
                <a:cubicBezTo>
                  <a:pt x="3687" y="8949"/>
                  <a:pt x="3417" y="9356"/>
                  <a:pt x="3099" y="9356"/>
                </a:cubicBezTo>
                <a:cubicBezTo>
                  <a:pt x="3002" y="9356"/>
                  <a:pt x="2902" y="9319"/>
                  <a:pt x="2811" y="9231"/>
                </a:cubicBezTo>
                <a:lnTo>
                  <a:pt x="1525" y="7945"/>
                </a:lnTo>
                <a:lnTo>
                  <a:pt x="167" y="9314"/>
                </a:lnTo>
                <a:cubicBezTo>
                  <a:pt x="13" y="9469"/>
                  <a:pt x="1" y="9719"/>
                  <a:pt x="167" y="9886"/>
                </a:cubicBezTo>
                <a:lnTo>
                  <a:pt x="2108" y="11886"/>
                </a:lnTo>
                <a:cubicBezTo>
                  <a:pt x="3465" y="13267"/>
                  <a:pt x="5258" y="13958"/>
                  <a:pt x="7052" y="13958"/>
                </a:cubicBezTo>
                <a:cubicBezTo>
                  <a:pt x="8830" y="13958"/>
                  <a:pt x="10609" y="13279"/>
                  <a:pt x="11966" y="11922"/>
                </a:cubicBezTo>
                <a:cubicBezTo>
                  <a:pt x="14705" y="9195"/>
                  <a:pt x="14693" y="4778"/>
                  <a:pt x="11943" y="2063"/>
                </a:cubicBezTo>
                <a:lnTo>
                  <a:pt x="9930" y="111"/>
                </a:lnTo>
                <a:cubicBezTo>
                  <a:pt x="9850" y="36"/>
                  <a:pt x="9751" y="0"/>
                  <a:pt x="965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7" name="Google Shape;2197;p55"/>
          <p:cNvGrpSpPr/>
          <p:nvPr/>
        </p:nvGrpSpPr>
        <p:grpSpPr>
          <a:xfrm>
            <a:off x="5309800" y="1663975"/>
            <a:ext cx="303325" cy="348275"/>
            <a:chOff x="5309800" y="1663975"/>
            <a:chExt cx="303325" cy="348275"/>
          </a:xfrm>
        </p:grpSpPr>
        <p:sp>
          <p:nvSpPr>
            <p:cNvPr id="2198" name="Google Shape;2198;p55"/>
            <p:cNvSpPr/>
            <p:nvPr/>
          </p:nvSpPr>
          <p:spPr>
            <a:xfrm>
              <a:off x="5549400" y="1860725"/>
              <a:ext cx="63725" cy="86950"/>
            </a:xfrm>
            <a:custGeom>
              <a:avLst/>
              <a:gdLst/>
              <a:ahLst/>
              <a:cxnLst/>
              <a:rect l="l" t="t" r="r" b="b"/>
              <a:pathLst>
                <a:path w="2549" h="3478" extrusionOk="0">
                  <a:moveTo>
                    <a:pt x="1" y="1"/>
                  </a:moveTo>
                  <a:lnTo>
                    <a:pt x="727" y="3477"/>
                  </a:lnTo>
                  <a:lnTo>
                    <a:pt x="2548" y="3477"/>
                  </a:lnTo>
                  <a:lnTo>
                    <a:pt x="2548" y="1227"/>
                  </a:lnTo>
                  <a:cubicBezTo>
                    <a:pt x="2548" y="548"/>
                    <a:pt x="2001" y="1"/>
                    <a:pt x="132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5375875" y="1860725"/>
              <a:ext cx="170875" cy="86950"/>
            </a:xfrm>
            <a:custGeom>
              <a:avLst/>
              <a:gdLst/>
              <a:ahLst/>
              <a:cxnLst/>
              <a:rect l="l" t="t" r="r" b="b"/>
              <a:pathLst>
                <a:path w="6835" h="3478" extrusionOk="0">
                  <a:moveTo>
                    <a:pt x="738" y="1"/>
                  </a:moveTo>
                  <a:lnTo>
                    <a:pt x="0" y="3477"/>
                  </a:lnTo>
                  <a:lnTo>
                    <a:pt x="6834" y="3477"/>
                  </a:lnTo>
                  <a:lnTo>
                    <a:pt x="609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5309800" y="1968175"/>
              <a:ext cx="303325" cy="44075"/>
            </a:xfrm>
            <a:custGeom>
              <a:avLst/>
              <a:gdLst/>
              <a:ahLst/>
              <a:cxnLst/>
              <a:rect l="l" t="t" r="r" b="b"/>
              <a:pathLst>
                <a:path w="12133" h="1763" extrusionOk="0">
                  <a:moveTo>
                    <a:pt x="0" y="1"/>
                  </a:moveTo>
                  <a:lnTo>
                    <a:pt x="0" y="1358"/>
                  </a:lnTo>
                  <a:cubicBezTo>
                    <a:pt x="0" y="1584"/>
                    <a:pt x="179" y="1763"/>
                    <a:pt x="405" y="1763"/>
                  </a:cubicBezTo>
                  <a:lnTo>
                    <a:pt x="11728" y="1763"/>
                  </a:lnTo>
                  <a:cubicBezTo>
                    <a:pt x="11954" y="1763"/>
                    <a:pt x="12132" y="1584"/>
                    <a:pt x="12132" y="1358"/>
                  </a:cubicBezTo>
                  <a:lnTo>
                    <a:pt x="12132"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5353250" y="1663975"/>
              <a:ext cx="216425" cy="196775"/>
            </a:xfrm>
            <a:custGeom>
              <a:avLst/>
              <a:gdLst/>
              <a:ahLst/>
              <a:cxnLst/>
              <a:rect l="l" t="t" r="r" b="b"/>
              <a:pathLst>
                <a:path w="8657" h="7871" extrusionOk="0">
                  <a:moveTo>
                    <a:pt x="1191" y="1"/>
                  </a:moveTo>
                  <a:cubicBezTo>
                    <a:pt x="536" y="1"/>
                    <a:pt x="0" y="536"/>
                    <a:pt x="0" y="1191"/>
                  </a:cubicBezTo>
                  <a:lnTo>
                    <a:pt x="0" y="2703"/>
                  </a:lnTo>
                  <a:cubicBezTo>
                    <a:pt x="0" y="3358"/>
                    <a:pt x="536" y="3894"/>
                    <a:pt x="1191" y="3894"/>
                  </a:cubicBezTo>
                  <a:cubicBezTo>
                    <a:pt x="1429" y="3894"/>
                    <a:pt x="1596" y="4108"/>
                    <a:pt x="1548" y="4346"/>
                  </a:cubicBezTo>
                  <a:lnTo>
                    <a:pt x="810" y="7871"/>
                  </a:lnTo>
                  <a:lnTo>
                    <a:pt x="1643" y="7871"/>
                  </a:lnTo>
                  <a:lnTo>
                    <a:pt x="2346" y="4513"/>
                  </a:lnTo>
                  <a:cubicBezTo>
                    <a:pt x="2513" y="3775"/>
                    <a:pt x="1941" y="3084"/>
                    <a:pt x="1191" y="3084"/>
                  </a:cubicBezTo>
                  <a:cubicBezTo>
                    <a:pt x="989" y="3084"/>
                    <a:pt x="822" y="2918"/>
                    <a:pt x="822" y="2703"/>
                  </a:cubicBezTo>
                  <a:lnTo>
                    <a:pt x="822" y="1191"/>
                  </a:lnTo>
                  <a:cubicBezTo>
                    <a:pt x="822" y="989"/>
                    <a:pt x="989" y="822"/>
                    <a:pt x="1191" y="822"/>
                  </a:cubicBezTo>
                  <a:lnTo>
                    <a:pt x="7466" y="822"/>
                  </a:lnTo>
                  <a:cubicBezTo>
                    <a:pt x="7668" y="822"/>
                    <a:pt x="7835" y="989"/>
                    <a:pt x="7835" y="1191"/>
                  </a:cubicBezTo>
                  <a:lnTo>
                    <a:pt x="7835" y="2703"/>
                  </a:lnTo>
                  <a:cubicBezTo>
                    <a:pt x="7835" y="2918"/>
                    <a:pt x="7668" y="3084"/>
                    <a:pt x="7466" y="3084"/>
                  </a:cubicBezTo>
                  <a:cubicBezTo>
                    <a:pt x="6704" y="3084"/>
                    <a:pt x="6144" y="3775"/>
                    <a:pt x="6299" y="4513"/>
                  </a:cubicBezTo>
                  <a:lnTo>
                    <a:pt x="7013" y="7871"/>
                  </a:lnTo>
                  <a:lnTo>
                    <a:pt x="7847" y="7871"/>
                  </a:lnTo>
                  <a:lnTo>
                    <a:pt x="7096" y="4346"/>
                  </a:lnTo>
                  <a:cubicBezTo>
                    <a:pt x="7049" y="4108"/>
                    <a:pt x="7227" y="3894"/>
                    <a:pt x="7466" y="3894"/>
                  </a:cubicBezTo>
                  <a:cubicBezTo>
                    <a:pt x="8120" y="3894"/>
                    <a:pt x="8656" y="3358"/>
                    <a:pt x="8656" y="2703"/>
                  </a:cubicBezTo>
                  <a:lnTo>
                    <a:pt x="8656" y="1191"/>
                  </a:lnTo>
                  <a:cubicBezTo>
                    <a:pt x="8656" y="536"/>
                    <a:pt x="8120" y="1"/>
                    <a:pt x="746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5309800" y="1860725"/>
              <a:ext cx="63700" cy="86950"/>
            </a:xfrm>
            <a:custGeom>
              <a:avLst/>
              <a:gdLst/>
              <a:ahLst/>
              <a:cxnLst/>
              <a:rect l="l" t="t" r="r" b="b"/>
              <a:pathLst>
                <a:path w="2548" h="3478" extrusionOk="0">
                  <a:moveTo>
                    <a:pt x="1226" y="1"/>
                  </a:moveTo>
                  <a:cubicBezTo>
                    <a:pt x="548" y="1"/>
                    <a:pt x="0" y="548"/>
                    <a:pt x="0" y="1227"/>
                  </a:cubicBezTo>
                  <a:lnTo>
                    <a:pt x="0" y="3477"/>
                  </a:lnTo>
                  <a:lnTo>
                    <a:pt x="1822" y="3477"/>
                  </a:lnTo>
                  <a:lnTo>
                    <a:pt x="254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3" name="Google Shape;2203;p55"/>
          <p:cNvSpPr/>
          <p:nvPr/>
        </p:nvSpPr>
        <p:spPr>
          <a:xfrm>
            <a:off x="4732325" y="1664050"/>
            <a:ext cx="351875" cy="348200"/>
          </a:xfrm>
          <a:custGeom>
            <a:avLst/>
            <a:gdLst/>
            <a:ahLst/>
            <a:cxnLst/>
            <a:rect l="l" t="t" r="r" b="b"/>
            <a:pathLst>
              <a:path w="14075" h="13928" extrusionOk="0">
                <a:moveTo>
                  <a:pt x="11022" y="6767"/>
                </a:moveTo>
                <a:cubicBezTo>
                  <a:pt x="11232" y="6767"/>
                  <a:pt x="11431" y="6929"/>
                  <a:pt x="11431" y="7177"/>
                </a:cubicBezTo>
                <a:lnTo>
                  <a:pt x="11431" y="10880"/>
                </a:lnTo>
                <a:cubicBezTo>
                  <a:pt x="11431" y="11106"/>
                  <a:pt x="11252" y="11297"/>
                  <a:pt x="11026" y="11297"/>
                </a:cubicBezTo>
                <a:lnTo>
                  <a:pt x="7311" y="11297"/>
                </a:lnTo>
                <a:cubicBezTo>
                  <a:pt x="6954" y="11297"/>
                  <a:pt x="6764" y="10856"/>
                  <a:pt x="7026" y="10594"/>
                </a:cubicBezTo>
                <a:lnTo>
                  <a:pt x="10728" y="6891"/>
                </a:lnTo>
                <a:cubicBezTo>
                  <a:pt x="10814" y="6806"/>
                  <a:pt x="10919" y="6767"/>
                  <a:pt x="11022" y="6767"/>
                </a:cubicBezTo>
                <a:close/>
                <a:moveTo>
                  <a:pt x="13655" y="1"/>
                </a:moveTo>
                <a:cubicBezTo>
                  <a:pt x="13556" y="1"/>
                  <a:pt x="13455" y="37"/>
                  <a:pt x="13372" y="117"/>
                </a:cubicBezTo>
                <a:lnTo>
                  <a:pt x="10597" y="2903"/>
                </a:lnTo>
                <a:lnTo>
                  <a:pt x="11740" y="4046"/>
                </a:lnTo>
                <a:cubicBezTo>
                  <a:pt x="11883" y="4189"/>
                  <a:pt x="11907" y="4427"/>
                  <a:pt x="11776" y="4593"/>
                </a:cubicBezTo>
                <a:cubicBezTo>
                  <a:pt x="11694" y="4695"/>
                  <a:pt x="11574" y="4746"/>
                  <a:pt x="11455" y="4746"/>
                </a:cubicBezTo>
                <a:cubicBezTo>
                  <a:pt x="11350" y="4746"/>
                  <a:pt x="11247" y="4707"/>
                  <a:pt x="11169" y="4629"/>
                </a:cubicBezTo>
                <a:lnTo>
                  <a:pt x="10014" y="3474"/>
                </a:lnTo>
                <a:lnTo>
                  <a:pt x="8847" y="4641"/>
                </a:lnTo>
                <a:lnTo>
                  <a:pt x="9990" y="5784"/>
                </a:lnTo>
                <a:cubicBezTo>
                  <a:pt x="10145" y="5927"/>
                  <a:pt x="10157" y="6165"/>
                  <a:pt x="10026" y="6332"/>
                </a:cubicBezTo>
                <a:cubicBezTo>
                  <a:pt x="9942" y="6435"/>
                  <a:pt x="9821" y="6489"/>
                  <a:pt x="9700" y="6489"/>
                </a:cubicBezTo>
                <a:cubicBezTo>
                  <a:pt x="9597" y="6489"/>
                  <a:pt x="9495" y="6450"/>
                  <a:pt x="9419" y="6368"/>
                </a:cubicBezTo>
                <a:lnTo>
                  <a:pt x="8276" y="5225"/>
                </a:lnTo>
                <a:lnTo>
                  <a:pt x="7109" y="6391"/>
                </a:lnTo>
                <a:lnTo>
                  <a:pt x="8240" y="7534"/>
                </a:lnTo>
                <a:cubicBezTo>
                  <a:pt x="8395" y="7677"/>
                  <a:pt x="8407" y="7915"/>
                  <a:pt x="8288" y="8082"/>
                </a:cubicBezTo>
                <a:cubicBezTo>
                  <a:pt x="8205" y="8184"/>
                  <a:pt x="8085" y="8234"/>
                  <a:pt x="7964" y="8234"/>
                </a:cubicBezTo>
                <a:cubicBezTo>
                  <a:pt x="7859" y="8234"/>
                  <a:pt x="7752" y="8196"/>
                  <a:pt x="7669" y="8118"/>
                </a:cubicBezTo>
                <a:lnTo>
                  <a:pt x="6526" y="6963"/>
                </a:lnTo>
                <a:lnTo>
                  <a:pt x="5359" y="8130"/>
                </a:lnTo>
                <a:lnTo>
                  <a:pt x="6502" y="9273"/>
                </a:lnTo>
                <a:cubicBezTo>
                  <a:pt x="6645" y="9416"/>
                  <a:pt x="6668" y="9654"/>
                  <a:pt x="6537" y="9820"/>
                </a:cubicBezTo>
                <a:cubicBezTo>
                  <a:pt x="6454" y="9923"/>
                  <a:pt x="6332" y="9977"/>
                  <a:pt x="6211" y="9977"/>
                </a:cubicBezTo>
                <a:cubicBezTo>
                  <a:pt x="6109" y="9977"/>
                  <a:pt x="6007" y="9938"/>
                  <a:pt x="5930" y="9856"/>
                </a:cubicBezTo>
                <a:lnTo>
                  <a:pt x="4775" y="8713"/>
                </a:lnTo>
                <a:lnTo>
                  <a:pt x="3608" y="9880"/>
                </a:lnTo>
                <a:lnTo>
                  <a:pt x="4751" y="11023"/>
                </a:lnTo>
                <a:cubicBezTo>
                  <a:pt x="4906" y="11166"/>
                  <a:pt x="4918" y="11404"/>
                  <a:pt x="4799" y="11571"/>
                </a:cubicBezTo>
                <a:cubicBezTo>
                  <a:pt x="4717" y="11672"/>
                  <a:pt x="4597" y="11723"/>
                  <a:pt x="4476" y="11723"/>
                </a:cubicBezTo>
                <a:cubicBezTo>
                  <a:pt x="4370" y="11723"/>
                  <a:pt x="4263" y="11684"/>
                  <a:pt x="4180" y="11606"/>
                </a:cubicBezTo>
                <a:lnTo>
                  <a:pt x="3037" y="10451"/>
                </a:lnTo>
                <a:lnTo>
                  <a:pt x="263" y="13237"/>
                </a:lnTo>
                <a:cubicBezTo>
                  <a:pt x="1" y="13487"/>
                  <a:pt x="179" y="13928"/>
                  <a:pt x="549" y="13928"/>
                </a:cubicBezTo>
                <a:lnTo>
                  <a:pt x="13657" y="13928"/>
                </a:lnTo>
                <a:cubicBezTo>
                  <a:pt x="13884" y="13928"/>
                  <a:pt x="14074" y="13749"/>
                  <a:pt x="14074" y="13523"/>
                </a:cubicBezTo>
                <a:lnTo>
                  <a:pt x="14074" y="414"/>
                </a:lnTo>
                <a:cubicBezTo>
                  <a:pt x="14066" y="163"/>
                  <a:pt x="13865" y="1"/>
                  <a:pt x="1365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4" name="Google Shape;2204;p55"/>
          <p:cNvGrpSpPr/>
          <p:nvPr/>
        </p:nvGrpSpPr>
        <p:grpSpPr>
          <a:xfrm>
            <a:off x="4246250" y="1805600"/>
            <a:ext cx="358700" cy="206650"/>
            <a:chOff x="4246250" y="1805600"/>
            <a:chExt cx="358700" cy="206650"/>
          </a:xfrm>
        </p:grpSpPr>
        <p:sp>
          <p:nvSpPr>
            <p:cNvPr id="2205" name="Google Shape;2205;p55"/>
            <p:cNvSpPr/>
            <p:nvPr/>
          </p:nvSpPr>
          <p:spPr>
            <a:xfrm>
              <a:off x="4276025" y="1805600"/>
              <a:ext cx="325075" cy="65875"/>
            </a:xfrm>
            <a:custGeom>
              <a:avLst/>
              <a:gdLst/>
              <a:ahLst/>
              <a:cxnLst/>
              <a:rect l="l" t="t" r="r" b="b"/>
              <a:pathLst>
                <a:path w="13003" h="2635" extrusionOk="0">
                  <a:moveTo>
                    <a:pt x="12544" y="0"/>
                  </a:moveTo>
                  <a:cubicBezTo>
                    <a:pt x="12464" y="0"/>
                    <a:pt x="12383" y="24"/>
                    <a:pt x="12312" y="74"/>
                  </a:cubicBezTo>
                  <a:lnTo>
                    <a:pt x="11085" y="896"/>
                  </a:lnTo>
                  <a:lnTo>
                    <a:pt x="763" y="896"/>
                  </a:lnTo>
                  <a:cubicBezTo>
                    <a:pt x="572" y="896"/>
                    <a:pt x="405" y="1027"/>
                    <a:pt x="370" y="1206"/>
                  </a:cubicBezTo>
                  <a:lnTo>
                    <a:pt x="1" y="2634"/>
                  </a:lnTo>
                  <a:lnTo>
                    <a:pt x="11966" y="2634"/>
                  </a:lnTo>
                  <a:lnTo>
                    <a:pt x="11669" y="1479"/>
                  </a:lnTo>
                  <a:lnTo>
                    <a:pt x="12764" y="753"/>
                  </a:lnTo>
                  <a:cubicBezTo>
                    <a:pt x="12931" y="634"/>
                    <a:pt x="13002" y="408"/>
                    <a:pt x="12907" y="217"/>
                  </a:cubicBezTo>
                  <a:cubicBezTo>
                    <a:pt x="12830" y="79"/>
                    <a:pt x="12689" y="0"/>
                    <a:pt x="1254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5"/>
            <p:cNvSpPr/>
            <p:nvPr/>
          </p:nvSpPr>
          <p:spPr>
            <a:xfrm>
              <a:off x="4246250" y="1892575"/>
              <a:ext cx="358700" cy="119675"/>
            </a:xfrm>
            <a:custGeom>
              <a:avLst/>
              <a:gdLst/>
              <a:ahLst/>
              <a:cxnLst/>
              <a:rect l="l" t="t" r="r" b="b"/>
              <a:pathLst>
                <a:path w="14348" h="4787" extrusionOk="0">
                  <a:moveTo>
                    <a:pt x="977" y="1"/>
                  </a:moveTo>
                  <a:lnTo>
                    <a:pt x="275" y="2739"/>
                  </a:lnTo>
                  <a:cubicBezTo>
                    <a:pt x="1" y="3775"/>
                    <a:pt x="787" y="4787"/>
                    <a:pt x="1858" y="4787"/>
                  </a:cubicBezTo>
                  <a:lnTo>
                    <a:pt x="12491" y="4787"/>
                  </a:lnTo>
                  <a:cubicBezTo>
                    <a:pt x="13562" y="4787"/>
                    <a:pt x="14348" y="3775"/>
                    <a:pt x="14074" y="2739"/>
                  </a:cubicBezTo>
                  <a:lnTo>
                    <a:pt x="13372"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55"/>
          <p:cNvGrpSpPr/>
          <p:nvPr/>
        </p:nvGrpSpPr>
        <p:grpSpPr>
          <a:xfrm>
            <a:off x="2463600" y="1663975"/>
            <a:ext cx="350650" cy="348275"/>
            <a:chOff x="2463600" y="1663975"/>
            <a:chExt cx="350650" cy="348275"/>
          </a:xfrm>
        </p:grpSpPr>
        <p:sp>
          <p:nvSpPr>
            <p:cNvPr id="2208" name="Google Shape;2208;p55"/>
            <p:cNvSpPr/>
            <p:nvPr/>
          </p:nvSpPr>
          <p:spPr>
            <a:xfrm>
              <a:off x="2559525" y="1756850"/>
              <a:ext cx="203250" cy="200975"/>
            </a:xfrm>
            <a:custGeom>
              <a:avLst/>
              <a:gdLst/>
              <a:ahLst/>
              <a:cxnLst/>
              <a:rect l="l" t="t" r="r" b="b"/>
              <a:pathLst>
                <a:path w="8130" h="8039" extrusionOk="0">
                  <a:moveTo>
                    <a:pt x="6248" y="0"/>
                  </a:moveTo>
                  <a:lnTo>
                    <a:pt x="1414" y="4834"/>
                  </a:lnTo>
                  <a:cubicBezTo>
                    <a:pt x="1307" y="4942"/>
                    <a:pt x="1224" y="5061"/>
                    <a:pt x="1164" y="5192"/>
                  </a:cubicBezTo>
                  <a:lnTo>
                    <a:pt x="140" y="7454"/>
                  </a:lnTo>
                  <a:cubicBezTo>
                    <a:pt x="1" y="7742"/>
                    <a:pt x="227" y="8039"/>
                    <a:pt x="506" y="8039"/>
                  </a:cubicBezTo>
                  <a:cubicBezTo>
                    <a:pt x="562" y="8039"/>
                    <a:pt x="619" y="8027"/>
                    <a:pt x="676" y="8001"/>
                  </a:cubicBezTo>
                  <a:lnTo>
                    <a:pt x="2938" y="6966"/>
                  </a:lnTo>
                  <a:cubicBezTo>
                    <a:pt x="3069" y="6906"/>
                    <a:pt x="3188" y="6823"/>
                    <a:pt x="3295" y="6716"/>
                  </a:cubicBezTo>
                  <a:lnTo>
                    <a:pt x="8129" y="1882"/>
                  </a:lnTo>
                  <a:lnTo>
                    <a:pt x="6248"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5"/>
            <p:cNvSpPr/>
            <p:nvPr/>
          </p:nvSpPr>
          <p:spPr>
            <a:xfrm>
              <a:off x="2730300" y="1708475"/>
              <a:ext cx="83950" cy="80850"/>
            </a:xfrm>
            <a:custGeom>
              <a:avLst/>
              <a:gdLst/>
              <a:ahLst/>
              <a:cxnLst/>
              <a:rect l="l" t="t" r="r" b="b"/>
              <a:pathLst>
                <a:path w="3358" h="3234" extrusionOk="0">
                  <a:moveTo>
                    <a:pt x="1952" y="0"/>
                  </a:moveTo>
                  <a:cubicBezTo>
                    <a:pt x="1696" y="0"/>
                    <a:pt x="1438" y="77"/>
                    <a:pt x="1215" y="233"/>
                  </a:cubicBezTo>
                  <a:cubicBezTo>
                    <a:pt x="1108" y="304"/>
                    <a:pt x="1167" y="269"/>
                    <a:pt x="0" y="1364"/>
                  </a:cubicBezTo>
                  <a:lnTo>
                    <a:pt x="1870" y="3233"/>
                  </a:lnTo>
                  <a:lnTo>
                    <a:pt x="2870" y="2185"/>
                  </a:lnTo>
                  <a:cubicBezTo>
                    <a:pt x="3358" y="1673"/>
                    <a:pt x="3358" y="876"/>
                    <a:pt x="2858" y="376"/>
                  </a:cubicBezTo>
                  <a:cubicBezTo>
                    <a:pt x="2610" y="128"/>
                    <a:pt x="2282" y="0"/>
                    <a:pt x="195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5"/>
            <p:cNvSpPr/>
            <p:nvPr/>
          </p:nvSpPr>
          <p:spPr>
            <a:xfrm>
              <a:off x="2463600" y="1663975"/>
              <a:ext cx="264650" cy="348275"/>
            </a:xfrm>
            <a:custGeom>
              <a:avLst/>
              <a:gdLst/>
              <a:ahLst/>
              <a:cxnLst/>
              <a:rect l="l" t="t" r="r" b="b"/>
              <a:pathLst>
                <a:path w="10586" h="13931" extrusionOk="0">
                  <a:moveTo>
                    <a:pt x="4346" y="2203"/>
                  </a:moveTo>
                  <a:lnTo>
                    <a:pt x="4346" y="2215"/>
                  </a:lnTo>
                  <a:lnTo>
                    <a:pt x="8251" y="2215"/>
                  </a:lnTo>
                  <a:cubicBezTo>
                    <a:pt x="8259" y="2215"/>
                    <a:pt x="8267" y="2215"/>
                    <a:pt x="8275" y="2215"/>
                  </a:cubicBezTo>
                  <a:cubicBezTo>
                    <a:pt x="8478" y="2215"/>
                    <a:pt x="8645" y="2366"/>
                    <a:pt x="8668" y="2572"/>
                  </a:cubicBezTo>
                  <a:cubicBezTo>
                    <a:pt x="8692" y="2811"/>
                    <a:pt x="8502" y="3025"/>
                    <a:pt x="8263" y="3025"/>
                  </a:cubicBezTo>
                  <a:lnTo>
                    <a:pt x="4358" y="3025"/>
                  </a:lnTo>
                  <a:cubicBezTo>
                    <a:pt x="4144" y="3025"/>
                    <a:pt x="3965" y="2870"/>
                    <a:pt x="3941" y="2668"/>
                  </a:cubicBezTo>
                  <a:cubicBezTo>
                    <a:pt x="3906" y="2418"/>
                    <a:pt x="4096" y="2203"/>
                    <a:pt x="4346" y="2203"/>
                  </a:cubicBezTo>
                  <a:close/>
                  <a:moveTo>
                    <a:pt x="6942" y="4382"/>
                  </a:moveTo>
                  <a:cubicBezTo>
                    <a:pt x="7156" y="4382"/>
                    <a:pt x="7335" y="4537"/>
                    <a:pt x="7359" y="4751"/>
                  </a:cubicBezTo>
                  <a:cubicBezTo>
                    <a:pt x="7394" y="4989"/>
                    <a:pt x="7204" y="5204"/>
                    <a:pt x="6954" y="5204"/>
                  </a:cubicBezTo>
                  <a:lnTo>
                    <a:pt x="4358" y="5204"/>
                  </a:lnTo>
                  <a:cubicBezTo>
                    <a:pt x="4144" y="5204"/>
                    <a:pt x="3965" y="5049"/>
                    <a:pt x="3941" y="4847"/>
                  </a:cubicBezTo>
                  <a:cubicBezTo>
                    <a:pt x="3906" y="4596"/>
                    <a:pt x="4096" y="4382"/>
                    <a:pt x="4346" y="4382"/>
                  </a:cubicBezTo>
                  <a:close/>
                  <a:moveTo>
                    <a:pt x="1298" y="1"/>
                  </a:moveTo>
                  <a:cubicBezTo>
                    <a:pt x="1072" y="1"/>
                    <a:pt x="893" y="191"/>
                    <a:pt x="893" y="417"/>
                  </a:cubicBezTo>
                  <a:lnTo>
                    <a:pt x="893" y="2203"/>
                  </a:lnTo>
                  <a:lnTo>
                    <a:pt x="441" y="2203"/>
                  </a:lnTo>
                  <a:cubicBezTo>
                    <a:pt x="239" y="2203"/>
                    <a:pt x="48" y="2358"/>
                    <a:pt x="24" y="2572"/>
                  </a:cubicBezTo>
                  <a:cubicBezTo>
                    <a:pt x="0" y="2811"/>
                    <a:pt x="191" y="3025"/>
                    <a:pt x="429" y="3025"/>
                  </a:cubicBezTo>
                  <a:lnTo>
                    <a:pt x="893" y="3025"/>
                  </a:lnTo>
                  <a:lnTo>
                    <a:pt x="893" y="4382"/>
                  </a:lnTo>
                  <a:lnTo>
                    <a:pt x="441" y="4382"/>
                  </a:lnTo>
                  <a:cubicBezTo>
                    <a:pt x="227" y="4382"/>
                    <a:pt x="48" y="4537"/>
                    <a:pt x="24" y="4751"/>
                  </a:cubicBezTo>
                  <a:cubicBezTo>
                    <a:pt x="0" y="4989"/>
                    <a:pt x="191" y="5204"/>
                    <a:pt x="429" y="5204"/>
                  </a:cubicBezTo>
                  <a:lnTo>
                    <a:pt x="893" y="5204"/>
                  </a:lnTo>
                  <a:lnTo>
                    <a:pt x="893" y="6561"/>
                  </a:lnTo>
                  <a:lnTo>
                    <a:pt x="441" y="6561"/>
                  </a:lnTo>
                  <a:cubicBezTo>
                    <a:pt x="227" y="6561"/>
                    <a:pt x="48" y="6716"/>
                    <a:pt x="24" y="6918"/>
                  </a:cubicBezTo>
                  <a:cubicBezTo>
                    <a:pt x="0" y="7168"/>
                    <a:pt x="191" y="7383"/>
                    <a:pt x="429" y="7383"/>
                  </a:cubicBezTo>
                  <a:lnTo>
                    <a:pt x="893" y="7383"/>
                  </a:lnTo>
                  <a:lnTo>
                    <a:pt x="893" y="8740"/>
                  </a:lnTo>
                  <a:lnTo>
                    <a:pt x="441" y="8740"/>
                  </a:lnTo>
                  <a:cubicBezTo>
                    <a:pt x="227" y="8740"/>
                    <a:pt x="48" y="8895"/>
                    <a:pt x="24" y="9097"/>
                  </a:cubicBezTo>
                  <a:cubicBezTo>
                    <a:pt x="0" y="9347"/>
                    <a:pt x="191" y="9549"/>
                    <a:pt x="429" y="9549"/>
                  </a:cubicBezTo>
                  <a:lnTo>
                    <a:pt x="893" y="9549"/>
                  </a:lnTo>
                  <a:lnTo>
                    <a:pt x="893" y="10919"/>
                  </a:lnTo>
                  <a:lnTo>
                    <a:pt x="441" y="10919"/>
                  </a:lnTo>
                  <a:cubicBezTo>
                    <a:pt x="434" y="10918"/>
                    <a:pt x="427" y="10918"/>
                    <a:pt x="419" y="10918"/>
                  </a:cubicBezTo>
                  <a:cubicBezTo>
                    <a:pt x="215" y="10918"/>
                    <a:pt x="47" y="11080"/>
                    <a:pt x="24" y="11276"/>
                  </a:cubicBezTo>
                  <a:cubicBezTo>
                    <a:pt x="0" y="11514"/>
                    <a:pt x="191" y="11728"/>
                    <a:pt x="429" y="11728"/>
                  </a:cubicBezTo>
                  <a:lnTo>
                    <a:pt x="893" y="11728"/>
                  </a:lnTo>
                  <a:lnTo>
                    <a:pt x="893" y="13526"/>
                  </a:lnTo>
                  <a:cubicBezTo>
                    <a:pt x="893" y="13752"/>
                    <a:pt x="1072" y="13931"/>
                    <a:pt x="1298" y="13931"/>
                  </a:cubicBezTo>
                  <a:lnTo>
                    <a:pt x="10002" y="13931"/>
                  </a:lnTo>
                  <a:cubicBezTo>
                    <a:pt x="10228" y="13931"/>
                    <a:pt x="10418" y="13752"/>
                    <a:pt x="10418" y="13526"/>
                  </a:cubicBezTo>
                  <a:lnTo>
                    <a:pt x="10418" y="8299"/>
                  </a:lnTo>
                  <a:lnTo>
                    <a:pt x="7716" y="11002"/>
                  </a:lnTo>
                  <a:cubicBezTo>
                    <a:pt x="7537" y="11181"/>
                    <a:pt x="7335" y="11324"/>
                    <a:pt x="7120" y="11419"/>
                  </a:cubicBezTo>
                  <a:lnTo>
                    <a:pt x="4858" y="12443"/>
                  </a:lnTo>
                  <a:cubicBezTo>
                    <a:pt x="4682" y="12523"/>
                    <a:pt x="4506" y="12560"/>
                    <a:pt x="4337" y="12560"/>
                  </a:cubicBezTo>
                  <a:cubicBezTo>
                    <a:pt x="3507" y="12560"/>
                    <a:pt x="2843" y="11684"/>
                    <a:pt x="3239" y="10823"/>
                  </a:cubicBezTo>
                  <a:lnTo>
                    <a:pt x="4263" y="8561"/>
                  </a:lnTo>
                  <a:cubicBezTo>
                    <a:pt x="4358" y="8347"/>
                    <a:pt x="4501" y="8145"/>
                    <a:pt x="4680" y="7966"/>
                  </a:cubicBezTo>
                  <a:cubicBezTo>
                    <a:pt x="10585" y="2060"/>
                    <a:pt x="9597" y="3037"/>
                    <a:pt x="10418" y="2263"/>
                  </a:cubicBezTo>
                  <a:lnTo>
                    <a:pt x="10418" y="417"/>
                  </a:lnTo>
                  <a:cubicBezTo>
                    <a:pt x="10418" y="191"/>
                    <a:pt x="10240" y="1"/>
                    <a:pt x="1001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55"/>
          <p:cNvGrpSpPr/>
          <p:nvPr/>
        </p:nvGrpSpPr>
        <p:grpSpPr>
          <a:xfrm>
            <a:off x="3642025" y="1664025"/>
            <a:ext cx="350950" cy="348300"/>
            <a:chOff x="3642025" y="1799650"/>
            <a:chExt cx="350950" cy="348300"/>
          </a:xfrm>
        </p:grpSpPr>
        <p:sp>
          <p:nvSpPr>
            <p:cNvPr id="2212" name="Google Shape;2212;p55"/>
            <p:cNvSpPr/>
            <p:nvPr/>
          </p:nvSpPr>
          <p:spPr>
            <a:xfrm>
              <a:off x="3927475" y="1974550"/>
              <a:ext cx="64025" cy="85825"/>
            </a:xfrm>
            <a:custGeom>
              <a:avLst/>
              <a:gdLst/>
              <a:ahLst/>
              <a:cxnLst/>
              <a:rect l="l" t="t" r="r" b="b"/>
              <a:pathLst>
                <a:path w="2561" h="3433" extrusionOk="0">
                  <a:moveTo>
                    <a:pt x="1280" y="1"/>
                  </a:moveTo>
                  <a:cubicBezTo>
                    <a:pt x="1152" y="1"/>
                    <a:pt x="1024" y="57"/>
                    <a:pt x="941" y="170"/>
                  </a:cubicBezTo>
                  <a:cubicBezTo>
                    <a:pt x="941" y="194"/>
                    <a:pt x="715" y="504"/>
                    <a:pt x="489" y="897"/>
                  </a:cubicBezTo>
                  <a:cubicBezTo>
                    <a:pt x="48" y="1647"/>
                    <a:pt x="0" y="1968"/>
                    <a:pt x="0" y="2147"/>
                  </a:cubicBezTo>
                  <a:cubicBezTo>
                    <a:pt x="0" y="2849"/>
                    <a:pt x="572" y="3433"/>
                    <a:pt x="1274" y="3433"/>
                  </a:cubicBezTo>
                  <a:cubicBezTo>
                    <a:pt x="1989" y="3433"/>
                    <a:pt x="2560" y="2849"/>
                    <a:pt x="2560" y="2147"/>
                  </a:cubicBezTo>
                  <a:cubicBezTo>
                    <a:pt x="2560" y="1968"/>
                    <a:pt x="2513" y="1647"/>
                    <a:pt x="2072" y="897"/>
                  </a:cubicBezTo>
                  <a:cubicBezTo>
                    <a:pt x="1846" y="504"/>
                    <a:pt x="1620" y="194"/>
                    <a:pt x="1620" y="170"/>
                  </a:cubicBezTo>
                  <a:cubicBezTo>
                    <a:pt x="1536" y="57"/>
                    <a:pt x="1408" y="1"/>
                    <a:pt x="128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5"/>
            <p:cNvSpPr/>
            <p:nvPr/>
          </p:nvSpPr>
          <p:spPr>
            <a:xfrm>
              <a:off x="3896225" y="1799650"/>
              <a:ext cx="96750" cy="96125"/>
            </a:xfrm>
            <a:custGeom>
              <a:avLst/>
              <a:gdLst/>
              <a:ahLst/>
              <a:cxnLst/>
              <a:rect l="l" t="t" r="r" b="b"/>
              <a:pathLst>
                <a:path w="3870" h="3845" extrusionOk="0">
                  <a:moveTo>
                    <a:pt x="3432" y="1"/>
                  </a:moveTo>
                  <a:cubicBezTo>
                    <a:pt x="3370" y="1"/>
                    <a:pt x="3308" y="15"/>
                    <a:pt x="3251" y="46"/>
                  </a:cubicBezTo>
                  <a:lnTo>
                    <a:pt x="0" y="1677"/>
                  </a:lnTo>
                  <a:lnTo>
                    <a:pt x="2155" y="3844"/>
                  </a:lnTo>
                  <a:lnTo>
                    <a:pt x="3786" y="594"/>
                  </a:lnTo>
                  <a:cubicBezTo>
                    <a:pt x="3870" y="439"/>
                    <a:pt x="3846" y="249"/>
                    <a:pt x="3715" y="118"/>
                  </a:cubicBezTo>
                  <a:cubicBezTo>
                    <a:pt x="3640" y="43"/>
                    <a:pt x="3537" y="1"/>
                    <a:pt x="343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p:cNvSpPr/>
            <p:nvPr/>
          </p:nvSpPr>
          <p:spPr>
            <a:xfrm>
              <a:off x="3850525" y="1848275"/>
              <a:ext cx="98225" cy="87850"/>
            </a:xfrm>
            <a:custGeom>
              <a:avLst/>
              <a:gdLst/>
              <a:ahLst/>
              <a:cxnLst/>
              <a:rect l="l" t="t" r="r" b="b"/>
              <a:pathLst>
                <a:path w="3929" h="3514" extrusionOk="0">
                  <a:moveTo>
                    <a:pt x="743" y="1"/>
                  </a:moveTo>
                  <a:cubicBezTo>
                    <a:pt x="343" y="1"/>
                    <a:pt x="1" y="521"/>
                    <a:pt x="376" y="887"/>
                  </a:cubicBezTo>
                  <a:lnTo>
                    <a:pt x="2828" y="3352"/>
                  </a:lnTo>
                  <a:cubicBezTo>
                    <a:pt x="2942" y="3466"/>
                    <a:pt x="3069" y="3514"/>
                    <a:pt x="3191" y="3514"/>
                  </a:cubicBezTo>
                  <a:cubicBezTo>
                    <a:pt x="3590" y="3514"/>
                    <a:pt x="3929" y="3000"/>
                    <a:pt x="3555" y="2626"/>
                  </a:cubicBezTo>
                  <a:lnTo>
                    <a:pt x="1102" y="161"/>
                  </a:lnTo>
                  <a:cubicBezTo>
                    <a:pt x="989" y="48"/>
                    <a:pt x="863" y="1"/>
                    <a:pt x="7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3642025" y="1885625"/>
              <a:ext cx="264050" cy="262325"/>
            </a:xfrm>
            <a:custGeom>
              <a:avLst/>
              <a:gdLst/>
              <a:ahLst/>
              <a:cxnLst/>
              <a:rect l="l" t="t" r="r" b="b"/>
              <a:pathLst>
                <a:path w="10562" h="10493" extrusionOk="0">
                  <a:moveTo>
                    <a:pt x="8156" y="1"/>
                  </a:moveTo>
                  <a:cubicBezTo>
                    <a:pt x="7949" y="123"/>
                    <a:pt x="7704" y="179"/>
                    <a:pt x="7463" y="179"/>
                  </a:cubicBezTo>
                  <a:cubicBezTo>
                    <a:pt x="7400" y="179"/>
                    <a:pt x="7337" y="175"/>
                    <a:pt x="7275" y="167"/>
                  </a:cubicBezTo>
                  <a:cubicBezTo>
                    <a:pt x="7197" y="156"/>
                    <a:pt x="7120" y="151"/>
                    <a:pt x="7042" y="151"/>
                  </a:cubicBezTo>
                  <a:cubicBezTo>
                    <a:pt x="6611" y="151"/>
                    <a:pt x="6195" y="319"/>
                    <a:pt x="5882" y="632"/>
                  </a:cubicBezTo>
                  <a:lnTo>
                    <a:pt x="310" y="6192"/>
                  </a:lnTo>
                  <a:cubicBezTo>
                    <a:pt x="0" y="6513"/>
                    <a:pt x="0" y="7025"/>
                    <a:pt x="310" y="7347"/>
                  </a:cubicBezTo>
                  <a:lnTo>
                    <a:pt x="3215" y="10252"/>
                  </a:lnTo>
                  <a:cubicBezTo>
                    <a:pt x="3376" y="10413"/>
                    <a:pt x="3584" y="10493"/>
                    <a:pt x="3792" y="10493"/>
                  </a:cubicBezTo>
                  <a:cubicBezTo>
                    <a:pt x="4001" y="10493"/>
                    <a:pt x="4209" y="10413"/>
                    <a:pt x="4370" y="10252"/>
                  </a:cubicBezTo>
                  <a:lnTo>
                    <a:pt x="9942" y="4692"/>
                  </a:lnTo>
                  <a:cubicBezTo>
                    <a:pt x="10299" y="4323"/>
                    <a:pt x="10478" y="3811"/>
                    <a:pt x="10406" y="3299"/>
                  </a:cubicBezTo>
                  <a:cubicBezTo>
                    <a:pt x="10359" y="2989"/>
                    <a:pt x="10418" y="2679"/>
                    <a:pt x="10561" y="2406"/>
                  </a:cubicBezTo>
                  <a:lnTo>
                    <a:pt x="815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55"/>
          <p:cNvGrpSpPr/>
          <p:nvPr/>
        </p:nvGrpSpPr>
        <p:grpSpPr>
          <a:xfrm>
            <a:off x="1774525" y="1663975"/>
            <a:ext cx="292325" cy="348275"/>
            <a:chOff x="1774525" y="1799600"/>
            <a:chExt cx="292325" cy="348275"/>
          </a:xfrm>
        </p:grpSpPr>
        <p:sp>
          <p:nvSpPr>
            <p:cNvPr id="2217" name="Google Shape;2217;p55"/>
            <p:cNvSpPr/>
            <p:nvPr/>
          </p:nvSpPr>
          <p:spPr>
            <a:xfrm>
              <a:off x="1778400" y="1864200"/>
              <a:ext cx="120875" cy="28600"/>
            </a:xfrm>
            <a:custGeom>
              <a:avLst/>
              <a:gdLst/>
              <a:ahLst/>
              <a:cxnLst/>
              <a:rect l="l" t="t" r="r" b="b"/>
              <a:pathLst>
                <a:path w="4835" h="1144" extrusionOk="0">
                  <a:moveTo>
                    <a:pt x="631" y="0"/>
                  </a:moveTo>
                  <a:lnTo>
                    <a:pt x="0" y="1143"/>
                  </a:lnTo>
                  <a:lnTo>
                    <a:pt x="4834" y="1143"/>
                  </a:lnTo>
                  <a:lnTo>
                    <a:pt x="4203"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a:off x="1774525" y="1913300"/>
              <a:ext cx="129200" cy="164650"/>
            </a:xfrm>
            <a:custGeom>
              <a:avLst/>
              <a:gdLst/>
              <a:ahLst/>
              <a:cxnLst/>
              <a:rect l="l" t="t" r="r" b="b"/>
              <a:pathLst>
                <a:path w="5168" h="6586" extrusionOk="0">
                  <a:moveTo>
                    <a:pt x="0" y="1"/>
                  </a:moveTo>
                  <a:lnTo>
                    <a:pt x="0" y="6585"/>
                  </a:lnTo>
                  <a:lnTo>
                    <a:pt x="5168" y="6585"/>
                  </a:lnTo>
                  <a:lnTo>
                    <a:pt x="5168" y="5442"/>
                  </a:lnTo>
                  <a:lnTo>
                    <a:pt x="4787" y="5442"/>
                  </a:lnTo>
                  <a:cubicBezTo>
                    <a:pt x="4772" y="5442"/>
                    <a:pt x="4758" y="5442"/>
                    <a:pt x="4743" y="5442"/>
                  </a:cubicBezTo>
                  <a:cubicBezTo>
                    <a:pt x="3561" y="5442"/>
                    <a:pt x="2608" y="4487"/>
                    <a:pt x="2596" y="3311"/>
                  </a:cubicBezTo>
                  <a:cubicBezTo>
                    <a:pt x="2596" y="2108"/>
                    <a:pt x="3560" y="1144"/>
                    <a:pt x="4763" y="1144"/>
                  </a:cubicBezTo>
                  <a:lnTo>
                    <a:pt x="5168" y="1144"/>
                  </a:lnTo>
                  <a:lnTo>
                    <a:pt x="516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a:off x="1859950" y="1962425"/>
              <a:ext cx="43775" cy="66400"/>
            </a:xfrm>
            <a:custGeom>
              <a:avLst/>
              <a:gdLst/>
              <a:ahLst/>
              <a:cxnLst/>
              <a:rect l="l" t="t" r="r" b="b"/>
              <a:pathLst>
                <a:path w="1751" h="2656" extrusionOk="0">
                  <a:moveTo>
                    <a:pt x="1346" y="0"/>
                  </a:moveTo>
                  <a:cubicBezTo>
                    <a:pt x="608" y="0"/>
                    <a:pt x="1" y="596"/>
                    <a:pt x="12" y="1334"/>
                  </a:cubicBezTo>
                  <a:cubicBezTo>
                    <a:pt x="12" y="2076"/>
                    <a:pt x="608" y="2656"/>
                    <a:pt x="1336" y="2656"/>
                  </a:cubicBezTo>
                  <a:cubicBezTo>
                    <a:pt x="1343" y="2656"/>
                    <a:pt x="1350" y="2656"/>
                    <a:pt x="1358" y="2655"/>
                  </a:cubicBezTo>
                  <a:lnTo>
                    <a:pt x="1751" y="2655"/>
                  </a:lnTo>
                  <a:lnTo>
                    <a:pt x="1751"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5"/>
            <p:cNvSpPr/>
            <p:nvPr/>
          </p:nvSpPr>
          <p:spPr>
            <a:xfrm>
              <a:off x="1801600" y="1799600"/>
              <a:ext cx="75050" cy="44375"/>
            </a:xfrm>
            <a:custGeom>
              <a:avLst/>
              <a:gdLst/>
              <a:ahLst/>
              <a:cxnLst/>
              <a:rect l="l" t="t" r="r" b="b"/>
              <a:pathLst>
                <a:path w="3002" h="1775" extrusionOk="0">
                  <a:moveTo>
                    <a:pt x="822" y="1"/>
                  </a:moveTo>
                  <a:cubicBezTo>
                    <a:pt x="370" y="1"/>
                    <a:pt x="1" y="370"/>
                    <a:pt x="1" y="822"/>
                  </a:cubicBezTo>
                  <a:lnTo>
                    <a:pt x="1" y="1775"/>
                  </a:lnTo>
                  <a:lnTo>
                    <a:pt x="3001" y="1775"/>
                  </a:lnTo>
                  <a:lnTo>
                    <a:pt x="3001" y="822"/>
                  </a:lnTo>
                  <a:cubicBezTo>
                    <a:pt x="3001" y="370"/>
                    <a:pt x="2632" y="1"/>
                    <a:pt x="218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5"/>
            <p:cNvSpPr/>
            <p:nvPr/>
          </p:nvSpPr>
          <p:spPr>
            <a:xfrm>
              <a:off x="1774525" y="2098450"/>
              <a:ext cx="129200" cy="49425"/>
            </a:xfrm>
            <a:custGeom>
              <a:avLst/>
              <a:gdLst/>
              <a:ahLst/>
              <a:cxnLst/>
              <a:rect l="l" t="t" r="r" b="b"/>
              <a:pathLst>
                <a:path w="5168" h="1977" extrusionOk="0">
                  <a:moveTo>
                    <a:pt x="0" y="1"/>
                  </a:moveTo>
                  <a:lnTo>
                    <a:pt x="0" y="1167"/>
                  </a:lnTo>
                  <a:cubicBezTo>
                    <a:pt x="0" y="1620"/>
                    <a:pt x="358" y="1977"/>
                    <a:pt x="810" y="1977"/>
                  </a:cubicBezTo>
                  <a:lnTo>
                    <a:pt x="4346" y="1977"/>
                  </a:lnTo>
                  <a:cubicBezTo>
                    <a:pt x="4799" y="1977"/>
                    <a:pt x="5168" y="1620"/>
                    <a:pt x="5168" y="1167"/>
                  </a:cubicBezTo>
                  <a:lnTo>
                    <a:pt x="5168"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5"/>
            <p:cNvSpPr/>
            <p:nvPr/>
          </p:nvSpPr>
          <p:spPr>
            <a:xfrm>
              <a:off x="1941500" y="1864200"/>
              <a:ext cx="120875" cy="28600"/>
            </a:xfrm>
            <a:custGeom>
              <a:avLst/>
              <a:gdLst/>
              <a:ahLst/>
              <a:cxnLst/>
              <a:rect l="l" t="t" r="r" b="b"/>
              <a:pathLst>
                <a:path w="4835" h="1144" extrusionOk="0">
                  <a:moveTo>
                    <a:pt x="644" y="0"/>
                  </a:moveTo>
                  <a:lnTo>
                    <a:pt x="1" y="1143"/>
                  </a:lnTo>
                  <a:lnTo>
                    <a:pt x="4835" y="1143"/>
                  </a:lnTo>
                  <a:lnTo>
                    <a:pt x="420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5"/>
            <p:cNvSpPr/>
            <p:nvPr/>
          </p:nvSpPr>
          <p:spPr>
            <a:xfrm>
              <a:off x="1937650" y="1913300"/>
              <a:ext cx="129200" cy="164650"/>
            </a:xfrm>
            <a:custGeom>
              <a:avLst/>
              <a:gdLst/>
              <a:ahLst/>
              <a:cxnLst/>
              <a:rect l="l" t="t" r="r" b="b"/>
              <a:pathLst>
                <a:path w="5168" h="6586" extrusionOk="0">
                  <a:moveTo>
                    <a:pt x="0" y="1"/>
                  </a:moveTo>
                  <a:lnTo>
                    <a:pt x="0" y="6585"/>
                  </a:lnTo>
                  <a:lnTo>
                    <a:pt x="5167" y="6585"/>
                  </a:lnTo>
                  <a:lnTo>
                    <a:pt x="5167" y="5442"/>
                  </a:lnTo>
                  <a:lnTo>
                    <a:pt x="4786" y="5442"/>
                  </a:lnTo>
                  <a:cubicBezTo>
                    <a:pt x="4772" y="5442"/>
                    <a:pt x="4758" y="5442"/>
                    <a:pt x="4743" y="5442"/>
                  </a:cubicBezTo>
                  <a:cubicBezTo>
                    <a:pt x="3572" y="5442"/>
                    <a:pt x="2608" y="4487"/>
                    <a:pt x="2608" y="3311"/>
                  </a:cubicBezTo>
                  <a:cubicBezTo>
                    <a:pt x="2596" y="2108"/>
                    <a:pt x="3572" y="1144"/>
                    <a:pt x="4763" y="1144"/>
                  </a:cubicBezTo>
                  <a:lnTo>
                    <a:pt x="5167" y="1144"/>
                  </a:lnTo>
                  <a:lnTo>
                    <a:pt x="5167"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5"/>
            <p:cNvSpPr/>
            <p:nvPr/>
          </p:nvSpPr>
          <p:spPr>
            <a:xfrm>
              <a:off x="2023375" y="1962425"/>
              <a:ext cx="43475" cy="66400"/>
            </a:xfrm>
            <a:custGeom>
              <a:avLst/>
              <a:gdLst/>
              <a:ahLst/>
              <a:cxnLst/>
              <a:rect l="l" t="t" r="r" b="b"/>
              <a:pathLst>
                <a:path w="1739" h="2656" extrusionOk="0">
                  <a:moveTo>
                    <a:pt x="1334" y="0"/>
                  </a:moveTo>
                  <a:cubicBezTo>
                    <a:pt x="595" y="0"/>
                    <a:pt x="0" y="596"/>
                    <a:pt x="0" y="1334"/>
                  </a:cubicBezTo>
                  <a:cubicBezTo>
                    <a:pt x="12" y="2076"/>
                    <a:pt x="607" y="2656"/>
                    <a:pt x="1335" y="2656"/>
                  </a:cubicBezTo>
                  <a:cubicBezTo>
                    <a:pt x="1343" y="2656"/>
                    <a:pt x="1350" y="2656"/>
                    <a:pt x="1357" y="2655"/>
                  </a:cubicBezTo>
                  <a:lnTo>
                    <a:pt x="1738" y="2655"/>
                  </a:lnTo>
                  <a:lnTo>
                    <a:pt x="1738"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5"/>
            <p:cNvSpPr/>
            <p:nvPr/>
          </p:nvSpPr>
          <p:spPr>
            <a:xfrm>
              <a:off x="1965025" y="1799600"/>
              <a:ext cx="74725" cy="44375"/>
            </a:xfrm>
            <a:custGeom>
              <a:avLst/>
              <a:gdLst/>
              <a:ahLst/>
              <a:cxnLst/>
              <a:rect l="l" t="t" r="r" b="b"/>
              <a:pathLst>
                <a:path w="2989" h="1775" extrusionOk="0">
                  <a:moveTo>
                    <a:pt x="810" y="1"/>
                  </a:moveTo>
                  <a:cubicBezTo>
                    <a:pt x="358" y="1"/>
                    <a:pt x="0" y="370"/>
                    <a:pt x="0" y="822"/>
                  </a:cubicBezTo>
                  <a:lnTo>
                    <a:pt x="0" y="1775"/>
                  </a:lnTo>
                  <a:lnTo>
                    <a:pt x="2989" y="1775"/>
                  </a:lnTo>
                  <a:lnTo>
                    <a:pt x="2989" y="822"/>
                  </a:lnTo>
                  <a:cubicBezTo>
                    <a:pt x="2989" y="370"/>
                    <a:pt x="2620" y="1"/>
                    <a:pt x="216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5"/>
            <p:cNvSpPr/>
            <p:nvPr/>
          </p:nvSpPr>
          <p:spPr>
            <a:xfrm>
              <a:off x="1937650" y="2098450"/>
              <a:ext cx="129200" cy="49425"/>
            </a:xfrm>
            <a:custGeom>
              <a:avLst/>
              <a:gdLst/>
              <a:ahLst/>
              <a:cxnLst/>
              <a:rect l="l" t="t" r="r" b="b"/>
              <a:pathLst>
                <a:path w="5168" h="1977" extrusionOk="0">
                  <a:moveTo>
                    <a:pt x="0" y="1"/>
                  </a:moveTo>
                  <a:lnTo>
                    <a:pt x="0" y="1167"/>
                  </a:lnTo>
                  <a:cubicBezTo>
                    <a:pt x="0" y="1620"/>
                    <a:pt x="369" y="1977"/>
                    <a:pt x="822" y="1977"/>
                  </a:cubicBezTo>
                  <a:lnTo>
                    <a:pt x="4358" y="1977"/>
                  </a:lnTo>
                  <a:cubicBezTo>
                    <a:pt x="4810" y="1977"/>
                    <a:pt x="5167" y="1620"/>
                    <a:pt x="5167" y="1167"/>
                  </a:cubicBezTo>
                  <a:lnTo>
                    <a:pt x="5167"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grpSp>
        <p:nvGrpSpPr>
          <p:cNvPr id="2231" name="Google Shape;2231;p56"/>
          <p:cNvGrpSpPr/>
          <p:nvPr/>
        </p:nvGrpSpPr>
        <p:grpSpPr>
          <a:xfrm>
            <a:off x="7550424" y="1490685"/>
            <a:ext cx="917930" cy="798048"/>
            <a:chOff x="6330550" y="2029250"/>
            <a:chExt cx="531025" cy="461700"/>
          </a:xfrm>
        </p:grpSpPr>
        <p:sp>
          <p:nvSpPr>
            <p:cNvPr id="2232" name="Google Shape;2232;p56"/>
            <p:cNvSpPr/>
            <p:nvPr/>
          </p:nvSpPr>
          <p:spPr>
            <a:xfrm>
              <a:off x="6330550" y="2248225"/>
              <a:ext cx="265225" cy="237975"/>
            </a:xfrm>
            <a:custGeom>
              <a:avLst/>
              <a:gdLst/>
              <a:ahLst/>
              <a:cxnLst/>
              <a:rect l="l" t="t" r="r" b="b"/>
              <a:pathLst>
                <a:path w="10609" h="9519" extrusionOk="0">
                  <a:moveTo>
                    <a:pt x="3989" y="0"/>
                  </a:moveTo>
                  <a:cubicBezTo>
                    <a:pt x="3937" y="0"/>
                    <a:pt x="3885" y="2"/>
                    <a:pt x="3834" y="4"/>
                  </a:cubicBezTo>
                  <a:cubicBezTo>
                    <a:pt x="3191" y="40"/>
                    <a:pt x="2560" y="147"/>
                    <a:pt x="1988" y="469"/>
                  </a:cubicBezTo>
                  <a:cubicBezTo>
                    <a:pt x="1500" y="766"/>
                    <a:pt x="1096" y="1171"/>
                    <a:pt x="798" y="1647"/>
                  </a:cubicBezTo>
                  <a:cubicBezTo>
                    <a:pt x="107" y="2767"/>
                    <a:pt x="0" y="4172"/>
                    <a:pt x="203" y="5457"/>
                  </a:cubicBezTo>
                  <a:cubicBezTo>
                    <a:pt x="381" y="6565"/>
                    <a:pt x="822" y="7684"/>
                    <a:pt x="1607" y="8482"/>
                  </a:cubicBezTo>
                  <a:cubicBezTo>
                    <a:pt x="2012" y="8886"/>
                    <a:pt x="2512" y="9184"/>
                    <a:pt x="3060" y="9351"/>
                  </a:cubicBezTo>
                  <a:cubicBezTo>
                    <a:pt x="3490" y="9463"/>
                    <a:pt x="3932" y="9518"/>
                    <a:pt x="4378" y="9518"/>
                  </a:cubicBezTo>
                  <a:cubicBezTo>
                    <a:pt x="4550" y="9518"/>
                    <a:pt x="4722" y="9510"/>
                    <a:pt x="4894" y="9494"/>
                  </a:cubicBezTo>
                  <a:cubicBezTo>
                    <a:pt x="5525" y="9446"/>
                    <a:pt x="6132" y="9339"/>
                    <a:pt x="6751" y="9196"/>
                  </a:cubicBezTo>
                  <a:cubicBezTo>
                    <a:pt x="7346" y="9065"/>
                    <a:pt x="7942" y="8863"/>
                    <a:pt x="8501" y="8601"/>
                  </a:cubicBezTo>
                  <a:cubicBezTo>
                    <a:pt x="9073" y="8351"/>
                    <a:pt x="9597" y="8017"/>
                    <a:pt x="10061" y="7601"/>
                  </a:cubicBezTo>
                  <a:cubicBezTo>
                    <a:pt x="10275" y="7398"/>
                    <a:pt x="10442" y="7148"/>
                    <a:pt x="10537" y="6862"/>
                  </a:cubicBezTo>
                  <a:cubicBezTo>
                    <a:pt x="10609" y="6612"/>
                    <a:pt x="10573" y="6350"/>
                    <a:pt x="10454" y="6112"/>
                  </a:cubicBezTo>
                  <a:cubicBezTo>
                    <a:pt x="10382" y="5958"/>
                    <a:pt x="10251" y="5838"/>
                    <a:pt x="10085" y="5767"/>
                  </a:cubicBezTo>
                  <a:cubicBezTo>
                    <a:pt x="10085" y="5743"/>
                    <a:pt x="10061" y="5719"/>
                    <a:pt x="10037" y="5719"/>
                  </a:cubicBezTo>
                  <a:lnTo>
                    <a:pt x="9918" y="5719"/>
                  </a:lnTo>
                  <a:cubicBezTo>
                    <a:pt x="9906" y="5719"/>
                    <a:pt x="9882" y="5719"/>
                    <a:pt x="9870" y="5731"/>
                  </a:cubicBezTo>
                  <a:cubicBezTo>
                    <a:pt x="9716" y="5791"/>
                    <a:pt x="9573" y="5886"/>
                    <a:pt x="9478" y="6029"/>
                  </a:cubicBezTo>
                  <a:cubicBezTo>
                    <a:pt x="9406" y="6124"/>
                    <a:pt x="9335" y="6231"/>
                    <a:pt x="9251" y="6327"/>
                  </a:cubicBezTo>
                  <a:cubicBezTo>
                    <a:pt x="9227" y="6362"/>
                    <a:pt x="9168" y="6458"/>
                    <a:pt x="9120" y="6458"/>
                  </a:cubicBezTo>
                  <a:cubicBezTo>
                    <a:pt x="9085" y="6458"/>
                    <a:pt x="9061" y="6362"/>
                    <a:pt x="9037" y="6327"/>
                  </a:cubicBezTo>
                  <a:cubicBezTo>
                    <a:pt x="8890" y="5986"/>
                    <a:pt x="8566" y="5847"/>
                    <a:pt x="8237" y="5847"/>
                  </a:cubicBezTo>
                  <a:cubicBezTo>
                    <a:pt x="8060" y="5847"/>
                    <a:pt x="7881" y="5887"/>
                    <a:pt x="7727" y="5958"/>
                  </a:cubicBezTo>
                  <a:cubicBezTo>
                    <a:pt x="7156" y="6208"/>
                    <a:pt x="6787" y="6779"/>
                    <a:pt x="6239" y="7053"/>
                  </a:cubicBezTo>
                  <a:cubicBezTo>
                    <a:pt x="6069" y="7130"/>
                    <a:pt x="5888" y="7167"/>
                    <a:pt x="5709" y="7167"/>
                  </a:cubicBezTo>
                  <a:cubicBezTo>
                    <a:pt x="5359" y="7167"/>
                    <a:pt x="5014" y="7027"/>
                    <a:pt x="4763" y="6767"/>
                  </a:cubicBezTo>
                  <a:cubicBezTo>
                    <a:pt x="4334" y="6350"/>
                    <a:pt x="4167" y="5731"/>
                    <a:pt x="4215" y="5112"/>
                  </a:cubicBezTo>
                  <a:cubicBezTo>
                    <a:pt x="4263" y="4434"/>
                    <a:pt x="4620" y="3826"/>
                    <a:pt x="4786" y="3183"/>
                  </a:cubicBezTo>
                  <a:cubicBezTo>
                    <a:pt x="4965" y="2505"/>
                    <a:pt x="5013" y="1790"/>
                    <a:pt x="4917" y="1100"/>
                  </a:cubicBezTo>
                  <a:cubicBezTo>
                    <a:pt x="4870" y="802"/>
                    <a:pt x="4822" y="457"/>
                    <a:pt x="4620" y="219"/>
                  </a:cubicBezTo>
                  <a:cubicBezTo>
                    <a:pt x="4445" y="35"/>
                    <a:pt x="4216" y="0"/>
                    <a:pt x="3989" y="0"/>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6"/>
            <p:cNvSpPr/>
            <p:nvPr/>
          </p:nvSpPr>
          <p:spPr>
            <a:xfrm>
              <a:off x="6564575" y="2435550"/>
              <a:ext cx="84175" cy="55400"/>
            </a:xfrm>
            <a:custGeom>
              <a:avLst/>
              <a:gdLst/>
              <a:ahLst/>
              <a:cxnLst/>
              <a:rect l="l" t="t" r="r" b="b"/>
              <a:pathLst>
                <a:path w="3367" h="2216" extrusionOk="0">
                  <a:moveTo>
                    <a:pt x="1283" y="0"/>
                  </a:moveTo>
                  <a:cubicBezTo>
                    <a:pt x="1283" y="0"/>
                    <a:pt x="1" y="2216"/>
                    <a:pt x="874" y="2216"/>
                  </a:cubicBezTo>
                  <a:cubicBezTo>
                    <a:pt x="883" y="2216"/>
                    <a:pt x="893" y="2215"/>
                    <a:pt x="902" y="2215"/>
                  </a:cubicBezTo>
                  <a:cubicBezTo>
                    <a:pt x="1843" y="2167"/>
                    <a:pt x="3367" y="810"/>
                    <a:pt x="3367" y="810"/>
                  </a:cubicBezTo>
                  <a:lnTo>
                    <a:pt x="12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6"/>
            <p:cNvSpPr/>
            <p:nvPr/>
          </p:nvSpPr>
          <p:spPr>
            <a:xfrm>
              <a:off x="6722850" y="2435550"/>
              <a:ext cx="84175" cy="55400"/>
            </a:xfrm>
            <a:custGeom>
              <a:avLst/>
              <a:gdLst/>
              <a:ahLst/>
              <a:cxnLst/>
              <a:rect l="l" t="t" r="r" b="b"/>
              <a:pathLst>
                <a:path w="3367" h="2216" extrusionOk="0">
                  <a:moveTo>
                    <a:pt x="2084" y="0"/>
                  </a:moveTo>
                  <a:lnTo>
                    <a:pt x="1" y="810"/>
                  </a:lnTo>
                  <a:cubicBezTo>
                    <a:pt x="1" y="810"/>
                    <a:pt x="1525" y="2167"/>
                    <a:pt x="2465" y="2215"/>
                  </a:cubicBezTo>
                  <a:cubicBezTo>
                    <a:pt x="2475" y="2215"/>
                    <a:pt x="2484" y="2216"/>
                    <a:pt x="2493" y="2216"/>
                  </a:cubicBezTo>
                  <a:cubicBezTo>
                    <a:pt x="3367" y="2216"/>
                    <a:pt x="2084" y="0"/>
                    <a:pt x="20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6"/>
            <p:cNvSpPr/>
            <p:nvPr/>
          </p:nvSpPr>
          <p:spPr>
            <a:xfrm>
              <a:off x="6454375" y="2029250"/>
              <a:ext cx="407200" cy="438000"/>
            </a:xfrm>
            <a:custGeom>
              <a:avLst/>
              <a:gdLst/>
              <a:ahLst/>
              <a:cxnLst/>
              <a:rect l="l" t="t" r="r" b="b"/>
              <a:pathLst>
                <a:path w="16288" h="17520" extrusionOk="0">
                  <a:moveTo>
                    <a:pt x="14050" y="0"/>
                  </a:moveTo>
                  <a:cubicBezTo>
                    <a:pt x="14049" y="0"/>
                    <a:pt x="12704" y="179"/>
                    <a:pt x="11561" y="1822"/>
                  </a:cubicBezTo>
                  <a:cubicBezTo>
                    <a:pt x="11561" y="1822"/>
                    <a:pt x="9958" y="1164"/>
                    <a:pt x="8217" y="1164"/>
                  </a:cubicBezTo>
                  <a:cubicBezTo>
                    <a:pt x="7147" y="1164"/>
                    <a:pt x="6025" y="1413"/>
                    <a:pt x="5191" y="2215"/>
                  </a:cubicBezTo>
                  <a:cubicBezTo>
                    <a:pt x="5190" y="2216"/>
                    <a:pt x="5189" y="2216"/>
                    <a:pt x="5187" y="2216"/>
                  </a:cubicBezTo>
                  <a:cubicBezTo>
                    <a:pt x="5079" y="2216"/>
                    <a:pt x="3797" y="299"/>
                    <a:pt x="2625" y="299"/>
                  </a:cubicBezTo>
                  <a:cubicBezTo>
                    <a:pt x="2436" y="299"/>
                    <a:pt x="2250" y="349"/>
                    <a:pt x="2072" y="465"/>
                  </a:cubicBezTo>
                  <a:cubicBezTo>
                    <a:pt x="2072" y="465"/>
                    <a:pt x="0" y="3596"/>
                    <a:pt x="3465" y="5263"/>
                  </a:cubicBezTo>
                  <a:cubicBezTo>
                    <a:pt x="3465" y="5263"/>
                    <a:pt x="2608" y="7573"/>
                    <a:pt x="3632" y="8585"/>
                  </a:cubicBezTo>
                  <a:cubicBezTo>
                    <a:pt x="3632" y="8585"/>
                    <a:pt x="2286" y="14717"/>
                    <a:pt x="5691" y="16610"/>
                  </a:cubicBezTo>
                  <a:cubicBezTo>
                    <a:pt x="6780" y="17217"/>
                    <a:pt x="8068" y="17519"/>
                    <a:pt x="9323" y="17519"/>
                  </a:cubicBezTo>
                  <a:cubicBezTo>
                    <a:pt x="11979" y="17519"/>
                    <a:pt x="14491" y="16166"/>
                    <a:pt x="14669" y="13490"/>
                  </a:cubicBezTo>
                  <a:cubicBezTo>
                    <a:pt x="14942" y="9549"/>
                    <a:pt x="12585" y="5263"/>
                    <a:pt x="12585" y="5263"/>
                  </a:cubicBezTo>
                  <a:cubicBezTo>
                    <a:pt x="12585" y="5263"/>
                    <a:pt x="16288" y="3525"/>
                    <a:pt x="14050" y="0"/>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6"/>
            <p:cNvSpPr/>
            <p:nvPr/>
          </p:nvSpPr>
          <p:spPr>
            <a:xfrm>
              <a:off x="6584150" y="2058350"/>
              <a:ext cx="159275" cy="26275"/>
            </a:xfrm>
            <a:custGeom>
              <a:avLst/>
              <a:gdLst/>
              <a:ahLst/>
              <a:cxnLst/>
              <a:rect l="l" t="t" r="r" b="b"/>
              <a:pathLst>
                <a:path w="6371" h="1051" extrusionOk="0">
                  <a:moveTo>
                    <a:pt x="3026" y="0"/>
                  </a:moveTo>
                  <a:cubicBezTo>
                    <a:pt x="1956" y="0"/>
                    <a:pt x="834" y="249"/>
                    <a:pt x="0" y="1051"/>
                  </a:cubicBezTo>
                  <a:lnTo>
                    <a:pt x="6370" y="658"/>
                  </a:lnTo>
                  <a:cubicBezTo>
                    <a:pt x="6370" y="658"/>
                    <a:pt x="4767" y="0"/>
                    <a:pt x="3026" y="0"/>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6"/>
            <p:cNvSpPr/>
            <p:nvPr/>
          </p:nvSpPr>
          <p:spPr>
            <a:xfrm>
              <a:off x="6454375" y="2040850"/>
              <a:ext cx="123550" cy="119975"/>
            </a:xfrm>
            <a:custGeom>
              <a:avLst/>
              <a:gdLst/>
              <a:ahLst/>
              <a:cxnLst/>
              <a:rect l="l" t="t" r="r" b="b"/>
              <a:pathLst>
                <a:path w="4942" h="4799" extrusionOk="0">
                  <a:moveTo>
                    <a:pt x="2072" y="1"/>
                  </a:moveTo>
                  <a:cubicBezTo>
                    <a:pt x="2072" y="1"/>
                    <a:pt x="0" y="3132"/>
                    <a:pt x="3465" y="4799"/>
                  </a:cubicBezTo>
                  <a:cubicBezTo>
                    <a:pt x="4941" y="1763"/>
                    <a:pt x="2072" y="1"/>
                    <a:pt x="20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6"/>
            <p:cNvSpPr/>
            <p:nvPr/>
          </p:nvSpPr>
          <p:spPr>
            <a:xfrm>
              <a:off x="6722250" y="2029250"/>
              <a:ext cx="139325" cy="131575"/>
            </a:xfrm>
            <a:custGeom>
              <a:avLst/>
              <a:gdLst/>
              <a:ahLst/>
              <a:cxnLst/>
              <a:rect l="l" t="t" r="r" b="b"/>
              <a:pathLst>
                <a:path w="5573" h="5263" extrusionOk="0">
                  <a:moveTo>
                    <a:pt x="3335" y="0"/>
                  </a:moveTo>
                  <a:cubicBezTo>
                    <a:pt x="3334" y="1"/>
                    <a:pt x="1" y="2632"/>
                    <a:pt x="1870" y="5263"/>
                  </a:cubicBezTo>
                  <a:cubicBezTo>
                    <a:pt x="1870" y="5263"/>
                    <a:pt x="5573" y="3525"/>
                    <a:pt x="33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6"/>
            <p:cNvSpPr/>
            <p:nvPr/>
          </p:nvSpPr>
          <p:spPr>
            <a:xfrm>
              <a:off x="6577600" y="2278975"/>
              <a:ext cx="161350" cy="188225"/>
            </a:xfrm>
            <a:custGeom>
              <a:avLst/>
              <a:gdLst/>
              <a:ahLst/>
              <a:cxnLst/>
              <a:rect l="l" t="t" r="r" b="b"/>
              <a:pathLst>
                <a:path w="6454" h="7529" extrusionOk="0">
                  <a:moveTo>
                    <a:pt x="3263" y="1"/>
                  </a:moveTo>
                  <a:cubicBezTo>
                    <a:pt x="2441" y="1"/>
                    <a:pt x="1691" y="453"/>
                    <a:pt x="1120" y="1179"/>
                  </a:cubicBezTo>
                  <a:cubicBezTo>
                    <a:pt x="1477" y="1334"/>
                    <a:pt x="1882" y="1632"/>
                    <a:pt x="1584" y="2132"/>
                  </a:cubicBezTo>
                  <a:cubicBezTo>
                    <a:pt x="1543" y="2190"/>
                    <a:pt x="1473" y="2225"/>
                    <a:pt x="1402" y="2225"/>
                  </a:cubicBezTo>
                  <a:cubicBezTo>
                    <a:pt x="1370" y="2225"/>
                    <a:pt x="1339" y="2218"/>
                    <a:pt x="1310" y="2203"/>
                  </a:cubicBezTo>
                  <a:cubicBezTo>
                    <a:pt x="1310" y="2203"/>
                    <a:pt x="1302" y="2686"/>
                    <a:pt x="975" y="2686"/>
                  </a:cubicBezTo>
                  <a:cubicBezTo>
                    <a:pt x="904" y="2686"/>
                    <a:pt x="819" y="2663"/>
                    <a:pt x="715" y="2608"/>
                  </a:cubicBezTo>
                  <a:cubicBezTo>
                    <a:pt x="715" y="2608"/>
                    <a:pt x="658" y="2902"/>
                    <a:pt x="456" y="2902"/>
                  </a:cubicBezTo>
                  <a:cubicBezTo>
                    <a:pt x="414" y="2902"/>
                    <a:pt x="365" y="2889"/>
                    <a:pt x="310" y="2858"/>
                  </a:cubicBezTo>
                  <a:lnTo>
                    <a:pt x="310" y="2858"/>
                  </a:lnTo>
                  <a:cubicBezTo>
                    <a:pt x="0" y="4001"/>
                    <a:pt x="12" y="5216"/>
                    <a:pt x="358" y="6359"/>
                  </a:cubicBezTo>
                  <a:cubicBezTo>
                    <a:pt x="488" y="6454"/>
                    <a:pt x="631" y="6537"/>
                    <a:pt x="774" y="6621"/>
                  </a:cubicBezTo>
                  <a:cubicBezTo>
                    <a:pt x="1889" y="7222"/>
                    <a:pt x="3136" y="7528"/>
                    <a:pt x="4397" y="7528"/>
                  </a:cubicBezTo>
                  <a:cubicBezTo>
                    <a:pt x="4832" y="7528"/>
                    <a:pt x="5269" y="7492"/>
                    <a:pt x="5703" y="7418"/>
                  </a:cubicBezTo>
                  <a:cubicBezTo>
                    <a:pt x="6192" y="6537"/>
                    <a:pt x="6454" y="5537"/>
                    <a:pt x="6442" y="4525"/>
                  </a:cubicBezTo>
                  <a:cubicBezTo>
                    <a:pt x="6442" y="3942"/>
                    <a:pt x="6370" y="3358"/>
                    <a:pt x="6203" y="2799"/>
                  </a:cubicBezTo>
                  <a:cubicBezTo>
                    <a:pt x="6095" y="2886"/>
                    <a:pt x="6009" y="2918"/>
                    <a:pt x="5939" y="2918"/>
                  </a:cubicBezTo>
                  <a:cubicBezTo>
                    <a:pt x="5733" y="2918"/>
                    <a:pt x="5680" y="2632"/>
                    <a:pt x="5680" y="2632"/>
                  </a:cubicBezTo>
                  <a:cubicBezTo>
                    <a:pt x="5578" y="2684"/>
                    <a:pt x="5493" y="2706"/>
                    <a:pt x="5423" y="2706"/>
                  </a:cubicBezTo>
                  <a:cubicBezTo>
                    <a:pt x="5092" y="2706"/>
                    <a:pt x="5084" y="2227"/>
                    <a:pt x="5084" y="2227"/>
                  </a:cubicBezTo>
                  <a:cubicBezTo>
                    <a:pt x="5056" y="2238"/>
                    <a:pt x="5026" y="2243"/>
                    <a:pt x="4997" y="2243"/>
                  </a:cubicBezTo>
                  <a:cubicBezTo>
                    <a:pt x="4928" y="2243"/>
                    <a:pt x="4860" y="2214"/>
                    <a:pt x="4810" y="2156"/>
                  </a:cubicBezTo>
                  <a:cubicBezTo>
                    <a:pt x="4489" y="1608"/>
                    <a:pt x="5013" y="1299"/>
                    <a:pt x="5382" y="1156"/>
                  </a:cubicBezTo>
                  <a:cubicBezTo>
                    <a:pt x="4810" y="441"/>
                    <a:pt x="4072" y="1"/>
                    <a:pt x="326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6"/>
            <p:cNvSpPr/>
            <p:nvPr/>
          </p:nvSpPr>
          <p:spPr>
            <a:xfrm>
              <a:off x="6572525" y="2302750"/>
              <a:ext cx="50925" cy="53050"/>
            </a:xfrm>
            <a:custGeom>
              <a:avLst/>
              <a:gdLst/>
              <a:ahLst/>
              <a:cxnLst/>
              <a:rect l="l" t="t" r="r" b="b"/>
              <a:pathLst>
                <a:path w="2037" h="2122" extrusionOk="0">
                  <a:moveTo>
                    <a:pt x="847" y="0"/>
                  </a:moveTo>
                  <a:cubicBezTo>
                    <a:pt x="827" y="0"/>
                    <a:pt x="807" y="1"/>
                    <a:pt x="787" y="2"/>
                  </a:cubicBezTo>
                  <a:cubicBezTo>
                    <a:pt x="620" y="50"/>
                    <a:pt x="453" y="145"/>
                    <a:pt x="346" y="288"/>
                  </a:cubicBezTo>
                  <a:cubicBezTo>
                    <a:pt x="132" y="538"/>
                    <a:pt x="13" y="848"/>
                    <a:pt x="13" y="1169"/>
                  </a:cubicBezTo>
                  <a:cubicBezTo>
                    <a:pt x="1" y="1502"/>
                    <a:pt x="144" y="1824"/>
                    <a:pt x="406" y="2038"/>
                  </a:cubicBezTo>
                  <a:cubicBezTo>
                    <a:pt x="479" y="2095"/>
                    <a:pt x="566" y="2122"/>
                    <a:pt x="655" y="2122"/>
                  </a:cubicBezTo>
                  <a:cubicBezTo>
                    <a:pt x="753" y="2122"/>
                    <a:pt x="854" y="2089"/>
                    <a:pt x="942" y="2026"/>
                  </a:cubicBezTo>
                  <a:cubicBezTo>
                    <a:pt x="1001" y="1979"/>
                    <a:pt x="1049" y="1919"/>
                    <a:pt x="1072" y="1860"/>
                  </a:cubicBezTo>
                  <a:cubicBezTo>
                    <a:pt x="1120" y="1883"/>
                    <a:pt x="1171" y="1895"/>
                    <a:pt x="1221" y="1895"/>
                  </a:cubicBezTo>
                  <a:cubicBezTo>
                    <a:pt x="1272" y="1895"/>
                    <a:pt x="1323" y="1883"/>
                    <a:pt x="1370" y="1860"/>
                  </a:cubicBezTo>
                  <a:cubicBezTo>
                    <a:pt x="1537" y="1776"/>
                    <a:pt x="1644" y="1598"/>
                    <a:pt x="1620" y="1407"/>
                  </a:cubicBezTo>
                  <a:lnTo>
                    <a:pt x="1620" y="1407"/>
                  </a:lnTo>
                  <a:cubicBezTo>
                    <a:pt x="1638" y="1413"/>
                    <a:pt x="1653" y="1416"/>
                    <a:pt x="1668" y="1416"/>
                  </a:cubicBezTo>
                  <a:cubicBezTo>
                    <a:pt x="1683" y="1416"/>
                    <a:pt x="1698" y="1413"/>
                    <a:pt x="1715" y="1407"/>
                  </a:cubicBezTo>
                  <a:cubicBezTo>
                    <a:pt x="1858" y="1371"/>
                    <a:pt x="1965" y="1229"/>
                    <a:pt x="1954" y="1086"/>
                  </a:cubicBezTo>
                  <a:cubicBezTo>
                    <a:pt x="1940" y="1017"/>
                    <a:pt x="1883" y="977"/>
                    <a:pt x="1835" y="977"/>
                  </a:cubicBezTo>
                  <a:cubicBezTo>
                    <a:pt x="1799" y="977"/>
                    <a:pt x="1768" y="999"/>
                    <a:pt x="1763" y="1050"/>
                  </a:cubicBezTo>
                  <a:cubicBezTo>
                    <a:pt x="1751" y="1110"/>
                    <a:pt x="1727" y="1169"/>
                    <a:pt x="1668" y="1193"/>
                  </a:cubicBezTo>
                  <a:cubicBezTo>
                    <a:pt x="1608" y="1193"/>
                    <a:pt x="1561" y="1169"/>
                    <a:pt x="1549" y="1121"/>
                  </a:cubicBezTo>
                  <a:cubicBezTo>
                    <a:pt x="1527" y="1085"/>
                    <a:pt x="1495" y="1070"/>
                    <a:pt x="1463" y="1070"/>
                  </a:cubicBezTo>
                  <a:cubicBezTo>
                    <a:pt x="1391" y="1070"/>
                    <a:pt x="1317" y="1149"/>
                    <a:pt x="1358" y="1241"/>
                  </a:cubicBezTo>
                  <a:cubicBezTo>
                    <a:pt x="1442" y="1360"/>
                    <a:pt x="1430" y="1526"/>
                    <a:pt x="1323" y="1622"/>
                  </a:cubicBezTo>
                  <a:cubicBezTo>
                    <a:pt x="1293" y="1645"/>
                    <a:pt x="1257" y="1657"/>
                    <a:pt x="1221" y="1657"/>
                  </a:cubicBezTo>
                  <a:cubicBezTo>
                    <a:pt x="1186" y="1657"/>
                    <a:pt x="1150" y="1645"/>
                    <a:pt x="1120" y="1622"/>
                  </a:cubicBezTo>
                  <a:cubicBezTo>
                    <a:pt x="1120" y="1562"/>
                    <a:pt x="1108" y="1514"/>
                    <a:pt x="1084" y="1467"/>
                  </a:cubicBezTo>
                  <a:cubicBezTo>
                    <a:pt x="1071" y="1421"/>
                    <a:pt x="1020" y="1390"/>
                    <a:pt x="972" y="1390"/>
                  </a:cubicBezTo>
                  <a:cubicBezTo>
                    <a:pt x="931" y="1390"/>
                    <a:pt x="893" y="1412"/>
                    <a:pt x="882" y="1467"/>
                  </a:cubicBezTo>
                  <a:cubicBezTo>
                    <a:pt x="870" y="1538"/>
                    <a:pt x="882" y="1610"/>
                    <a:pt x="906" y="1669"/>
                  </a:cubicBezTo>
                  <a:cubicBezTo>
                    <a:pt x="906" y="1741"/>
                    <a:pt x="870" y="1812"/>
                    <a:pt x="811" y="1860"/>
                  </a:cubicBezTo>
                  <a:cubicBezTo>
                    <a:pt x="767" y="1889"/>
                    <a:pt x="718" y="1902"/>
                    <a:pt x="669" y="1902"/>
                  </a:cubicBezTo>
                  <a:cubicBezTo>
                    <a:pt x="597" y="1902"/>
                    <a:pt x="527" y="1873"/>
                    <a:pt x="477" y="1824"/>
                  </a:cubicBezTo>
                  <a:cubicBezTo>
                    <a:pt x="310" y="1645"/>
                    <a:pt x="215" y="1419"/>
                    <a:pt x="227" y="1181"/>
                  </a:cubicBezTo>
                  <a:cubicBezTo>
                    <a:pt x="227" y="943"/>
                    <a:pt x="299" y="717"/>
                    <a:pt x="430" y="526"/>
                  </a:cubicBezTo>
                  <a:cubicBezTo>
                    <a:pt x="501" y="419"/>
                    <a:pt x="584" y="336"/>
                    <a:pt x="691" y="264"/>
                  </a:cubicBezTo>
                  <a:cubicBezTo>
                    <a:pt x="757" y="234"/>
                    <a:pt x="831" y="220"/>
                    <a:pt x="906" y="220"/>
                  </a:cubicBezTo>
                  <a:cubicBezTo>
                    <a:pt x="980" y="220"/>
                    <a:pt x="1055" y="234"/>
                    <a:pt x="1120" y="264"/>
                  </a:cubicBezTo>
                  <a:cubicBezTo>
                    <a:pt x="1275" y="324"/>
                    <a:pt x="1418" y="395"/>
                    <a:pt x="1561" y="490"/>
                  </a:cubicBezTo>
                  <a:cubicBezTo>
                    <a:pt x="1656" y="562"/>
                    <a:pt x="1870" y="681"/>
                    <a:pt x="1823" y="848"/>
                  </a:cubicBezTo>
                  <a:cubicBezTo>
                    <a:pt x="1814" y="882"/>
                    <a:pt x="1842" y="910"/>
                    <a:pt x="1872" y="910"/>
                  </a:cubicBezTo>
                  <a:cubicBezTo>
                    <a:pt x="1884" y="910"/>
                    <a:pt x="1896" y="905"/>
                    <a:pt x="1906" y="895"/>
                  </a:cubicBezTo>
                  <a:cubicBezTo>
                    <a:pt x="2037" y="776"/>
                    <a:pt x="1942" y="574"/>
                    <a:pt x="1834" y="467"/>
                  </a:cubicBezTo>
                  <a:cubicBezTo>
                    <a:pt x="1692" y="336"/>
                    <a:pt x="1537" y="228"/>
                    <a:pt x="1358" y="145"/>
                  </a:cubicBezTo>
                  <a:cubicBezTo>
                    <a:pt x="1208" y="49"/>
                    <a:pt x="1029" y="0"/>
                    <a:pt x="84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6"/>
            <p:cNvSpPr/>
            <p:nvPr/>
          </p:nvSpPr>
          <p:spPr>
            <a:xfrm>
              <a:off x="6693375" y="2302750"/>
              <a:ext cx="51225" cy="53050"/>
            </a:xfrm>
            <a:custGeom>
              <a:avLst/>
              <a:gdLst/>
              <a:ahLst/>
              <a:cxnLst/>
              <a:rect l="l" t="t" r="r" b="b"/>
              <a:pathLst>
                <a:path w="2049" h="2122" extrusionOk="0">
                  <a:moveTo>
                    <a:pt x="1194" y="0"/>
                  </a:moveTo>
                  <a:cubicBezTo>
                    <a:pt x="1020" y="0"/>
                    <a:pt x="841" y="49"/>
                    <a:pt x="691" y="145"/>
                  </a:cubicBezTo>
                  <a:cubicBezTo>
                    <a:pt x="513" y="228"/>
                    <a:pt x="346" y="336"/>
                    <a:pt x="215" y="467"/>
                  </a:cubicBezTo>
                  <a:cubicBezTo>
                    <a:pt x="108" y="574"/>
                    <a:pt x="1" y="776"/>
                    <a:pt x="132" y="895"/>
                  </a:cubicBezTo>
                  <a:cubicBezTo>
                    <a:pt x="142" y="905"/>
                    <a:pt x="155" y="910"/>
                    <a:pt x="168" y="910"/>
                  </a:cubicBezTo>
                  <a:cubicBezTo>
                    <a:pt x="200" y="910"/>
                    <a:pt x="232" y="882"/>
                    <a:pt x="215" y="848"/>
                  </a:cubicBezTo>
                  <a:cubicBezTo>
                    <a:pt x="179" y="681"/>
                    <a:pt x="382" y="562"/>
                    <a:pt x="489" y="490"/>
                  </a:cubicBezTo>
                  <a:cubicBezTo>
                    <a:pt x="620" y="395"/>
                    <a:pt x="775" y="324"/>
                    <a:pt x="930" y="264"/>
                  </a:cubicBezTo>
                  <a:cubicBezTo>
                    <a:pt x="995" y="234"/>
                    <a:pt x="1066" y="220"/>
                    <a:pt x="1139" y="220"/>
                  </a:cubicBezTo>
                  <a:cubicBezTo>
                    <a:pt x="1212" y="220"/>
                    <a:pt x="1287" y="234"/>
                    <a:pt x="1358" y="264"/>
                  </a:cubicBezTo>
                  <a:cubicBezTo>
                    <a:pt x="1453" y="336"/>
                    <a:pt x="1549" y="419"/>
                    <a:pt x="1620" y="526"/>
                  </a:cubicBezTo>
                  <a:cubicBezTo>
                    <a:pt x="1751" y="717"/>
                    <a:pt x="1823" y="943"/>
                    <a:pt x="1823" y="1181"/>
                  </a:cubicBezTo>
                  <a:cubicBezTo>
                    <a:pt x="1834" y="1419"/>
                    <a:pt x="1739" y="1645"/>
                    <a:pt x="1572" y="1824"/>
                  </a:cubicBezTo>
                  <a:cubicBezTo>
                    <a:pt x="1523" y="1873"/>
                    <a:pt x="1452" y="1902"/>
                    <a:pt x="1381" y="1902"/>
                  </a:cubicBezTo>
                  <a:cubicBezTo>
                    <a:pt x="1332" y="1902"/>
                    <a:pt x="1283" y="1889"/>
                    <a:pt x="1239" y="1860"/>
                  </a:cubicBezTo>
                  <a:cubicBezTo>
                    <a:pt x="1180" y="1812"/>
                    <a:pt x="1144" y="1741"/>
                    <a:pt x="1144" y="1669"/>
                  </a:cubicBezTo>
                  <a:cubicBezTo>
                    <a:pt x="1168" y="1610"/>
                    <a:pt x="1168" y="1538"/>
                    <a:pt x="1168" y="1467"/>
                  </a:cubicBezTo>
                  <a:cubicBezTo>
                    <a:pt x="1157" y="1412"/>
                    <a:pt x="1119" y="1390"/>
                    <a:pt x="1077" y="1390"/>
                  </a:cubicBezTo>
                  <a:cubicBezTo>
                    <a:pt x="1027" y="1390"/>
                    <a:pt x="973" y="1421"/>
                    <a:pt x="953" y="1467"/>
                  </a:cubicBezTo>
                  <a:cubicBezTo>
                    <a:pt x="941" y="1514"/>
                    <a:pt x="930" y="1562"/>
                    <a:pt x="930" y="1622"/>
                  </a:cubicBezTo>
                  <a:cubicBezTo>
                    <a:pt x="900" y="1645"/>
                    <a:pt x="864" y="1657"/>
                    <a:pt x="828" y="1657"/>
                  </a:cubicBezTo>
                  <a:cubicBezTo>
                    <a:pt x="793" y="1657"/>
                    <a:pt x="757" y="1645"/>
                    <a:pt x="727" y="1622"/>
                  </a:cubicBezTo>
                  <a:cubicBezTo>
                    <a:pt x="620" y="1526"/>
                    <a:pt x="608" y="1360"/>
                    <a:pt x="680" y="1241"/>
                  </a:cubicBezTo>
                  <a:cubicBezTo>
                    <a:pt x="729" y="1149"/>
                    <a:pt x="658" y="1070"/>
                    <a:pt x="586" y="1070"/>
                  </a:cubicBezTo>
                  <a:cubicBezTo>
                    <a:pt x="554" y="1070"/>
                    <a:pt x="523" y="1085"/>
                    <a:pt x="501" y="1121"/>
                  </a:cubicBezTo>
                  <a:cubicBezTo>
                    <a:pt x="477" y="1169"/>
                    <a:pt x="429" y="1193"/>
                    <a:pt x="382" y="1193"/>
                  </a:cubicBezTo>
                  <a:cubicBezTo>
                    <a:pt x="322" y="1169"/>
                    <a:pt x="299" y="1110"/>
                    <a:pt x="287" y="1050"/>
                  </a:cubicBezTo>
                  <a:cubicBezTo>
                    <a:pt x="281" y="998"/>
                    <a:pt x="247" y="976"/>
                    <a:pt x="208" y="976"/>
                  </a:cubicBezTo>
                  <a:cubicBezTo>
                    <a:pt x="159" y="976"/>
                    <a:pt x="103" y="1013"/>
                    <a:pt x="96" y="1074"/>
                  </a:cubicBezTo>
                  <a:cubicBezTo>
                    <a:pt x="84" y="1229"/>
                    <a:pt x="179" y="1360"/>
                    <a:pt x="334" y="1407"/>
                  </a:cubicBezTo>
                  <a:lnTo>
                    <a:pt x="429" y="1407"/>
                  </a:lnTo>
                  <a:cubicBezTo>
                    <a:pt x="406" y="1586"/>
                    <a:pt x="501" y="1764"/>
                    <a:pt x="680" y="1848"/>
                  </a:cubicBezTo>
                  <a:cubicBezTo>
                    <a:pt x="721" y="1872"/>
                    <a:pt x="772" y="1883"/>
                    <a:pt x="824" y="1883"/>
                  </a:cubicBezTo>
                  <a:cubicBezTo>
                    <a:pt x="876" y="1883"/>
                    <a:pt x="930" y="1872"/>
                    <a:pt x="977" y="1848"/>
                  </a:cubicBezTo>
                  <a:cubicBezTo>
                    <a:pt x="1048" y="2021"/>
                    <a:pt x="1218" y="2121"/>
                    <a:pt x="1390" y="2121"/>
                  </a:cubicBezTo>
                  <a:cubicBezTo>
                    <a:pt x="1478" y="2121"/>
                    <a:pt x="1567" y="2095"/>
                    <a:pt x="1644" y="2038"/>
                  </a:cubicBezTo>
                  <a:cubicBezTo>
                    <a:pt x="1906" y="1824"/>
                    <a:pt x="2049" y="1502"/>
                    <a:pt x="2037" y="1169"/>
                  </a:cubicBezTo>
                  <a:cubicBezTo>
                    <a:pt x="2025" y="848"/>
                    <a:pt x="1918" y="538"/>
                    <a:pt x="1703" y="288"/>
                  </a:cubicBezTo>
                  <a:cubicBezTo>
                    <a:pt x="1584" y="145"/>
                    <a:pt x="1430" y="50"/>
                    <a:pt x="1251" y="2"/>
                  </a:cubicBezTo>
                  <a:cubicBezTo>
                    <a:pt x="1232" y="1"/>
                    <a:pt x="1213" y="0"/>
                    <a:pt x="119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6"/>
            <p:cNvSpPr/>
            <p:nvPr/>
          </p:nvSpPr>
          <p:spPr>
            <a:xfrm>
              <a:off x="6564250" y="2270650"/>
              <a:ext cx="25275" cy="25025"/>
            </a:xfrm>
            <a:custGeom>
              <a:avLst/>
              <a:gdLst/>
              <a:ahLst/>
              <a:cxnLst/>
              <a:rect l="l" t="t" r="r" b="b"/>
              <a:pathLst>
                <a:path w="1011" h="1001" extrusionOk="0">
                  <a:moveTo>
                    <a:pt x="113" y="1"/>
                  </a:moveTo>
                  <a:cubicBezTo>
                    <a:pt x="53" y="1"/>
                    <a:pt x="0" y="79"/>
                    <a:pt x="46" y="143"/>
                  </a:cubicBezTo>
                  <a:cubicBezTo>
                    <a:pt x="189" y="310"/>
                    <a:pt x="332" y="465"/>
                    <a:pt x="475" y="608"/>
                  </a:cubicBezTo>
                  <a:cubicBezTo>
                    <a:pt x="546" y="691"/>
                    <a:pt x="618" y="762"/>
                    <a:pt x="701" y="822"/>
                  </a:cubicBezTo>
                  <a:cubicBezTo>
                    <a:pt x="737" y="858"/>
                    <a:pt x="784" y="893"/>
                    <a:pt x="820" y="929"/>
                  </a:cubicBezTo>
                  <a:cubicBezTo>
                    <a:pt x="868" y="953"/>
                    <a:pt x="915" y="977"/>
                    <a:pt x="963" y="1001"/>
                  </a:cubicBezTo>
                  <a:cubicBezTo>
                    <a:pt x="987" y="1001"/>
                    <a:pt x="1011" y="977"/>
                    <a:pt x="1011" y="953"/>
                  </a:cubicBezTo>
                  <a:cubicBezTo>
                    <a:pt x="951" y="858"/>
                    <a:pt x="892" y="774"/>
                    <a:pt x="820" y="715"/>
                  </a:cubicBezTo>
                  <a:cubicBezTo>
                    <a:pt x="749" y="631"/>
                    <a:pt x="665" y="560"/>
                    <a:pt x="594" y="489"/>
                  </a:cubicBezTo>
                  <a:cubicBezTo>
                    <a:pt x="451" y="346"/>
                    <a:pt x="296" y="191"/>
                    <a:pt x="165" y="24"/>
                  </a:cubicBezTo>
                  <a:cubicBezTo>
                    <a:pt x="149" y="8"/>
                    <a:pt x="130" y="1"/>
                    <a:pt x="11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6"/>
            <p:cNvSpPr/>
            <p:nvPr/>
          </p:nvSpPr>
          <p:spPr>
            <a:xfrm>
              <a:off x="6723750" y="2259475"/>
              <a:ext cx="46850" cy="31025"/>
            </a:xfrm>
            <a:custGeom>
              <a:avLst/>
              <a:gdLst/>
              <a:ahLst/>
              <a:cxnLst/>
              <a:rect l="l" t="t" r="r" b="b"/>
              <a:pathLst>
                <a:path w="1874" h="1241" extrusionOk="0">
                  <a:moveTo>
                    <a:pt x="1548" y="1"/>
                  </a:moveTo>
                  <a:cubicBezTo>
                    <a:pt x="1462" y="1"/>
                    <a:pt x="1376" y="22"/>
                    <a:pt x="1298" y="66"/>
                  </a:cubicBezTo>
                  <a:cubicBezTo>
                    <a:pt x="1119" y="150"/>
                    <a:pt x="941" y="233"/>
                    <a:pt x="774" y="340"/>
                  </a:cubicBezTo>
                  <a:cubicBezTo>
                    <a:pt x="608" y="435"/>
                    <a:pt x="453" y="555"/>
                    <a:pt x="310" y="686"/>
                  </a:cubicBezTo>
                  <a:cubicBezTo>
                    <a:pt x="238" y="745"/>
                    <a:pt x="179" y="816"/>
                    <a:pt x="119" y="900"/>
                  </a:cubicBezTo>
                  <a:cubicBezTo>
                    <a:pt x="60" y="983"/>
                    <a:pt x="12" y="1078"/>
                    <a:pt x="0" y="1174"/>
                  </a:cubicBezTo>
                  <a:cubicBezTo>
                    <a:pt x="0" y="1211"/>
                    <a:pt x="29" y="1241"/>
                    <a:pt x="65" y="1241"/>
                  </a:cubicBezTo>
                  <a:cubicBezTo>
                    <a:pt x="75" y="1241"/>
                    <a:pt x="85" y="1238"/>
                    <a:pt x="96" y="1233"/>
                  </a:cubicBezTo>
                  <a:cubicBezTo>
                    <a:pt x="155" y="1174"/>
                    <a:pt x="203" y="1114"/>
                    <a:pt x="250" y="1031"/>
                  </a:cubicBezTo>
                  <a:cubicBezTo>
                    <a:pt x="298" y="971"/>
                    <a:pt x="357" y="900"/>
                    <a:pt x="417" y="852"/>
                  </a:cubicBezTo>
                  <a:cubicBezTo>
                    <a:pt x="536" y="721"/>
                    <a:pt x="667" y="614"/>
                    <a:pt x="822" y="531"/>
                  </a:cubicBezTo>
                  <a:cubicBezTo>
                    <a:pt x="965" y="435"/>
                    <a:pt x="1119" y="352"/>
                    <a:pt x="1262" y="281"/>
                  </a:cubicBezTo>
                  <a:cubicBezTo>
                    <a:pt x="1370" y="223"/>
                    <a:pt x="1501" y="147"/>
                    <a:pt x="1619" y="147"/>
                  </a:cubicBezTo>
                  <a:cubicBezTo>
                    <a:pt x="1670" y="147"/>
                    <a:pt x="1719" y="161"/>
                    <a:pt x="1762" y="197"/>
                  </a:cubicBezTo>
                  <a:cubicBezTo>
                    <a:pt x="1771" y="202"/>
                    <a:pt x="1779" y="205"/>
                    <a:pt x="1787" y="205"/>
                  </a:cubicBezTo>
                  <a:cubicBezTo>
                    <a:pt x="1836" y="205"/>
                    <a:pt x="1873" y="119"/>
                    <a:pt x="1822" y="78"/>
                  </a:cubicBezTo>
                  <a:cubicBezTo>
                    <a:pt x="1740" y="28"/>
                    <a:pt x="1644" y="1"/>
                    <a:pt x="154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6"/>
            <p:cNvSpPr/>
            <p:nvPr/>
          </p:nvSpPr>
          <p:spPr>
            <a:xfrm>
              <a:off x="6743400" y="2337200"/>
              <a:ext cx="38625" cy="11575"/>
            </a:xfrm>
            <a:custGeom>
              <a:avLst/>
              <a:gdLst/>
              <a:ahLst/>
              <a:cxnLst/>
              <a:rect l="l" t="t" r="r" b="b"/>
              <a:pathLst>
                <a:path w="1545" h="463" extrusionOk="0">
                  <a:moveTo>
                    <a:pt x="1478" y="0"/>
                  </a:moveTo>
                  <a:cubicBezTo>
                    <a:pt x="1471" y="0"/>
                    <a:pt x="1462" y="2"/>
                    <a:pt x="1453" y="5"/>
                  </a:cubicBezTo>
                  <a:cubicBezTo>
                    <a:pt x="1405" y="29"/>
                    <a:pt x="1357" y="65"/>
                    <a:pt x="1310" y="101"/>
                  </a:cubicBezTo>
                  <a:cubicBezTo>
                    <a:pt x="1250" y="136"/>
                    <a:pt x="1203" y="160"/>
                    <a:pt x="1143" y="184"/>
                  </a:cubicBezTo>
                  <a:cubicBezTo>
                    <a:pt x="1024" y="232"/>
                    <a:pt x="905" y="267"/>
                    <a:pt x="774" y="267"/>
                  </a:cubicBezTo>
                  <a:cubicBezTo>
                    <a:pt x="744" y="270"/>
                    <a:pt x="714" y="272"/>
                    <a:pt x="683" y="272"/>
                  </a:cubicBezTo>
                  <a:cubicBezTo>
                    <a:pt x="590" y="272"/>
                    <a:pt x="494" y="258"/>
                    <a:pt x="405" y="232"/>
                  </a:cubicBezTo>
                  <a:cubicBezTo>
                    <a:pt x="357" y="208"/>
                    <a:pt x="298" y="184"/>
                    <a:pt x="238" y="160"/>
                  </a:cubicBezTo>
                  <a:cubicBezTo>
                    <a:pt x="191" y="124"/>
                    <a:pt x="119" y="101"/>
                    <a:pt x="60" y="101"/>
                  </a:cubicBezTo>
                  <a:cubicBezTo>
                    <a:pt x="24" y="113"/>
                    <a:pt x="0" y="160"/>
                    <a:pt x="12" y="196"/>
                  </a:cubicBezTo>
                  <a:cubicBezTo>
                    <a:pt x="24" y="255"/>
                    <a:pt x="107" y="303"/>
                    <a:pt x="155" y="339"/>
                  </a:cubicBezTo>
                  <a:cubicBezTo>
                    <a:pt x="226" y="374"/>
                    <a:pt x="286" y="398"/>
                    <a:pt x="357" y="422"/>
                  </a:cubicBezTo>
                  <a:cubicBezTo>
                    <a:pt x="464" y="449"/>
                    <a:pt x="572" y="462"/>
                    <a:pt x="679" y="462"/>
                  </a:cubicBezTo>
                  <a:cubicBezTo>
                    <a:pt x="714" y="462"/>
                    <a:pt x="750" y="461"/>
                    <a:pt x="786" y="458"/>
                  </a:cubicBezTo>
                  <a:cubicBezTo>
                    <a:pt x="917" y="446"/>
                    <a:pt x="1060" y="410"/>
                    <a:pt x="1191" y="351"/>
                  </a:cubicBezTo>
                  <a:cubicBezTo>
                    <a:pt x="1250" y="327"/>
                    <a:pt x="1310" y="291"/>
                    <a:pt x="1369" y="244"/>
                  </a:cubicBezTo>
                  <a:cubicBezTo>
                    <a:pt x="1429" y="208"/>
                    <a:pt x="1488" y="160"/>
                    <a:pt x="1524" y="101"/>
                  </a:cubicBezTo>
                  <a:cubicBezTo>
                    <a:pt x="1544" y="50"/>
                    <a:pt x="1522" y="0"/>
                    <a:pt x="147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6"/>
            <p:cNvSpPr/>
            <p:nvPr/>
          </p:nvSpPr>
          <p:spPr>
            <a:xfrm>
              <a:off x="6570750" y="2119225"/>
              <a:ext cx="36050" cy="21075"/>
            </a:xfrm>
            <a:custGeom>
              <a:avLst/>
              <a:gdLst/>
              <a:ahLst/>
              <a:cxnLst/>
              <a:rect l="l" t="t" r="r" b="b"/>
              <a:pathLst>
                <a:path w="1442" h="843" extrusionOk="0">
                  <a:moveTo>
                    <a:pt x="432" y="0"/>
                  </a:moveTo>
                  <a:cubicBezTo>
                    <a:pt x="281" y="0"/>
                    <a:pt x="136" y="80"/>
                    <a:pt x="48" y="211"/>
                  </a:cubicBezTo>
                  <a:cubicBezTo>
                    <a:pt x="0" y="319"/>
                    <a:pt x="0" y="438"/>
                    <a:pt x="60" y="521"/>
                  </a:cubicBezTo>
                  <a:cubicBezTo>
                    <a:pt x="60" y="533"/>
                    <a:pt x="60" y="533"/>
                    <a:pt x="60" y="545"/>
                  </a:cubicBezTo>
                  <a:lnTo>
                    <a:pt x="60" y="557"/>
                  </a:lnTo>
                  <a:cubicBezTo>
                    <a:pt x="72" y="592"/>
                    <a:pt x="96" y="628"/>
                    <a:pt x="131" y="640"/>
                  </a:cubicBezTo>
                  <a:cubicBezTo>
                    <a:pt x="203" y="711"/>
                    <a:pt x="286" y="747"/>
                    <a:pt x="381" y="771"/>
                  </a:cubicBezTo>
                  <a:cubicBezTo>
                    <a:pt x="560" y="819"/>
                    <a:pt x="739" y="842"/>
                    <a:pt x="929" y="842"/>
                  </a:cubicBezTo>
                  <a:cubicBezTo>
                    <a:pt x="1036" y="842"/>
                    <a:pt x="1155" y="831"/>
                    <a:pt x="1263" y="795"/>
                  </a:cubicBezTo>
                  <a:cubicBezTo>
                    <a:pt x="1382" y="771"/>
                    <a:pt x="1441" y="628"/>
                    <a:pt x="1394" y="521"/>
                  </a:cubicBezTo>
                  <a:cubicBezTo>
                    <a:pt x="1370" y="497"/>
                    <a:pt x="1334" y="473"/>
                    <a:pt x="1310" y="473"/>
                  </a:cubicBezTo>
                  <a:cubicBezTo>
                    <a:pt x="1286" y="414"/>
                    <a:pt x="1251" y="366"/>
                    <a:pt x="1215" y="330"/>
                  </a:cubicBezTo>
                  <a:cubicBezTo>
                    <a:pt x="1120" y="259"/>
                    <a:pt x="1024" y="200"/>
                    <a:pt x="917" y="164"/>
                  </a:cubicBezTo>
                  <a:cubicBezTo>
                    <a:pt x="810" y="104"/>
                    <a:pt x="703" y="69"/>
                    <a:pt x="596" y="33"/>
                  </a:cubicBezTo>
                  <a:cubicBezTo>
                    <a:pt x="542" y="11"/>
                    <a:pt x="487" y="0"/>
                    <a:pt x="43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6"/>
            <p:cNvSpPr/>
            <p:nvPr/>
          </p:nvSpPr>
          <p:spPr>
            <a:xfrm>
              <a:off x="6692800" y="2120525"/>
              <a:ext cx="37225" cy="19925"/>
            </a:xfrm>
            <a:custGeom>
              <a:avLst/>
              <a:gdLst/>
              <a:ahLst/>
              <a:cxnLst/>
              <a:rect l="l" t="t" r="r" b="b"/>
              <a:pathLst>
                <a:path w="1489" h="797" extrusionOk="0">
                  <a:moveTo>
                    <a:pt x="1043" y="0"/>
                  </a:moveTo>
                  <a:cubicBezTo>
                    <a:pt x="1005" y="0"/>
                    <a:pt x="966" y="5"/>
                    <a:pt x="929" y="17"/>
                  </a:cubicBezTo>
                  <a:cubicBezTo>
                    <a:pt x="810" y="40"/>
                    <a:pt x="703" y="64"/>
                    <a:pt x="595" y="100"/>
                  </a:cubicBezTo>
                  <a:cubicBezTo>
                    <a:pt x="488" y="136"/>
                    <a:pt x="381" y="171"/>
                    <a:pt x="286" y="231"/>
                  </a:cubicBezTo>
                  <a:cubicBezTo>
                    <a:pt x="238" y="267"/>
                    <a:pt x="191" y="302"/>
                    <a:pt x="167" y="362"/>
                  </a:cubicBezTo>
                  <a:cubicBezTo>
                    <a:pt x="131" y="362"/>
                    <a:pt x="95" y="374"/>
                    <a:pt x="71" y="398"/>
                  </a:cubicBezTo>
                  <a:cubicBezTo>
                    <a:pt x="0" y="505"/>
                    <a:pt x="48" y="648"/>
                    <a:pt x="167" y="695"/>
                  </a:cubicBezTo>
                  <a:cubicBezTo>
                    <a:pt x="274" y="743"/>
                    <a:pt x="381" y="767"/>
                    <a:pt x="500" y="779"/>
                  </a:cubicBezTo>
                  <a:cubicBezTo>
                    <a:pt x="589" y="790"/>
                    <a:pt x="679" y="796"/>
                    <a:pt x="769" y="796"/>
                  </a:cubicBezTo>
                  <a:cubicBezTo>
                    <a:pt x="860" y="796"/>
                    <a:pt x="953" y="790"/>
                    <a:pt x="1048" y="779"/>
                  </a:cubicBezTo>
                  <a:cubicBezTo>
                    <a:pt x="1143" y="767"/>
                    <a:pt x="1226" y="731"/>
                    <a:pt x="1310" y="683"/>
                  </a:cubicBezTo>
                  <a:cubicBezTo>
                    <a:pt x="1345" y="671"/>
                    <a:pt x="1369" y="636"/>
                    <a:pt x="1381" y="600"/>
                  </a:cubicBezTo>
                  <a:lnTo>
                    <a:pt x="1393" y="588"/>
                  </a:lnTo>
                  <a:cubicBezTo>
                    <a:pt x="1393" y="588"/>
                    <a:pt x="1393" y="576"/>
                    <a:pt x="1393" y="576"/>
                  </a:cubicBezTo>
                  <a:cubicBezTo>
                    <a:pt x="1465" y="481"/>
                    <a:pt x="1488" y="374"/>
                    <a:pt x="1441" y="267"/>
                  </a:cubicBezTo>
                  <a:cubicBezTo>
                    <a:pt x="1373" y="102"/>
                    <a:pt x="1210" y="0"/>
                    <a:pt x="10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6"/>
            <p:cNvSpPr/>
            <p:nvPr/>
          </p:nvSpPr>
          <p:spPr>
            <a:xfrm>
              <a:off x="6449800" y="2193225"/>
              <a:ext cx="108200" cy="40525"/>
            </a:xfrm>
            <a:custGeom>
              <a:avLst/>
              <a:gdLst/>
              <a:ahLst/>
              <a:cxnLst/>
              <a:rect l="l" t="t" r="r" b="b"/>
              <a:pathLst>
                <a:path w="4328" h="1621" extrusionOk="0">
                  <a:moveTo>
                    <a:pt x="2696" y="0"/>
                  </a:moveTo>
                  <a:cubicBezTo>
                    <a:pt x="2616" y="0"/>
                    <a:pt x="2536" y="5"/>
                    <a:pt x="2457" y="14"/>
                  </a:cubicBezTo>
                  <a:cubicBezTo>
                    <a:pt x="1838" y="97"/>
                    <a:pt x="1255" y="359"/>
                    <a:pt x="790" y="776"/>
                  </a:cubicBezTo>
                  <a:cubicBezTo>
                    <a:pt x="647" y="883"/>
                    <a:pt x="517" y="1002"/>
                    <a:pt x="397" y="1133"/>
                  </a:cubicBezTo>
                  <a:cubicBezTo>
                    <a:pt x="266" y="1264"/>
                    <a:pt x="147" y="1407"/>
                    <a:pt x="28" y="1550"/>
                  </a:cubicBezTo>
                  <a:cubicBezTo>
                    <a:pt x="0" y="1578"/>
                    <a:pt x="31" y="1620"/>
                    <a:pt x="62" y="1620"/>
                  </a:cubicBezTo>
                  <a:cubicBezTo>
                    <a:pt x="71" y="1620"/>
                    <a:pt x="80" y="1617"/>
                    <a:pt x="88" y="1609"/>
                  </a:cubicBezTo>
                  <a:cubicBezTo>
                    <a:pt x="195" y="1502"/>
                    <a:pt x="314" y="1395"/>
                    <a:pt x="421" y="1300"/>
                  </a:cubicBezTo>
                  <a:cubicBezTo>
                    <a:pt x="528" y="1192"/>
                    <a:pt x="636" y="1085"/>
                    <a:pt x="743" y="990"/>
                  </a:cubicBezTo>
                  <a:cubicBezTo>
                    <a:pt x="981" y="788"/>
                    <a:pt x="1219" y="609"/>
                    <a:pt x="1493" y="466"/>
                  </a:cubicBezTo>
                  <a:cubicBezTo>
                    <a:pt x="1859" y="255"/>
                    <a:pt x="2270" y="143"/>
                    <a:pt x="2683" y="143"/>
                  </a:cubicBezTo>
                  <a:cubicBezTo>
                    <a:pt x="2874" y="143"/>
                    <a:pt x="3066" y="167"/>
                    <a:pt x="3255" y="216"/>
                  </a:cubicBezTo>
                  <a:cubicBezTo>
                    <a:pt x="3588" y="311"/>
                    <a:pt x="3922" y="454"/>
                    <a:pt x="4219" y="633"/>
                  </a:cubicBezTo>
                  <a:cubicBezTo>
                    <a:pt x="4230" y="638"/>
                    <a:pt x="4241" y="641"/>
                    <a:pt x="4250" y="641"/>
                  </a:cubicBezTo>
                  <a:cubicBezTo>
                    <a:pt x="4303" y="641"/>
                    <a:pt x="4327" y="568"/>
                    <a:pt x="4267" y="538"/>
                  </a:cubicBezTo>
                  <a:cubicBezTo>
                    <a:pt x="3993" y="371"/>
                    <a:pt x="3695" y="228"/>
                    <a:pt x="3386" y="109"/>
                  </a:cubicBezTo>
                  <a:cubicBezTo>
                    <a:pt x="3164" y="38"/>
                    <a:pt x="2929" y="0"/>
                    <a:pt x="2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6"/>
            <p:cNvSpPr/>
            <p:nvPr/>
          </p:nvSpPr>
          <p:spPr>
            <a:xfrm>
              <a:off x="6480150" y="2212875"/>
              <a:ext cx="73950" cy="52350"/>
            </a:xfrm>
            <a:custGeom>
              <a:avLst/>
              <a:gdLst/>
              <a:ahLst/>
              <a:cxnLst/>
              <a:rect l="l" t="t" r="r" b="b"/>
              <a:pathLst>
                <a:path w="2958" h="2094" extrusionOk="0">
                  <a:moveTo>
                    <a:pt x="2872" y="1"/>
                  </a:moveTo>
                  <a:cubicBezTo>
                    <a:pt x="2869" y="1"/>
                    <a:pt x="2866" y="1"/>
                    <a:pt x="2862" y="2"/>
                  </a:cubicBezTo>
                  <a:cubicBezTo>
                    <a:pt x="1922" y="133"/>
                    <a:pt x="1065" y="609"/>
                    <a:pt x="446" y="1347"/>
                  </a:cubicBezTo>
                  <a:cubicBezTo>
                    <a:pt x="279" y="1561"/>
                    <a:pt x="136" y="1788"/>
                    <a:pt x="17" y="2038"/>
                  </a:cubicBezTo>
                  <a:cubicBezTo>
                    <a:pt x="0" y="2063"/>
                    <a:pt x="30" y="2093"/>
                    <a:pt x="58" y="2093"/>
                  </a:cubicBezTo>
                  <a:cubicBezTo>
                    <a:pt x="70" y="2093"/>
                    <a:pt x="81" y="2088"/>
                    <a:pt x="88" y="2073"/>
                  </a:cubicBezTo>
                  <a:cubicBezTo>
                    <a:pt x="553" y="1287"/>
                    <a:pt x="1279" y="692"/>
                    <a:pt x="2124" y="359"/>
                  </a:cubicBezTo>
                  <a:cubicBezTo>
                    <a:pt x="2362" y="264"/>
                    <a:pt x="2612" y="204"/>
                    <a:pt x="2862" y="168"/>
                  </a:cubicBezTo>
                  <a:cubicBezTo>
                    <a:pt x="2954" y="157"/>
                    <a:pt x="2958" y="1"/>
                    <a:pt x="2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6"/>
            <p:cNvSpPr/>
            <p:nvPr/>
          </p:nvSpPr>
          <p:spPr>
            <a:xfrm>
              <a:off x="6727050" y="2176750"/>
              <a:ext cx="109600" cy="28375"/>
            </a:xfrm>
            <a:custGeom>
              <a:avLst/>
              <a:gdLst/>
              <a:ahLst/>
              <a:cxnLst/>
              <a:rect l="l" t="t" r="r" b="b"/>
              <a:pathLst>
                <a:path w="4384" h="1135" extrusionOk="0">
                  <a:moveTo>
                    <a:pt x="1877" y="1"/>
                  </a:moveTo>
                  <a:cubicBezTo>
                    <a:pt x="1819" y="1"/>
                    <a:pt x="1760" y="3"/>
                    <a:pt x="1702" y="6"/>
                  </a:cubicBezTo>
                  <a:cubicBezTo>
                    <a:pt x="1392" y="42"/>
                    <a:pt x="1083" y="137"/>
                    <a:pt x="809" y="292"/>
                  </a:cubicBezTo>
                  <a:cubicBezTo>
                    <a:pt x="523" y="458"/>
                    <a:pt x="261" y="661"/>
                    <a:pt x="11" y="875"/>
                  </a:cubicBezTo>
                  <a:cubicBezTo>
                    <a:pt x="1" y="907"/>
                    <a:pt x="28" y="948"/>
                    <a:pt x="59" y="948"/>
                  </a:cubicBezTo>
                  <a:cubicBezTo>
                    <a:pt x="63" y="948"/>
                    <a:pt x="67" y="948"/>
                    <a:pt x="71" y="947"/>
                  </a:cubicBezTo>
                  <a:cubicBezTo>
                    <a:pt x="345" y="720"/>
                    <a:pt x="642" y="518"/>
                    <a:pt x="952" y="351"/>
                  </a:cubicBezTo>
                  <a:cubicBezTo>
                    <a:pt x="1268" y="210"/>
                    <a:pt x="1611" y="137"/>
                    <a:pt x="1955" y="137"/>
                  </a:cubicBezTo>
                  <a:cubicBezTo>
                    <a:pt x="2220" y="137"/>
                    <a:pt x="2484" y="180"/>
                    <a:pt x="2738" y="268"/>
                  </a:cubicBezTo>
                  <a:cubicBezTo>
                    <a:pt x="3023" y="363"/>
                    <a:pt x="3297" y="494"/>
                    <a:pt x="3547" y="637"/>
                  </a:cubicBezTo>
                  <a:cubicBezTo>
                    <a:pt x="3678" y="720"/>
                    <a:pt x="3809" y="804"/>
                    <a:pt x="3928" y="887"/>
                  </a:cubicBezTo>
                  <a:cubicBezTo>
                    <a:pt x="4059" y="970"/>
                    <a:pt x="4178" y="1042"/>
                    <a:pt x="4297" y="1125"/>
                  </a:cubicBezTo>
                  <a:cubicBezTo>
                    <a:pt x="4307" y="1132"/>
                    <a:pt x="4316" y="1135"/>
                    <a:pt x="4324" y="1135"/>
                  </a:cubicBezTo>
                  <a:cubicBezTo>
                    <a:pt x="4360" y="1135"/>
                    <a:pt x="4384" y="1083"/>
                    <a:pt x="4345" y="1054"/>
                  </a:cubicBezTo>
                  <a:cubicBezTo>
                    <a:pt x="4214" y="935"/>
                    <a:pt x="4071" y="816"/>
                    <a:pt x="3928" y="720"/>
                  </a:cubicBezTo>
                  <a:cubicBezTo>
                    <a:pt x="3774" y="613"/>
                    <a:pt x="3631" y="530"/>
                    <a:pt x="3476" y="446"/>
                  </a:cubicBezTo>
                  <a:cubicBezTo>
                    <a:pt x="2991" y="155"/>
                    <a:pt x="2437" y="1"/>
                    <a:pt x="1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6"/>
            <p:cNvSpPr/>
            <p:nvPr/>
          </p:nvSpPr>
          <p:spPr>
            <a:xfrm>
              <a:off x="6730900" y="2203800"/>
              <a:ext cx="81400" cy="38200"/>
            </a:xfrm>
            <a:custGeom>
              <a:avLst/>
              <a:gdLst/>
              <a:ahLst/>
              <a:cxnLst/>
              <a:rect l="l" t="t" r="r" b="b"/>
              <a:pathLst>
                <a:path w="3256" h="1528" extrusionOk="0">
                  <a:moveTo>
                    <a:pt x="324" y="0"/>
                  </a:moveTo>
                  <a:cubicBezTo>
                    <a:pt x="248" y="0"/>
                    <a:pt x="172" y="3"/>
                    <a:pt x="95" y="7"/>
                  </a:cubicBezTo>
                  <a:cubicBezTo>
                    <a:pt x="0" y="7"/>
                    <a:pt x="24" y="162"/>
                    <a:pt x="131" y="162"/>
                  </a:cubicBezTo>
                  <a:cubicBezTo>
                    <a:pt x="194" y="159"/>
                    <a:pt x="256" y="158"/>
                    <a:pt x="319" y="158"/>
                  </a:cubicBezTo>
                  <a:cubicBezTo>
                    <a:pt x="506" y="158"/>
                    <a:pt x="694" y="171"/>
                    <a:pt x="881" y="198"/>
                  </a:cubicBezTo>
                  <a:cubicBezTo>
                    <a:pt x="1774" y="365"/>
                    <a:pt x="2584" y="829"/>
                    <a:pt x="3179" y="1508"/>
                  </a:cubicBezTo>
                  <a:cubicBezTo>
                    <a:pt x="3189" y="1522"/>
                    <a:pt x="3201" y="1527"/>
                    <a:pt x="3211" y="1527"/>
                  </a:cubicBezTo>
                  <a:cubicBezTo>
                    <a:pt x="3237" y="1527"/>
                    <a:pt x="3255" y="1494"/>
                    <a:pt x="3239" y="1460"/>
                  </a:cubicBezTo>
                  <a:cubicBezTo>
                    <a:pt x="3072" y="1234"/>
                    <a:pt x="2893" y="1043"/>
                    <a:pt x="2691" y="865"/>
                  </a:cubicBezTo>
                  <a:cubicBezTo>
                    <a:pt x="2024" y="307"/>
                    <a:pt x="1186" y="0"/>
                    <a:pt x="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6"/>
            <p:cNvSpPr/>
            <p:nvPr/>
          </p:nvSpPr>
          <p:spPr>
            <a:xfrm>
              <a:off x="6612875" y="2205150"/>
              <a:ext cx="71300" cy="16700"/>
            </a:xfrm>
            <a:custGeom>
              <a:avLst/>
              <a:gdLst/>
              <a:ahLst/>
              <a:cxnLst/>
              <a:rect l="l" t="t" r="r" b="b"/>
              <a:pathLst>
                <a:path w="2852" h="668" extrusionOk="0">
                  <a:moveTo>
                    <a:pt x="1387" y="1"/>
                  </a:moveTo>
                  <a:cubicBezTo>
                    <a:pt x="1322" y="1"/>
                    <a:pt x="1260" y="42"/>
                    <a:pt x="1233" y="96"/>
                  </a:cubicBezTo>
                  <a:cubicBezTo>
                    <a:pt x="1173" y="192"/>
                    <a:pt x="1090" y="275"/>
                    <a:pt x="1006" y="334"/>
                  </a:cubicBezTo>
                  <a:cubicBezTo>
                    <a:pt x="911" y="394"/>
                    <a:pt x="816" y="442"/>
                    <a:pt x="709" y="453"/>
                  </a:cubicBezTo>
                  <a:cubicBezTo>
                    <a:pt x="686" y="456"/>
                    <a:pt x="663" y="457"/>
                    <a:pt x="640" y="457"/>
                  </a:cubicBezTo>
                  <a:cubicBezTo>
                    <a:pt x="413" y="457"/>
                    <a:pt x="194" y="351"/>
                    <a:pt x="54" y="168"/>
                  </a:cubicBezTo>
                  <a:cubicBezTo>
                    <a:pt x="47" y="161"/>
                    <a:pt x="40" y="158"/>
                    <a:pt x="33" y="158"/>
                  </a:cubicBezTo>
                  <a:cubicBezTo>
                    <a:pt x="15" y="158"/>
                    <a:pt x="1" y="178"/>
                    <a:pt x="18" y="203"/>
                  </a:cubicBezTo>
                  <a:cubicBezTo>
                    <a:pt x="155" y="449"/>
                    <a:pt x="411" y="585"/>
                    <a:pt x="670" y="585"/>
                  </a:cubicBezTo>
                  <a:cubicBezTo>
                    <a:pt x="839" y="585"/>
                    <a:pt x="1009" y="528"/>
                    <a:pt x="1149" y="406"/>
                  </a:cubicBezTo>
                  <a:cubicBezTo>
                    <a:pt x="1197" y="370"/>
                    <a:pt x="1233" y="334"/>
                    <a:pt x="1268" y="287"/>
                  </a:cubicBezTo>
                  <a:cubicBezTo>
                    <a:pt x="1304" y="251"/>
                    <a:pt x="1340" y="168"/>
                    <a:pt x="1375" y="156"/>
                  </a:cubicBezTo>
                  <a:cubicBezTo>
                    <a:pt x="1381" y="153"/>
                    <a:pt x="1386" y="152"/>
                    <a:pt x="1392" y="152"/>
                  </a:cubicBezTo>
                  <a:cubicBezTo>
                    <a:pt x="1438" y="152"/>
                    <a:pt x="1498" y="230"/>
                    <a:pt x="1530" y="251"/>
                  </a:cubicBezTo>
                  <a:cubicBezTo>
                    <a:pt x="1566" y="287"/>
                    <a:pt x="1625" y="346"/>
                    <a:pt x="1673" y="382"/>
                  </a:cubicBezTo>
                  <a:cubicBezTo>
                    <a:pt x="1852" y="537"/>
                    <a:pt x="2066" y="644"/>
                    <a:pt x="2292" y="668"/>
                  </a:cubicBezTo>
                  <a:cubicBezTo>
                    <a:pt x="2411" y="668"/>
                    <a:pt x="2530" y="644"/>
                    <a:pt x="2637" y="596"/>
                  </a:cubicBezTo>
                  <a:cubicBezTo>
                    <a:pt x="2721" y="549"/>
                    <a:pt x="2852" y="465"/>
                    <a:pt x="2840" y="346"/>
                  </a:cubicBezTo>
                  <a:cubicBezTo>
                    <a:pt x="2828" y="311"/>
                    <a:pt x="2792" y="287"/>
                    <a:pt x="2757" y="287"/>
                  </a:cubicBezTo>
                  <a:cubicBezTo>
                    <a:pt x="2673" y="322"/>
                    <a:pt x="2626" y="406"/>
                    <a:pt x="2542" y="442"/>
                  </a:cubicBezTo>
                  <a:cubicBezTo>
                    <a:pt x="2474" y="471"/>
                    <a:pt x="2405" y="492"/>
                    <a:pt x="2330" y="492"/>
                  </a:cubicBezTo>
                  <a:cubicBezTo>
                    <a:pt x="2314" y="492"/>
                    <a:pt x="2297" y="491"/>
                    <a:pt x="2280" y="489"/>
                  </a:cubicBezTo>
                  <a:cubicBezTo>
                    <a:pt x="2066" y="453"/>
                    <a:pt x="1864" y="358"/>
                    <a:pt x="1709" y="215"/>
                  </a:cubicBezTo>
                  <a:cubicBezTo>
                    <a:pt x="1637" y="132"/>
                    <a:pt x="1542" y="61"/>
                    <a:pt x="1447" y="13"/>
                  </a:cubicBezTo>
                  <a:cubicBezTo>
                    <a:pt x="1427" y="5"/>
                    <a:pt x="1407" y="1"/>
                    <a:pt x="138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6"/>
            <p:cNvSpPr/>
            <p:nvPr/>
          </p:nvSpPr>
          <p:spPr>
            <a:xfrm>
              <a:off x="6561825" y="2159775"/>
              <a:ext cx="42875" cy="44750"/>
            </a:xfrm>
            <a:custGeom>
              <a:avLst/>
              <a:gdLst/>
              <a:ahLst/>
              <a:cxnLst/>
              <a:rect l="l" t="t" r="r" b="b"/>
              <a:pathLst>
                <a:path w="1715" h="1790" extrusionOk="0">
                  <a:moveTo>
                    <a:pt x="875" y="0"/>
                  </a:moveTo>
                  <a:cubicBezTo>
                    <a:pt x="684" y="0"/>
                    <a:pt x="498" y="94"/>
                    <a:pt x="381" y="256"/>
                  </a:cubicBezTo>
                  <a:cubicBezTo>
                    <a:pt x="298" y="399"/>
                    <a:pt x="227" y="554"/>
                    <a:pt x="143" y="697"/>
                  </a:cubicBezTo>
                  <a:cubicBezTo>
                    <a:pt x="0" y="1125"/>
                    <a:pt x="227" y="1590"/>
                    <a:pt x="643" y="1756"/>
                  </a:cubicBezTo>
                  <a:cubicBezTo>
                    <a:pt x="713" y="1779"/>
                    <a:pt x="784" y="1789"/>
                    <a:pt x="854" y="1789"/>
                  </a:cubicBezTo>
                  <a:cubicBezTo>
                    <a:pt x="1197" y="1789"/>
                    <a:pt x="1535" y="1542"/>
                    <a:pt x="1643" y="1197"/>
                  </a:cubicBezTo>
                  <a:cubicBezTo>
                    <a:pt x="1715" y="959"/>
                    <a:pt x="1703" y="697"/>
                    <a:pt x="1620" y="447"/>
                  </a:cubicBezTo>
                  <a:cubicBezTo>
                    <a:pt x="1524" y="197"/>
                    <a:pt x="1298" y="102"/>
                    <a:pt x="1060" y="30"/>
                  </a:cubicBezTo>
                  <a:cubicBezTo>
                    <a:pt x="999" y="10"/>
                    <a:pt x="937" y="0"/>
                    <a:pt x="8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6"/>
            <p:cNvSpPr/>
            <p:nvPr/>
          </p:nvSpPr>
          <p:spPr>
            <a:xfrm>
              <a:off x="6677900" y="2159775"/>
              <a:ext cx="42600" cy="44750"/>
            </a:xfrm>
            <a:custGeom>
              <a:avLst/>
              <a:gdLst/>
              <a:ahLst/>
              <a:cxnLst/>
              <a:rect l="l" t="t" r="r" b="b"/>
              <a:pathLst>
                <a:path w="1704" h="1790" extrusionOk="0">
                  <a:moveTo>
                    <a:pt x="874" y="0"/>
                  </a:moveTo>
                  <a:cubicBezTo>
                    <a:pt x="679" y="0"/>
                    <a:pt x="487" y="94"/>
                    <a:pt x="370" y="256"/>
                  </a:cubicBezTo>
                  <a:cubicBezTo>
                    <a:pt x="322" y="328"/>
                    <a:pt x="286" y="399"/>
                    <a:pt x="263" y="471"/>
                  </a:cubicBezTo>
                  <a:cubicBezTo>
                    <a:pt x="215" y="542"/>
                    <a:pt x="167" y="613"/>
                    <a:pt x="144" y="697"/>
                  </a:cubicBezTo>
                  <a:cubicBezTo>
                    <a:pt x="1" y="1125"/>
                    <a:pt x="215" y="1590"/>
                    <a:pt x="644" y="1756"/>
                  </a:cubicBezTo>
                  <a:cubicBezTo>
                    <a:pt x="713" y="1779"/>
                    <a:pt x="784" y="1789"/>
                    <a:pt x="854" y="1789"/>
                  </a:cubicBezTo>
                  <a:cubicBezTo>
                    <a:pt x="1194" y="1789"/>
                    <a:pt x="1523" y="1542"/>
                    <a:pt x="1632" y="1197"/>
                  </a:cubicBezTo>
                  <a:cubicBezTo>
                    <a:pt x="1703" y="959"/>
                    <a:pt x="1703" y="697"/>
                    <a:pt x="1608" y="447"/>
                  </a:cubicBezTo>
                  <a:cubicBezTo>
                    <a:pt x="1513" y="197"/>
                    <a:pt x="1299" y="102"/>
                    <a:pt x="1060" y="30"/>
                  </a:cubicBezTo>
                  <a:cubicBezTo>
                    <a:pt x="1000" y="10"/>
                    <a:pt x="937" y="0"/>
                    <a:pt x="8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4" name="Google Shape;2254;p56"/>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255" name="Google Shape;2255;p56"/>
          <p:cNvGrpSpPr/>
          <p:nvPr/>
        </p:nvGrpSpPr>
        <p:grpSpPr>
          <a:xfrm>
            <a:off x="3501024" y="1526370"/>
            <a:ext cx="1070422" cy="967319"/>
            <a:chOff x="5580475" y="2090275"/>
            <a:chExt cx="589050" cy="532225"/>
          </a:xfrm>
        </p:grpSpPr>
        <p:sp>
          <p:nvSpPr>
            <p:cNvPr id="2256" name="Google Shape;2256;p56"/>
            <p:cNvSpPr/>
            <p:nvPr/>
          </p:nvSpPr>
          <p:spPr>
            <a:xfrm>
              <a:off x="5987650" y="2354300"/>
              <a:ext cx="53350" cy="44550"/>
            </a:xfrm>
            <a:custGeom>
              <a:avLst/>
              <a:gdLst/>
              <a:ahLst/>
              <a:cxnLst/>
              <a:rect l="l" t="t" r="r" b="b"/>
              <a:pathLst>
                <a:path w="2134" h="1782" extrusionOk="0">
                  <a:moveTo>
                    <a:pt x="679" y="0"/>
                  </a:moveTo>
                  <a:lnTo>
                    <a:pt x="0" y="417"/>
                  </a:lnTo>
                  <a:cubicBezTo>
                    <a:pt x="43" y="460"/>
                    <a:pt x="411" y="1781"/>
                    <a:pt x="621" y="1781"/>
                  </a:cubicBezTo>
                  <a:cubicBezTo>
                    <a:pt x="642" y="1781"/>
                    <a:pt x="661" y="1768"/>
                    <a:pt x="679" y="1738"/>
                  </a:cubicBezTo>
                  <a:cubicBezTo>
                    <a:pt x="810" y="1524"/>
                    <a:pt x="845" y="1274"/>
                    <a:pt x="822" y="1024"/>
                  </a:cubicBezTo>
                  <a:lnTo>
                    <a:pt x="822" y="1024"/>
                  </a:lnTo>
                  <a:cubicBezTo>
                    <a:pt x="822" y="1024"/>
                    <a:pt x="1130" y="1770"/>
                    <a:pt x="1326" y="1770"/>
                  </a:cubicBezTo>
                  <a:cubicBezTo>
                    <a:pt x="1361" y="1770"/>
                    <a:pt x="1392" y="1747"/>
                    <a:pt x="1417" y="1691"/>
                  </a:cubicBezTo>
                  <a:cubicBezTo>
                    <a:pt x="1572" y="1310"/>
                    <a:pt x="1239" y="857"/>
                    <a:pt x="1238" y="857"/>
                  </a:cubicBezTo>
                  <a:lnTo>
                    <a:pt x="1238" y="857"/>
                  </a:lnTo>
                  <a:cubicBezTo>
                    <a:pt x="1239" y="857"/>
                    <a:pt x="1814" y="1345"/>
                    <a:pt x="2030" y="1345"/>
                  </a:cubicBezTo>
                  <a:cubicBezTo>
                    <a:pt x="2101" y="1345"/>
                    <a:pt x="2134" y="1293"/>
                    <a:pt x="2096" y="1155"/>
                  </a:cubicBezTo>
                  <a:cubicBezTo>
                    <a:pt x="1929" y="583"/>
                    <a:pt x="679"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6"/>
            <p:cNvSpPr/>
            <p:nvPr/>
          </p:nvSpPr>
          <p:spPr>
            <a:xfrm>
              <a:off x="5993300" y="2435550"/>
              <a:ext cx="48375" cy="44450"/>
            </a:xfrm>
            <a:custGeom>
              <a:avLst/>
              <a:gdLst/>
              <a:ahLst/>
              <a:cxnLst/>
              <a:rect l="l" t="t" r="r" b="b"/>
              <a:pathLst>
                <a:path w="1935" h="1778" extrusionOk="0">
                  <a:moveTo>
                    <a:pt x="477" y="0"/>
                  </a:moveTo>
                  <a:lnTo>
                    <a:pt x="0" y="370"/>
                  </a:lnTo>
                  <a:cubicBezTo>
                    <a:pt x="44" y="413"/>
                    <a:pt x="256" y="1778"/>
                    <a:pt x="447" y="1778"/>
                  </a:cubicBezTo>
                  <a:cubicBezTo>
                    <a:pt x="465" y="1778"/>
                    <a:pt x="483" y="1766"/>
                    <a:pt x="500" y="1739"/>
                  </a:cubicBezTo>
                  <a:cubicBezTo>
                    <a:pt x="619" y="1524"/>
                    <a:pt x="667" y="1274"/>
                    <a:pt x="631" y="1024"/>
                  </a:cubicBezTo>
                  <a:lnTo>
                    <a:pt x="631" y="1024"/>
                  </a:lnTo>
                  <a:cubicBezTo>
                    <a:pt x="632" y="1025"/>
                    <a:pt x="937" y="1763"/>
                    <a:pt x="1125" y="1763"/>
                  </a:cubicBezTo>
                  <a:cubicBezTo>
                    <a:pt x="1160" y="1763"/>
                    <a:pt x="1191" y="1738"/>
                    <a:pt x="1215" y="1679"/>
                  </a:cubicBezTo>
                  <a:cubicBezTo>
                    <a:pt x="1370" y="1310"/>
                    <a:pt x="1048" y="858"/>
                    <a:pt x="1048" y="858"/>
                  </a:cubicBezTo>
                  <a:lnTo>
                    <a:pt x="1048" y="858"/>
                  </a:lnTo>
                  <a:cubicBezTo>
                    <a:pt x="1048" y="858"/>
                    <a:pt x="1623" y="1345"/>
                    <a:pt x="1835" y="1345"/>
                  </a:cubicBezTo>
                  <a:cubicBezTo>
                    <a:pt x="1904" y="1345"/>
                    <a:pt x="1934" y="1293"/>
                    <a:pt x="1893" y="1155"/>
                  </a:cubicBezTo>
                  <a:cubicBezTo>
                    <a:pt x="1739" y="584"/>
                    <a:pt x="477" y="0"/>
                    <a:pt x="4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6"/>
            <p:cNvSpPr/>
            <p:nvPr/>
          </p:nvSpPr>
          <p:spPr>
            <a:xfrm>
              <a:off x="5798625" y="2464425"/>
              <a:ext cx="48325" cy="44450"/>
            </a:xfrm>
            <a:custGeom>
              <a:avLst/>
              <a:gdLst/>
              <a:ahLst/>
              <a:cxnLst/>
              <a:rect l="l" t="t" r="r" b="b"/>
              <a:pathLst>
                <a:path w="1933" h="1778" extrusionOk="0">
                  <a:moveTo>
                    <a:pt x="465" y="0"/>
                  </a:moveTo>
                  <a:lnTo>
                    <a:pt x="1" y="369"/>
                  </a:lnTo>
                  <a:cubicBezTo>
                    <a:pt x="44" y="413"/>
                    <a:pt x="257" y="1778"/>
                    <a:pt x="438" y="1778"/>
                  </a:cubicBezTo>
                  <a:cubicBezTo>
                    <a:pt x="455" y="1778"/>
                    <a:pt x="472" y="1765"/>
                    <a:pt x="489" y="1739"/>
                  </a:cubicBezTo>
                  <a:cubicBezTo>
                    <a:pt x="608" y="1524"/>
                    <a:pt x="656" y="1262"/>
                    <a:pt x="620" y="1024"/>
                  </a:cubicBezTo>
                  <a:lnTo>
                    <a:pt x="620" y="1024"/>
                  </a:lnTo>
                  <a:cubicBezTo>
                    <a:pt x="620" y="1025"/>
                    <a:pt x="934" y="1763"/>
                    <a:pt x="1118" y="1763"/>
                  </a:cubicBezTo>
                  <a:cubicBezTo>
                    <a:pt x="1152" y="1763"/>
                    <a:pt x="1181" y="1738"/>
                    <a:pt x="1203" y="1679"/>
                  </a:cubicBezTo>
                  <a:cubicBezTo>
                    <a:pt x="1358" y="1310"/>
                    <a:pt x="1037" y="846"/>
                    <a:pt x="1037" y="846"/>
                  </a:cubicBezTo>
                  <a:lnTo>
                    <a:pt x="1037" y="846"/>
                  </a:lnTo>
                  <a:cubicBezTo>
                    <a:pt x="1037" y="846"/>
                    <a:pt x="1610" y="1338"/>
                    <a:pt x="1827" y="1338"/>
                  </a:cubicBezTo>
                  <a:cubicBezTo>
                    <a:pt x="1899" y="1338"/>
                    <a:pt x="1932" y="1285"/>
                    <a:pt x="1894" y="1143"/>
                  </a:cubicBezTo>
                  <a:cubicBezTo>
                    <a:pt x="1727" y="584"/>
                    <a:pt x="465"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6"/>
            <p:cNvSpPr/>
            <p:nvPr/>
          </p:nvSpPr>
          <p:spPr>
            <a:xfrm>
              <a:off x="5877200" y="2443000"/>
              <a:ext cx="48325" cy="44750"/>
            </a:xfrm>
            <a:custGeom>
              <a:avLst/>
              <a:gdLst/>
              <a:ahLst/>
              <a:cxnLst/>
              <a:rect l="l" t="t" r="r" b="b"/>
              <a:pathLst>
                <a:path w="1933" h="1790" extrusionOk="0">
                  <a:moveTo>
                    <a:pt x="465" y="0"/>
                  </a:moveTo>
                  <a:lnTo>
                    <a:pt x="1" y="381"/>
                  </a:lnTo>
                  <a:cubicBezTo>
                    <a:pt x="44" y="425"/>
                    <a:pt x="257" y="1789"/>
                    <a:pt x="438" y="1789"/>
                  </a:cubicBezTo>
                  <a:cubicBezTo>
                    <a:pt x="456" y="1789"/>
                    <a:pt x="473" y="1777"/>
                    <a:pt x="489" y="1750"/>
                  </a:cubicBezTo>
                  <a:cubicBezTo>
                    <a:pt x="608" y="1524"/>
                    <a:pt x="656" y="1274"/>
                    <a:pt x="620" y="1024"/>
                  </a:cubicBezTo>
                  <a:lnTo>
                    <a:pt x="620" y="1024"/>
                  </a:lnTo>
                  <a:cubicBezTo>
                    <a:pt x="620" y="1024"/>
                    <a:pt x="935" y="1774"/>
                    <a:pt x="1119" y="1774"/>
                  </a:cubicBezTo>
                  <a:cubicBezTo>
                    <a:pt x="1152" y="1774"/>
                    <a:pt x="1181" y="1749"/>
                    <a:pt x="1203" y="1691"/>
                  </a:cubicBezTo>
                  <a:cubicBezTo>
                    <a:pt x="1358" y="1310"/>
                    <a:pt x="1037" y="858"/>
                    <a:pt x="1037" y="857"/>
                  </a:cubicBezTo>
                  <a:lnTo>
                    <a:pt x="1037" y="857"/>
                  </a:lnTo>
                  <a:cubicBezTo>
                    <a:pt x="1037" y="858"/>
                    <a:pt x="1612" y="1345"/>
                    <a:pt x="1829" y="1345"/>
                  </a:cubicBezTo>
                  <a:cubicBezTo>
                    <a:pt x="1900" y="1345"/>
                    <a:pt x="1932" y="1293"/>
                    <a:pt x="1894" y="1155"/>
                  </a:cubicBezTo>
                  <a:cubicBezTo>
                    <a:pt x="1727" y="595"/>
                    <a:pt x="465" y="0"/>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6"/>
            <p:cNvSpPr/>
            <p:nvPr/>
          </p:nvSpPr>
          <p:spPr>
            <a:xfrm>
              <a:off x="5580475" y="2304575"/>
              <a:ext cx="383075" cy="317925"/>
            </a:xfrm>
            <a:custGeom>
              <a:avLst/>
              <a:gdLst/>
              <a:ahLst/>
              <a:cxnLst/>
              <a:rect l="l" t="t" r="r" b="b"/>
              <a:pathLst>
                <a:path w="15323" h="12717" extrusionOk="0">
                  <a:moveTo>
                    <a:pt x="7631" y="1"/>
                  </a:moveTo>
                  <a:lnTo>
                    <a:pt x="5095" y="1620"/>
                  </a:lnTo>
                  <a:cubicBezTo>
                    <a:pt x="5095" y="1620"/>
                    <a:pt x="6334" y="3406"/>
                    <a:pt x="3845" y="4692"/>
                  </a:cubicBezTo>
                  <a:cubicBezTo>
                    <a:pt x="1481" y="5908"/>
                    <a:pt x="0" y="11031"/>
                    <a:pt x="3662" y="11031"/>
                  </a:cubicBezTo>
                  <a:cubicBezTo>
                    <a:pt x="3872" y="11031"/>
                    <a:pt x="4100" y="11014"/>
                    <a:pt x="4345" y="10978"/>
                  </a:cubicBezTo>
                  <a:cubicBezTo>
                    <a:pt x="5775" y="10770"/>
                    <a:pt x="7200" y="10647"/>
                    <a:pt x="8515" y="10647"/>
                  </a:cubicBezTo>
                  <a:cubicBezTo>
                    <a:pt x="11340" y="10647"/>
                    <a:pt x="13658" y="11214"/>
                    <a:pt x="14430" y="12717"/>
                  </a:cubicBezTo>
                  <a:cubicBezTo>
                    <a:pt x="14430" y="12717"/>
                    <a:pt x="15323" y="12621"/>
                    <a:pt x="14489" y="11705"/>
                  </a:cubicBezTo>
                  <a:cubicBezTo>
                    <a:pt x="13849" y="10987"/>
                    <a:pt x="12394" y="10009"/>
                    <a:pt x="8487" y="10009"/>
                  </a:cubicBezTo>
                  <a:cubicBezTo>
                    <a:pt x="7528" y="10009"/>
                    <a:pt x="6421" y="10068"/>
                    <a:pt x="5143" y="10204"/>
                  </a:cubicBezTo>
                  <a:cubicBezTo>
                    <a:pt x="5052" y="10216"/>
                    <a:pt x="4961" y="10222"/>
                    <a:pt x="4871" y="10222"/>
                  </a:cubicBezTo>
                  <a:cubicBezTo>
                    <a:pt x="4253" y="10222"/>
                    <a:pt x="3667" y="9944"/>
                    <a:pt x="3262" y="9466"/>
                  </a:cubicBezTo>
                  <a:cubicBezTo>
                    <a:pt x="2619" y="8680"/>
                    <a:pt x="2452" y="7275"/>
                    <a:pt x="5107" y="4989"/>
                  </a:cubicBezTo>
                  <a:cubicBezTo>
                    <a:pt x="9750" y="989"/>
                    <a:pt x="7631" y="1"/>
                    <a:pt x="76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6"/>
            <p:cNvSpPr/>
            <p:nvPr/>
          </p:nvSpPr>
          <p:spPr>
            <a:xfrm>
              <a:off x="5648325" y="2106675"/>
              <a:ext cx="495200" cy="376875"/>
            </a:xfrm>
            <a:custGeom>
              <a:avLst/>
              <a:gdLst/>
              <a:ahLst/>
              <a:cxnLst/>
              <a:rect l="l" t="t" r="r" b="b"/>
              <a:pathLst>
                <a:path w="19808" h="15075" extrusionOk="0">
                  <a:moveTo>
                    <a:pt x="11946" y="1"/>
                  </a:moveTo>
                  <a:cubicBezTo>
                    <a:pt x="10221" y="1"/>
                    <a:pt x="8530" y="1796"/>
                    <a:pt x="11037" y="3845"/>
                  </a:cubicBezTo>
                  <a:cubicBezTo>
                    <a:pt x="11037" y="3845"/>
                    <a:pt x="10746" y="3816"/>
                    <a:pt x="10262" y="3816"/>
                  </a:cubicBezTo>
                  <a:cubicBezTo>
                    <a:pt x="8694" y="3816"/>
                    <a:pt x="5105" y="4115"/>
                    <a:pt x="2893" y="6655"/>
                  </a:cubicBezTo>
                  <a:cubicBezTo>
                    <a:pt x="0" y="9976"/>
                    <a:pt x="1464" y="13489"/>
                    <a:pt x="1464" y="13489"/>
                  </a:cubicBezTo>
                  <a:cubicBezTo>
                    <a:pt x="1464" y="13489"/>
                    <a:pt x="2502" y="15074"/>
                    <a:pt x="4280" y="15074"/>
                  </a:cubicBezTo>
                  <a:cubicBezTo>
                    <a:pt x="4933" y="15074"/>
                    <a:pt x="5686" y="14860"/>
                    <a:pt x="6525" y="14275"/>
                  </a:cubicBezTo>
                  <a:cubicBezTo>
                    <a:pt x="6525" y="14275"/>
                    <a:pt x="7068" y="14507"/>
                    <a:pt x="7756" y="14507"/>
                  </a:cubicBezTo>
                  <a:cubicBezTo>
                    <a:pt x="8671" y="14507"/>
                    <a:pt x="9840" y="14096"/>
                    <a:pt x="10323" y="12179"/>
                  </a:cubicBezTo>
                  <a:cubicBezTo>
                    <a:pt x="10323" y="12179"/>
                    <a:pt x="10503" y="12301"/>
                    <a:pt x="10714" y="12301"/>
                  </a:cubicBezTo>
                  <a:cubicBezTo>
                    <a:pt x="10820" y="12301"/>
                    <a:pt x="10934" y="12270"/>
                    <a:pt x="11037" y="12179"/>
                  </a:cubicBezTo>
                  <a:cubicBezTo>
                    <a:pt x="11037" y="12179"/>
                    <a:pt x="12803" y="13516"/>
                    <a:pt x="13660" y="13516"/>
                  </a:cubicBezTo>
                  <a:cubicBezTo>
                    <a:pt x="13728" y="13516"/>
                    <a:pt x="13791" y="13507"/>
                    <a:pt x="13847" y="13489"/>
                  </a:cubicBezTo>
                  <a:lnTo>
                    <a:pt x="14228" y="13191"/>
                  </a:lnTo>
                  <a:lnTo>
                    <a:pt x="13359" y="10488"/>
                  </a:lnTo>
                  <a:cubicBezTo>
                    <a:pt x="13359" y="10488"/>
                    <a:pt x="16133" y="9024"/>
                    <a:pt x="16181" y="6357"/>
                  </a:cubicBezTo>
                  <a:cubicBezTo>
                    <a:pt x="16181" y="6357"/>
                    <a:pt x="19348" y="5476"/>
                    <a:pt x="19669" y="2487"/>
                  </a:cubicBezTo>
                  <a:cubicBezTo>
                    <a:pt x="19808" y="1152"/>
                    <a:pt x="18723" y="687"/>
                    <a:pt x="17421" y="687"/>
                  </a:cubicBezTo>
                  <a:cubicBezTo>
                    <a:pt x="15821" y="687"/>
                    <a:pt x="13894" y="1390"/>
                    <a:pt x="13514" y="2047"/>
                  </a:cubicBezTo>
                  <a:cubicBezTo>
                    <a:pt x="13514" y="2047"/>
                    <a:pt x="14097" y="261"/>
                    <a:pt x="12275" y="23"/>
                  </a:cubicBezTo>
                  <a:cubicBezTo>
                    <a:pt x="12166" y="8"/>
                    <a:pt x="12056" y="1"/>
                    <a:pt x="11946" y="1"/>
                  </a:cubicBezTo>
                  <a:close/>
                </a:path>
              </a:pathLst>
            </a:custGeom>
            <a:solidFill>
              <a:srgbClr val="E5DE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6"/>
            <p:cNvSpPr/>
            <p:nvPr/>
          </p:nvSpPr>
          <p:spPr>
            <a:xfrm>
              <a:off x="5979900" y="2303825"/>
              <a:ext cx="29375" cy="71325"/>
            </a:xfrm>
            <a:custGeom>
              <a:avLst/>
              <a:gdLst/>
              <a:ahLst/>
              <a:cxnLst/>
              <a:rect l="l" t="t" r="r" b="b"/>
              <a:pathLst>
                <a:path w="1175" h="2853" extrusionOk="0">
                  <a:moveTo>
                    <a:pt x="1134" y="0"/>
                  </a:moveTo>
                  <a:cubicBezTo>
                    <a:pt x="1129" y="0"/>
                    <a:pt x="1124" y="2"/>
                    <a:pt x="1120" y="7"/>
                  </a:cubicBezTo>
                  <a:cubicBezTo>
                    <a:pt x="1072" y="31"/>
                    <a:pt x="1025" y="43"/>
                    <a:pt x="989" y="78"/>
                  </a:cubicBezTo>
                  <a:lnTo>
                    <a:pt x="882" y="162"/>
                  </a:lnTo>
                  <a:cubicBezTo>
                    <a:pt x="798" y="221"/>
                    <a:pt x="739" y="293"/>
                    <a:pt x="667" y="364"/>
                  </a:cubicBezTo>
                  <a:cubicBezTo>
                    <a:pt x="536" y="507"/>
                    <a:pt x="429" y="662"/>
                    <a:pt x="334" y="840"/>
                  </a:cubicBezTo>
                  <a:cubicBezTo>
                    <a:pt x="143" y="1221"/>
                    <a:pt x="48" y="1626"/>
                    <a:pt x="24" y="2055"/>
                  </a:cubicBezTo>
                  <a:cubicBezTo>
                    <a:pt x="24" y="2174"/>
                    <a:pt x="12" y="2293"/>
                    <a:pt x="12" y="2412"/>
                  </a:cubicBezTo>
                  <a:cubicBezTo>
                    <a:pt x="1" y="2531"/>
                    <a:pt x="12" y="2662"/>
                    <a:pt x="24" y="2781"/>
                  </a:cubicBezTo>
                  <a:cubicBezTo>
                    <a:pt x="24" y="2829"/>
                    <a:pt x="63" y="2852"/>
                    <a:pt x="102" y="2852"/>
                  </a:cubicBezTo>
                  <a:cubicBezTo>
                    <a:pt x="140" y="2852"/>
                    <a:pt x="179" y="2829"/>
                    <a:pt x="179" y="2781"/>
                  </a:cubicBezTo>
                  <a:cubicBezTo>
                    <a:pt x="191" y="2674"/>
                    <a:pt x="191" y="2579"/>
                    <a:pt x="179" y="2471"/>
                  </a:cubicBezTo>
                  <a:lnTo>
                    <a:pt x="179" y="2162"/>
                  </a:lnTo>
                  <a:cubicBezTo>
                    <a:pt x="191" y="1960"/>
                    <a:pt x="203" y="1757"/>
                    <a:pt x="251" y="1555"/>
                  </a:cubicBezTo>
                  <a:cubicBezTo>
                    <a:pt x="334" y="1078"/>
                    <a:pt x="572" y="626"/>
                    <a:pt x="917" y="281"/>
                  </a:cubicBezTo>
                  <a:cubicBezTo>
                    <a:pt x="989" y="209"/>
                    <a:pt x="1072" y="138"/>
                    <a:pt x="1155" y="55"/>
                  </a:cubicBezTo>
                  <a:cubicBezTo>
                    <a:pt x="1175" y="35"/>
                    <a:pt x="1155" y="0"/>
                    <a:pt x="113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6"/>
            <p:cNvSpPr/>
            <p:nvPr/>
          </p:nvSpPr>
          <p:spPr>
            <a:xfrm>
              <a:off x="5864525" y="2371800"/>
              <a:ext cx="45750" cy="41450"/>
            </a:xfrm>
            <a:custGeom>
              <a:avLst/>
              <a:gdLst/>
              <a:ahLst/>
              <a:cxnLst/>
              <a:rect l="l" t="t" r="r" b="b"/>
              <a:pathLst>
                <a:path w="1830" h="1658" extrusionOk="0">
                  <a:moveTo>
                    <a:pt x="42" y="0"/>
                  </a:moveTo>
                  <a:cubicBezTo>
                    <a:pt x="20" y="0"/>
                    <a:pt x="0" y="21"/>
                    <a:pt x="8" y="50"/>
                  </a:cubicBezTo>
                  <a:cubicBezTo>
                    <a:pt x="222" y="669"/>
                    <a:pt x="663" y="1169"/>
                    <a:pt x="1246" y="1467"/>
                  </a:cubicBezTo>
                  <a:cubicBezTo>
                    <a:pt x="1413" y="1550"/>
                    <a:pt x="1579" y="1610"/>
                    <a:pt x="1758" y="1657"/>
                  </a:cubicBezTo>
                  <a:cubicBezTo>
                    <a:pt x="1806" y="1657"/>
                    <a:pt x="1830" y="1586"/>
                    <a:pt x="1770" y="1574"/>
                  </a:cubicBezTo>
                  <a:cubicBezTo>
                    <a:pt x="1187" y="1372"/>
                    <a:pt x="687" y="979"/>
                    <a:pt x="341" y="467"/>
                  </a:cubicBezTo>
                  <a:cubicBezTo>
                    <a:pt x="246" y="324"/>
                    <a:pt x="163" y="169"/>
                    <a:pt x="79" y="26"/>
                  </a:cubicBezTo>
                  <a:cubicBezTo>
                    <a:pt x="70" y="8"/>
                    <a:pt x="56" y="0"/>
                    <a:pt x="4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6"/>
            <p:cNvSpPr/>
            <p:nvPr/>
          </p:nvSpPr>
          <p:spPr>
            <a:xfrm>
              <a:off x="6010550" y="2265000"/>
              <a:ext cx="45875" cy="6575"/>
            </a:xfrm>
            <a:custGeom>
              <a:avLst/>
              <a:gdLst/>
              <a:ahLst/>
              <a:cxnLst/>
              <a:rect l="l" t="t" r="r" b="b"/>
              <a:pathLst>
                <a:path w="1835" h="263" extrusionOk="0">
                  <a:moveTo>
                    <a:pt x="1775" y="0"/>
                  </a:moveTo>
                  <a:cubicBezTo>
                    <a:pt x="1501" y="95"/>
                    <a:pt x="1203" y="155"/>
                    <a:pt x="918" y="167"/>
                  </a:cubicBezTo>
                  <a:cubicBezTo>
                    <a:pt x="763" y="167"/>
                    <a:pt x="620" y="143"/>
                    <a:pt x="477" y="119"/>
                  </a:cubicBezTo>
                  <a:cubicBezTo>
                    <a:pt x="334" y="72"/>
                    <a:pt x="191" y="48"/>
                    <a:pt x="49" y="24"/>
                  </a:cubicBezTo>
                  <a:cubicBezTo>
                    <a:pt x="13" y="24"/>
                    <a:pt x="1" y="72"/>
                    <a:pt x="37" y="95"/>
                  </a:cubicBezTo>
                  <a:cubicBezTo>
                    <a:pt x="168" y="155"/>
                    <a:pt x="310" y="191"/>
                    <a:pt x="465" y="214"/>
                  </a:cubicBezTo>
                  <a:cubicBezTo>
                    <a:pt x="608" y="250"/>
                    <a:pt x="763" y="262"/>
                    <a:pt x="906" y="262"/>
                  </a:cubicBezTo>
                  <a:cubicBezTo>
                    <a:pt x="1215" y="250"/>
                    <a:pt x="1513" y="179"/>
                    <a:pt x="1787" y="72"/>
                  </a:cubicBezTo>
                  <a:cubicBezTo>
                    <a:pt x="1834" y="60"/>
                    <a:pt x="1823" y="0"/>
                    <a:pt x="17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6"/>
            <p:cNvSpPr/>
            <p:nvPr/>
          </p:nvSpPr>
          <p:spPr>
            <a:xfrm>
              <a:off x="5715275" y="2303675"/>
              <a:ext cx="17300" cy="31950"/>
            </a:xfrm>
            <a:custGeom>
              <a:avLst/>
              <a:gdLst/>
              <a:ahLst/>
              <a:cxnLst/>
              <a:rect l="l" t="t" r="r" b="b"/>
              <a:pathLst>
                <a:path w="692" h="1278" extrusionOk="0">
                  <a:moveTo>
                    <a:pt x="545" y="0"/>
                  </a:moveTo>
                  <a:cubicBezTo>
                    <a:pt x="480" y="0"/>
                    <a:pt x="408" y="46"/>
                    <a:pt x="358" y="96"/>
                  </a:cubicBezTo>
                  <a:cubicBezTo>
                    <a:pt x="299" y="168"/>
                    <a:pt x="239" y="251"/>
                    <a:pt x="191" y="334"/>
                  </a:cubicBezTo>
                  <a:cubicBezTo>
                    <a:pt x="168" y="358"/>
                    <a:pt x="144" y="394"/>
                    <a:pt x="132" y="418"/>
                  </a:cubicBezTo>
                  <a:cubicBezTo>
                    <a:pt x="84" y="525"/>
                    <a:pt x="60" y="632"/>
                    <a:pt x="49" y="739"/>
                  </a:cubicBezTo>
                  <a:lnTo>
                    <a:pt x="49" y="751"/>
                  </a:lnTo>
                  <a:cubicBezTo>
                    <a:pt x="49" y="751"/>
                    <a:pt x="49" y="751"/>
                    <a:pt x="49" y="763"/>
                  </a:cubicBezTo>
                  <a:cubicBezTo>
                    <a:pt x="37" y="834"/>
                    <a:pt x="25" y="906"/>
                    <a:pt x="25" y="977"/>
                  </a:cubicBezTo>
                  <a:cubicBezTo>
                    <a:pt x="1" y="1049"/>
                    <a:pt x="13" y="1132"/>
                    <a:pt x="49" y="1204"/>
                  </a:cubicBezTo>
                  <a:cubicBezTo>
                    <a:pt x="78" y="1253"/>
                    <a:pt x="133" y="1278"/>
                    <a:pt x="185" y="1278"/>
                  </a:cubicBezTo>
                  <a:cubicBezTo>
                    <a:pt x="195" y="1278"/>
                    <a:pt x="205" y="1277"/>
                    <a:pt x="215" y="1275"/>
                  </a:cubicBezTo>
                  <a:cubicBezTo>
                    <a:pt x="299" y="1239"/>
                    <a:pt x="358" y="1180"/>
                    <a:pt x="406" y="1108"/>
                  </a:cubicBezTo>
                  <a:cubicBezTo>
                    <a:pt x="525" y="965"/>
                    <a:pt x="596" y="811"/>
                    <a:pt x="644" y="644"/>
                  </a:cubicBezTo>
                  <a:cubicBezTo>
                    <a:pt x="668" y="525"/>
                    <a:pt x="680" y="394"/>
                    <a:pt x="668" y="263"/>
                  </a:cubicBezTo>
                  <a:lnTo>
                    <a:pt x="668" y="251"/>
                  </a:lnTo>
                  <a:cubicBezTo>
                    <a:pt x="691" y="191"/>
                    <a:pt x="680" y="120"/>
                    <a:pt x="656" y="72"/>
                  </a:cubicBezTo>
                  <a:cubicBezTo>
                    <a:pt x="627" y="20"/>
                    <a:pt x="588" y="0"/>
                    <a:pt x="545"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6"/>
            <p:cNvSpPr/>
            <p:nvPr/>
          </p:nvSpPr>
          <p:spPr>
            <a:xfrm>
              <a:off x="5686700" y="2344150"/>
              <a:ext cx="15800" cy="31000"/>
            </a:xfrm>
            <a:custGeom>
              <a:avLst/>
              <a:gdLst/>
              <a:ahLst/>
              <a:cxnLst/>
              <a:rect l="l" t="t" r="r" b="b"/>
              <a:pathLst>
                <a:path w="632" h="1240" extrusionOk="0">
                  <a:moveTo>
                    <a:pt x="431" y="1"/>
                  </a:moveTo>
                  <a:cubicBezTo>
                    <a:pt x="399" y="1"/>
                    <a:pt x="365" y="9"/>
                    <a:pt x="334" y="25"/>
                  </a:cubicBezTo>
                  <a:cubicBezTo>
                    <a:pt x="275" y="73"/>
                    <a:pt x="227" y="132"/>
                    <a:pt x="191" y="204"/>
                  </a:cubicBezTo>
                  <a:cubicBezTo>
                    <a:pt x="191" y="204"/>
                    <a:pt x="191" y="216"/>
                    <a:pt x="180" y="227"/>
                  </a:cubicBezTo>
                  <a:cubicBezTo>
                    <a:pt x="144" y="275"/>
                    <a:pt x="120" y="323"/>
                    <a:pt x="108" y="382"/>
                  </a:cubicBezTo>
                  <a:cubicBezTo>
                    <a:pt x="60" y="489"/>
                    <a:pt x="37" y="585"/>
                    <a:pt x="25" y="692"/>
                  </a:cubicBezTo>
                  <a:cubicBezTo>
                    <a:pt x="13" y="811"/>
                    <a:pt x="1" y="1013"/>
                    <a:pt x="108" y="1097"/>
                  </a:cubicBezTo>
                  <a:cubicBezTo>
                    <a:pt x="108" y="1120"/>
                    <a:pt x="132" y="1156"/>
                    <a:pt x="144" y="1180"/>
                  </a:cubicBezTo>
                  <a:cubicBezTo>
                    <a:pt x="182" y="1222"/>
                    <a:pt x="227" y="1240"/>
                    <a:pt x="271" y="1240"/>
                  </a:cubicBezTo>
                  <a:cubicBezTo>
                    <a:pt x="365" y="1240"/>
                    <a:pt x="461" y="1162"/>
                    <a:pt x="501" y="1073"/>
                  </a:cubicBezTo>
                  <a:cubicBezTo>
                    <a:pt x="584" y="918"/>
                    <a:pt x="620" y="739"/>
                    <a:pt x="632" y="561"/>
                  </a:cubicBezTo>
                  <a:cubicBezTo>
                    <a:pt x="632" y="477"/>
                    <a:pt x="632" y="382"/>
                    <a:pt x="608" y="299"/>
                  </a:cubicBezTo>
                  <a:cubicBezTo>
                    <a:pt x="608" y="204"/>
                    <a:pt x="584" y="120"/>
                    <a:pt x="537" y="49"/>
                  </a:cubicBezTo>
                  <a:cubicBezTo>
                    <a:pt x="510" y="15"/>
                    <a:pt x="472" y="1"/>
                    <a:pt x="431"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6"/>
            <p:cNvSpPr/>
            <p:nvPr/>
          </p:nvSpPr>
          <p:spPr>
            <a:xfrm>
              <a:off x="5707550" y="2351725"/>
              <a:ext cx="20250" cy="32700"/>
            </a:xfrm>
            <a:custGeom>
              <a:avLst/>
              <a:gdLst/>
              <a:ahLst/>
              <a:cxnLst/>
              <a:rect l="l" t="t" r="r" b="b"/>
              <a:pathLst>
                <a:path w="810" h="1308" extrusionOk="0">
                  <a:moveTo>
                    <a:pt x="538" y="1"/>
                  </a:moveTo>
                  <a:cubicBezTo>
                    <a:pt x="432" y="1"/>
                    <a:pt x="321" y="87"/>
                    <a:pt x="262" y="163"/>
                  </a:cubicBezTo>
                  <a:cubicBezTo>
                    <a:pt x="155" y="282"/>
                    <a:pt x="96" y="424"/>
                    <a:pt x="60" y="567"/>
                  </a:cubicBezTo>
                  <a:cubicBezTo>
                    <a:pt x="36" y="639"/>
                    <a:pt x="24" y="722"/>
                    <a:pt x="24" y="794"/>
                  </a:cubicBezTo>
                  <a:cubicBezTo>
                    <a:pt x="0" y="877"/>
                    <a:pt x="0" y="972"/>
                    <a:pt x="24" y="1056"/>
                  </a:cubicBezTo>
                  <a:cubicBezTo>
                    <a:pt x="36" y="1067"/>
                    <a:pt x="48" y="1091"/>
                    <a:pt x="60" y="1103"/>
                  </a:cubicBezTo>
                  <a:cubicBezTo>
                    <a:pt x="60" y="1127"/>
                    <a:pt x="72" y="1139"/>
                    <a:pt x="96" y="1151"/>
                  </a:cubicBezTo>
                  <a:cubicBezTo>
                    <a:pt x="108" y="1234"/>
                    <a:pt x="167" y="1294"/>
                    <a:pt x="238" y="1306"/>
                  </a:cubicBezTo>
                  <a:cubicBezTo>
                    <a:pt x="249" y="1307"/>
                    <a:pt x="259" y="1307"/>
                    <a:pt x="268" y="1307"/>
                  </a:cubicBezTo>
                  <a:cubicBezTo>
                    <a:pt x="375" y="1307"/>
                    <a:pt x="470" y="1249"/>
                    <a:pt x="524" y="1151"/>
                  </a:cubicBezTo>
                  <a:cubicBezTo>
                    <a:pt x="560" y="1103"/>
                    <a:pt x="596" y="1056"/>
                    <a:pt x="619" y="1008"/>
                  </a:cubicBezTo>
                  <a:lnTo>
                    <a:pt x="631" y="984"/>
                  </a:lnTo>
                  <a:cubicBezTo>
                    <a:pt x="667" y="925"/>
                    <a:pt x="703" y="865"/>
                    <a:pt x="727" y="805"/>
                  </a:cubicBezTo>
                  <a:cubicBezTo>
                    <a:pt x="774" y="698"/>
                    <a:pt x="798" y="579"/>
                    <a:pt x="798" y="460"/>
                  </a:cubicBezTo>
                  <a:cubicBezTo>
                    <a:pt x="810" y="401"/>
                    <a:pt x="810" y="329"/>
                    <a:pt x="786" y="270"/>
                  </a:cubicBezTo>
                  <a:cubicBezTo>
                    <a:pt x="786" y="234"/>
                    <a:pt x="774" y="198"/>
                    <a:pt x="750" y="163"/>
                  </a:cubicBezTo>
                  <a:cubicBezTo>
                    <a:pt x="750" y="151"/>
                    <a:pt x="739" y="139"/>
                    <a:pt x="727" y="127"/>
                  </a:cubicBezTo>
                  <a:lnTo>
                    <a:pt x="715" y="115"/>
                  </a:lnTo>
                  <a:cubicBezTo>
                    <a:pt x="703" y="91"/>
                    <a:pt x="691" y="67"/>
                    <a:pt x="667" y="55"/>
                  </a:cubicBezTo>
                  <a:cubicBezTo>
                    <a:pt x="628" y="16"/>
                    <a:pt x="584" y="1"/>
                    <a:pt x="538"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6"/>
            <p:cNvSpPr/>
            <p:nvPr/>
          </p:nvSpPr>
          <p:spPr>
            <a:xfrm>
              <a:off x="6052225" y="2121350"/>
              <a:ext cx="8950" cy="16100"/>
            </a:xfrm>
            <a:custGeom>
              <a:avLst/>
              <a:gdLst/>
              <a:ahLst/>
              <a:cxnLst/>
              <a:rect l="l" t="t" r="r" b="b"/>
              <a:pathLst>
                <a:path w="358" h="644" extrusionOk="0">
                  <a:moveTo>
                    <a:pt x="172" y="0"/>
                  </a:moveTo>
                  <a:cubicBezTo>
                    <a:pt x="139" y="0"/>
                    <a:pt x="107" y="9"/>
                    <a:pt x="84" y="31"/>
                  </a:cubicBezTo>
                  <a:cubicBezTo>
                    <a:pt x="72" y="31"/>
                    <a:pt x="48" y="43"/>
                    <a:pt x="48" y="67"/>
                  </a:cubicBezTo>
                  <a:cubicBezTo>
                    <a:pt x="25" y="103"/>
                    <a:pt x="13" y="138"/>
                    <a:pt x="13" y="186"/>
                  </a:cubicBezTo>
                  <a:cubicBezTo>
                    <a:pt x="1" y="269"/>
                    <a:pt x="1" y="353"/>
                    <a:pt x="13" y="436"/>
                  </a:cubicBezTo>
                  <a:cubicBezTo>
                    <a:pt x="13" y="484"/>
                    <a:pt x="25" y="531"/>
                    <a:pt x="48" y="579"/>
                  </a:cubicBezTo>
                  <a:cubicBezTo>
                    <a:pt x="65" y="619"/>
                    <a:pt x="97" y="643"/>
                    <a:pt x="131" y="643"/>
                  </a:cubicBezTo>
                  <a:cubicBezTo>
                    <a:pt x="148" y="643"/>
                    <a:pt x="164" y="638"/>
                    <a:pt x="179" y="626"/>
                  </a:cubicBezTo>
                  <a:cubicBezTo>
                    <a:pt x="191" y="615"/>
                    <a:pt x="191" y="603"/>
                    <a:pt x="191" y="591"/>
                  </a:cubicBezTo>
                  <a:cubicBezTo>
                    <a:pt x="215" y="579"/>
                    <a:pt x="227" y="555"/>
                    <a:pt x="251" y="543"/>
                  </a:cubicBezTo>
                  <a:cubicBezTo>
                    <a:pt x="275" y="496"/>
                    <a:pt x="287" y="448"/>
                    <a:pt x="298" y="400"/>
                  </a:cubicBezTo>
                  <a:cubicBezTo>
                    <a:pt x="310" y="353"/>
                    <a:pt x="322" y="305"/>
                    <a:pt x="334" y="257"/>
                  </a:cubicBezTo>
                  <a:cubicBezTo>
                    <a:pt x="358" y="150"/>
                    <a:pt x="310" y="55"/>
                    <a:pt x="227" y="7"/>
                  </a:cubicBezTo>
                  <a:cubicBezTo>
                    <a:pt x="210" y="3"/>
                    <a:pt x="191" y="0"/>
                    <a:pt x="17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6"/>
            <p:cNvSpPr/>
            <p:nvPr/>
          </p:nvSpPr>
          <p:spPr>
            <a:xfrm>
              <a:off x="6091525" y="2161875"/>
              <a:ext cx="28150" cy="57125"/>
            </a:xfrm>
            <a:custGeom>
              <a:avLst/>
              <a:gdLst/>
              <a:ahLst/>
              <a:cxnLst/>
              <a:rect l="l" t="t" r="r" b="b"/>
              <a:pathLst>
                <a:path w="1126" h="2285" extrusionOk="0">
                  <a:moveTo>
                    <a:pt x="1088" y="0"/>
                  </a:moveTo>
                  <a:cubicBezTo>
                    <a:pt x="1083" y="0"/>
                    <a:pt x="1078" y="2"/>
                    <a:pt x="1072" y="6"/>
                  </a:cubicBezTo>
                  <a:cubicBezTo>
                    <a:pt x="905" y="77"/>
                    <a:pt x="739" y="172"/>
                    <a:pt x="596" y="268"/>
                  </a:cubicBezTo>
                  <a:cubicBezTo>
                    <a:pt x="453" y="375"/>
                    <a:pt x="334" y="518"/>
                    <a:pt x="239" y="672"/>
                  </a:cubicBezTo>
                  <a:cubicBezTo>
                    <a:pt x="72" y="982"/>
                    <a:pt x="0" y="1327"/>
                    <a:pt x="24" y="1672"/>
                  </a:cubicBezTo>
                  <a:cubicBezTo>
                    <a:pt x="24" y="1780"/>
                    <a:pt x="24" y="1875"/>
                    <a:pt x="48" y="1970"/>
                  </a:cubicBezTo>
                  <a:cubicBezTo>
                    <a:pt x="60" y="2065"/>
                    <a:pt x="84" y="2173"/>
                    <a:pt x="108" y="2268"/>
                  </a:cubicBezTo>
                  <a:cubicBezTo>
                    <a:pt x="108" y="2278"/>
                    <a:pt x="117" y="2284"/>
                    <a:pt x="128" y="2284"/>
                  </a:cubicBezTo>
                  <a:cubicBezTo>
                    <a:pt x="141" y="2284"/>
                    <a:pt x="155" y="2276"/>
                    <a:pt x="155" y="2256"/>
                  </a:cubicBezTo>
                  <a:cubicBezTo>
                    <a:pt x="143" y="2173"/>
                    <a:pt x="131" y="2089"/>
                    <a:pt x="119" y="2006"/>
                  </a:cubicBezTo>
                  <a:cubicBezTo>
                    <a:pt x="108" y="1923"/>
                    <a:pt x="108" y="1839"/>
                    <a:pt x="96" y="1756"/>
                  </a:cubicBezTo>
                  <a:cubicBezTo>
                    <a:pt x="84" y="1589"/>
                    <a:pt x="96" y="1422"/>
                    <a:pt x="119" y="1256"/>
                  </a:cubicBezTo>
                  <a:cubicBezTo>
                    <a:pt x="155" y="910"/>
                    <a:pt x="322" y="589"/>
                    <a:pt x="584" y="363"/>
                  </a:cubicBezTo>
                  <a:cubicBezTo>
                    <a:pt x="739" y="244"/>
                    <a:pt x="917" y="137"/>
                    <a:pt x="1096" y="53"/>
                  </a:cubicBezTo>
                  <a:cubicBezTo>
                    <a:pt x="1126" y="43"/>
                    <a:pt x="1114" y="0"/>
                    <a:pt x="108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6"/>
            <p:cNvSpPr/>
            <p:nvPr/>
          </p:nvSpPr>
          <p:spPr>
            <a:xfrm>
              <a:off x="6111175" y="2165675"/>
              <a:ext cx="10475" cy="49350"/>
            </a:xfrm>
            <a:custGeom>
              <a:avLst/>
              <a:gdLst/>
              <a:ahLst/>
              <a:cxnLst/>
              <a:rect l="l" t="t" r="r" b="b"/>
              <a:pathLst>
                <a:path w="419" h="1974" extrusionOk="0">
                  <a:moveTo>
                    <a:pt x="363" y="1"/>
                  </a:moveTo>
                  <a:cubicBezTo>
                    <a:pt x="352" y="1"/>
                    <a:pt x="341" y="6"/>
                    <a:pt x="334" y="20"/>
                  </a:cubicBezTo>
                  <a:cubicBezTo>
                    <a:pt x="72" y="485"/>
                    <a:pt x="0" y="1032"/>
                    <a:pt x="119" y="1544"/>
                  </a:cubicBezTo>
                  <a:cubicBezTo>
                    <a:pt x="143" y="1687"/>
                    <a:pt x="203" y="1830"/>
                    <a:pt x="262" y="1961"/>
                  </a:cubicBezTo>
                  <a:cubicBezTo>
                    <a:pt x="266" y="1969"/>
                    <a:pt x="275" y="1973"/>
                    <a:pt x="284" y="1973"/>
                  </a:cubicBezTo>
                  <a:cubicBezTo>
                    <a:pt x="300" y="1973"/>
                    <a:pt x="317" y="1960"/>
                    <a:pt x="310" y="1937"/>
                  </a:cubicBezTo>
                  <a:cubicBezTo>
                    <a:pt x="119" y="1473"/>
                    <a:pt x="95" y="949"/>
                    <a:pt x="226" y="461"/>
                  </a:cubicBezTo>
                  <a:cubicBezTo>
                    <a:pt x="274" y="330"/>
                    <a:pt x="322" y="199"/>
                    <a:pt x="393" y="68"/>
                  </a:cubicBezTo>
                  <a:cubicBezTo>
                    <a:pt x="418" y="34"/>
                    <a:pt x="390" y="1"/>
                    <a:pt x="36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6"/>
            <p:cNvSpPr/>
            <p:nvPr/>
          </p:nvSpPr>
          <p:spPr>
            <a:xfrm>
              <a:off x="6119200" y="2090275"/>
              <a:ext cx="46175" cy="42525"/>
            </a:xfrm>
            <a:custGeom>
              <a:avLst/>
              <a:gdLst/>
              <a:ahLst/>
              <a:cxnLst/>
              <a:rect l="l" t="t" r="r" b="b"/>
              <a:pathLst>
                <a:path w="1847" h="1701" extrusionOk="0">
                  <a:moveTo>
                    <a:pt x="1810" y="0"/>
                  </a:moveTo>
                  <a:cubicBezTo>
                    <a:pt x="1703" y="12"/>
                    <a:pt x="1608" y="24"/>
                    <a:pt x="1513" y="48"/>
                  </a:cubicBezTo>
                  <a:cubicBezTo>
                    <a:pt x="1418" y="60"/>
                    <a:pt x="1322" y="84"/>
                    <a:pt x="1227" y="119"/>
                  </a:cubicBezTo>
                  <a:cubicBezTo>
                    <a:pt x="894" y="215"/>
                    <a:pt x="584" y="405"/>
                    <a:pt x="358" y="667"/>
                  </a:cubicBezTo>
                  <a:cubicBezTo>
                    <a:pt x="239" y="798"/>
                    <a:pt x="155" y="965"/>
                    <a:pt x="96" y="1131"/>
                  </a:cubicBezTo>
                  <a:cubicBezTo>
                    <a:pt x="48" y="1310"/>
                    <a:pt x="13" y="1488"/>
                    <a:pt x="1" y="1667"/>
                  </a:cubicBezTo>
                  <a:cubicBezTo>
                    <a:pt x="1" y="1688"/>
                    <a:pt x="21" y="1701"/>
                    <a:pt x="38" y="1701"/>
                  </a:cubicBezTo>
                  <a:cubicBezTo>
                    <a:pt x="50" y="1701"/>
                    <a:pt x="60" y="1694"/>
                    <a:pt x="60" y="1679"/>
                  </a:cubicBezTo>
                  <a:cubicBezTo>
                    <a:pt x="84" y="1477"/>
                    <a:pt x="120" y="1286"/>
                    <a:pt x="179" y="1096"/>
                  </a:cubicBezTo>
                  <a:cubicBezTo>
                    <a:pt x="310" y="774"/>
                    <a:pt x="560" y="512"/>
                    <a:pt x="870" y="345"/>
                  </a:cubicBezTo>
                  <a:cubicBezTo>
                    <a:pt x="1013" y="274"/>
                    <a:pt x="1168" y="203"/>
                    <a:pt x="1334" y="167"/>
                  </a:cubicBezTo>
                  <a:cubicBezTo>
                    <a:pt x="1418" y="143"/>
                    <a:pt x="1489" y="119"/>
                    <a:pt x="1572" y="107"/>
                  </a:cubicBezTo>
                  <a:cubicBezTo>
                    <a:pt x="1656" y="84"/>
                    <a:pt x="1739" y="60"/>
                    <a:pt x="1822" y="48"/>
                  </a:cubicBezTo>
                  <a:cubicBezTo>
                    <a:pt x="1846" y="48"/>
                    <a:pt x="1846" y="0"/>
                    <a:pt x="181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6"/>
            <p:cNvSpPr/>
            <p:nvPr/>
          </p:nvSpPr>
          <p:spPr>
            <a:xfrm>
              <a:off x="6123050" y="2113575"/>
              <a:ext cx="46475" cy="19775"/>
            </a:xfrm>
            <a:custGeom>
              <a:avLst/>
              <a:gdLst/>
              <a:ahLst/>
              <a:cxnLst/>
              <a:rect l="l" t="t" r="r" b="b"/>
              <a:pathLst>
                <a:path w="1859" h="791" extrusionOk="0">
                  <a:moveTo>
                    <a:pt x="1576" y="1"/>
                  </a:moveTo>
                  <a:cubicBezTo>
                    <a:pt x="1515" y="1"/>
                    <a:pt x="1454" y="4"/>
                    <a:pt x="1395" y="9"/>
                  </a:cubicBezTo>
                  <a:cubicBezTo>
                    <a:pt x="859" y="80"/>
                    <a:pt x="382" y="330"/>
                    <a:pt x="25" y="723"/>
                  </a:cubicBezTo>
                  <a:cubicBezTo>
                    <a:pt x="0" y="757"/>
                    <a:pt x="28" y="791"/>
                    <a:pt x="60" y="791"/>
                  </a:cubicBezTo>
                  <a:cubicBezTo>
                    <a:pt x="73" y="791"/>
                    <a:pt x="86" y="785"/>
                    <a:pt x="97" y="771"/>
                  </a:cubicBezTo>
                  <a:cubicBezTo>
                    <a:pt x="192" y="664"/>
                    <a:pt x="299" y="568"/>
                    <a:pt x="418" y="485"/>
                  </a:cubicBezTo>
                  <a:cubicBezTo>
                    <a:pt x="807" y="219"/>
                    <a:pt x="1268" y="66"/>
                    <a:pt x="1734" y="66"/>
                  </a:cubicBezTo>
                  <a:cubicBezTo>
                    <a:pt x="1768" y="66"/>
                    <a:pt x="1801" y="67"/>
                    <a:pt x="1835" y="68"/>
                  </a:cubicBezTo>
                  <a:cubicBezTo>
                    <a:pt x="1859" y="68"/>
                    <a:pt x="1859" y="21"/>
                    <a:pt x="1835" y="21"/>
                  </a:cubicBezTo>
                  <a:cubicBezTo>
                    <a:pt x="1751" y="7"/>
                    <a:pt x="1664" y="1"/>
                    <a:pt x="157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6"/>
            <p:cNvSpPr/>
            <p:nvPr/>
          </p:nvSpPr>
          <p:spPr>
            <a:xfrm>
              <a:off x="6112650" y="2128975"/>
              <a:ext cx="29200" cy="39000"/>
            </a:xfrm>
            <a:custGeom>
              <a:avLst/>
              <a:gdLst/>
              <a:ahLst/>
              <a:cxnLst/>
              <a:rect l="l" t="t" r="r" b="b"/>
              <a:pathLst>
                <a:path w="1168" h="1560" extrusionOk="0">
                  <a:moveTo>
                    <a:pt x="310" y="0"/>
                  </a:moveTo>
                  <a:cubicBezTo>
                    <a:pt x="275" y="48"/>
                    <a:pt x="251" y="107"/>
                    <a:pt x="227" y="155"/>
                  </a:cubicBezTo>
                  <a:cubicBezTo>
                    <a:pt x="1" y="679"/>
                    <a:pt x="227" y="1274"/>
                    <a:pt x="751" y="1500"/>
                  </a:cubicBezTo>
                  <a:cubicBezTo>
                    <a:pt x="810" y="1536"/>
                    <a:pt x="882" y="1548"/>
                    <a:pt x="941" y="1560"/>
                  </a:cubicBezTo>
                  <a:cubicBezTo>
                    <a:pt x="1025" y="1417"/>
                    <a:pt x="1084" y="1262"/>
                    <a:pt x="1108" y="1107"/>
                  </a:cubicBezTo>
                  <a:cubicBezTo>
                    <a:pt x="1168" y="595"/>
                    <a:pt x="834" y="250"/>
                    <a:pt x="3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6"/>
            <p:cNvSpPr/>
            <p:nvPr/>
          </p:nvSpPr>
          <p:spPr>
            <a:xfrm>
              <a:off x="6052525" y="2146600"/>
              <a:ext cx="31875" cy="35000"/>
            </a:xfrm>
            <a:custGeom>
              <a:avLst/>
              <a:gdLst/>
              <a:ahLst/>
              <a:cxnLst/>
              <a:rect l="l" t="t" r="r" b="b"/>
              <a:pathLst>
                <a:path w="1275" h="1400" extrusionOk="0">
                  <a:moveTo>
                    <a:pt x="662" y="1"/>
                  </a:moveTo>
                  <a:cubicBezTo>
                    <a:pt x="513" y="1"/>
                    <a:pt x="368" y="72"/>
                    <a:pt x="286" y="200"/>
                  </a:cubicBezTo>
                  <a:cubicBezTo>
                    <a:pt x="251" y="248"/>
                    <a:pt x="227" y="307"/>
                    <a:pt x="203" y="367"/>
                  </a:cubicBezTo>
                  <a:cubicBezTo>
                    <a:pt x="167" y="414"/>
                    <a:pt x="132" y="474"/>
                    <a:pt x="120" y="533"/>
                  </a:cubicBezTo>
                  <a:cubicBezTo>
                    <a:pt x="1" y="867"/>
                    <a:pt x="167" y="1236"/>
                    <a:pt x="489" y="1367"/>
                  </a:cubicBezTo>
                  <a:cubicBezTo>
                    <a:pt x="545" y="1389"/>
                    <a:pt x="603" y="1400"/>
                    <a:pt x="661" y="1400"/>
                  </a:cubicBezTo>
                  <a:cubicBezTo>
                    <a:pt x="905" y="1400"/>
                    <a:pt x="1138" y="1208"/>
                    <a:pt x="1215" y="938"/>
                  </a:cubicBezTo>
                  <a:cubicBezTo>
                    <a:pt x="1275" y="748"/>
                    <a:pt x="1263" y="533"/>
                    <a:pt x="1203" y="343"/>
                  </a:cubicBezTo>
                  <a:cubicBezTo>
                    <a:pt x="1132" y="176"/>
                    <a:pt x="977" y="57"/>
                    <a:pt x="798" y="21"/>
                  </a:cubicBezTo>
                  <a:cubicBezTo>
                    <a:pt x="754" y="7"/>
                    <a:pt x="708" y="1"/>
                    <a:pt x="66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6"/>
            <p:cNvSpPr/>
            <p:nvPr/>
          </p:nvSpPr>
          <p:spPr>
            <a:xfrm>
              <a:off x="5914725" y="2106525"/>
              <a:ext cx="86025" cy="79200"/>
            </a:xfrm>
            <a:custGeom>
              <a:avLst/>
              <a:gdLst/>
              <a:ahLst/>
              <a:cxnLst/>
              <a:rect l="l" t="t" r="r" b="b"/>
              <a:pathLst>
                <a:path w="3441" h="3168" extrusionOk="0">
                  <a:moveTo>
                    <a:pt x="1329" y="1"/>
                  </a:moveTo>
                  <a:cubicBezTo>
                    <a:pt x="1113" y="1"/>
                    <a:pt x="896" y="27"/>
                    <a:pt x="691" y="76"/>
                  </a:cubicBezTo>
                  <a:cubicBezTo>
                    <a:pt x="333" y="910"/>
                    <a:pt x="0" y="2232"/>
                    <a:pt x="1012" y="3029"/>
                  </a:cubicBezTo>
                  <a:cubicBezTo>
                    <a:pt x="1139" y="3127"/>
                    <a:pt x="1273" y="3167"/>
                    <a:pt x="1409" y="3167"/>
                  </a:cubicBezTo>
                  <a:cubicBezTo>
                    <a:pt x="2116" y="3167"/>
                    <a:pt x="2860" y="2051"/>
                    <a:pt x="2859" y="2051"/>
                  </a:cubicBezTo>
                  <a:lnTo>
                    <a:pt x="2859" y="2051"/>
                  </a:lnTo>
                  <a:cubicBezTo>
                    <a:pt x="2859" y="2051"/>
                    <a:pt x="2859" y="2051"/>
                    <a:pt x="2858" y="2053"/>
                  </a:cubicBezTo>
                  <a:cubicBezTo>
                    <a:pt x="2858" y="2053"/>
                    <a:pt x="3441" y="267"/>
                    <a:pt x="1619" y="17"/>
                  </a:cubicBezTo>
                  <a:cubicBezTo>
                    <a:pt x="1524" y="6"/>
                    <a:pt x="1427" y="1"/>
                    <a:pt x="13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 name="Google Shape;2276;p56"/>
          <p:cNvGrpSpPr/>
          <p:nvPr/>
        </p:nvGrpSpPr>
        <p:grpSpPr>
          <a:xfrm>
            <a:off x="6265962" y="1455674"/>
            <a:ext cx="942900" cy="801067"/>
            <a:chOff x="5569125" y="1196100"/>
            <a:chExt cx="538800" cy="457700"/>
          </a:xfrm>
        </p:grpSpPr>
        <p:sp>
          <p:nvSpPr>
            <p:cNvPr id="2277" name="Google Shape;2277;p56"/>
            <p:cNvSpPr/>
            <p:nvPr/>
          </p:nvSpPr>
          <p:spPr>
            <a:xfrm>
              <a:off x="5569125" y="1196100"/>
              <a:ext cx="538800" cy="452375"/>
            </a:xfrm>
            <a:custGeom>
              <a:avLst/>
              <a:gdLst/>
              <a:ahLst/>
              <a:cxnLst/>
              <a:rect l="l" t="t" r="r" b="b"/>
              <a:pathLst>
                <a:path w="21552" h="18095" extrusionOk="0">
                  <a:moveTo>
                    <a:pt x="10836" y="1"/>
                  </a:moveTo>
                  <a:lnTo>
                    <a:pt x="9419" y="2763"/>
                  </a:lnTo>
                  <a:cubicBezTo>
                    <a:pt x="8681" y="2287"/>
                    <a:pt x="8538" y="1227"/>
                    <a:pt x="8538" y="1227"/>
                  </a:cubicBezTo>
                  <a:cubicBezTo>
                    <a:pt x="7680" y="1751"/>
                    <a:pt x="7811" y="3454"/>
                    <a:pt x="7811" y="3454"/>
                  </a:cubicBezTo>
                  <a:cubicBezTo>
                    <a:pt x="6716" y="2644"/>
                    <a:pt x="7240" y="1382"/>
                    <a:pt x="7240" y="1382"/>
                  </a:cubicBezTo>
                  <a:lnTo>
                    <a:pt x="7240" y="1382"/>
                  </a:lnTo>
                  <a:cubicBezTo>
                    <a:pt x="5514" y="2132"/>
                    <a:pt x="6014" y="4751"/>
                    <a:pt x="6014" y="4751"/>
                  </a:cubicBezTo>
                  <a:cubicBezTo>
                    <a:pt x="4871" y="4251"/>
                    <a:pt x="4871" y="2525"/>
                    <a:pt x="4871" y="2525"/>
                  </a:cubicBezTo>
                  <a:cubicBezTo>
                    <a:pt x="3680" y="4406"/>
                    <a:pt x="4561" y="6395"/>
                    <a:pt x="4561" y="6395"/>
                  </a:cubicBezTo>
                  <a:cubicBezTo>
                    <a:pt x="4025" y="6002"/>
                    <a:pt x="3680" y="5383"/>
                    <a:pt x="3644" y="4716"/>
                  </a:cubicBezTo>
                  <a:lnTo>
                    <a:pt x="3644" y="4716"/>
                  </a:lnTo>
                  <a:cubicBezTo>
                    <a:pt x="2287" y="5883"/>
                    <a:pt x="3716" y="8776"/>
                    <a:pt x="3716" y="8776"/>
                  </a:cubicBezTo>
                  <a:cubicBezTo>
                    <a:pt x="2954" y="8621"/>
                    <a:pt x="2489" y="7085"/>
                    <a:pt x="2489" y="7085"/>
                  </a:cubicBezTo>
                  <a:cubicBezTo>
                    <a:pt x="930" y="8121"/>
                    <a:pt x="2394" y="11431"/>
                    <a:pt x="2454" y="11598"/>
                  </a:cubicBezTo>
                  <a:cubicBezTo>
                    <a:pt x="2483" y="11687"/>
                    <a:pt x="2481" y="11725"/>
                    <a:pt x="2455" y="11725"/>
                  </a:cubicBezTo>
                  <a:cubicBezTo>
                    <a:pt x="2284" y="11725"/>
                    <a:pt x="1037" y="9955"/>
                    <a:pt x="1037" y="9955"/>
                  </a:cubicBezTo>
                  <a:lnTo>
                    <a:pt x="1037" y="9955"/>
                  </a:lnTo>
                  <a:cubicBezTo>
                    <a:pt x="1" y="13884"/>
                    <a:pt x="3751" y="16348"/>
                    <a:pt x="3751" y="16348"/>
                  </a:cubicBezTo>
                  <a:lnTo>
                    <a:pt x="2537" y="15812"/>
                  </a:lnTo>
                  <a:lnTo>
                    <a:pt x="2537" y="15812"/>
                  </a:lnTo>
                  <a:cubicBezTo>
                    <a:pt x="2691" y="17751"/>
                    <a:pt x="4386" y="18094"/>
                    <a:pt x="5566" y="18094"/>
                  </a:cubicBezTo>
                  <a:cubicBezTo>
                    <a:pt x="6212" y="18094"/>
                    <a:pt x="6704" y="17991"/>
                    <a:pt x="6704" y="17991"/>
                  </a:cubicBezTo>
                  <a:lnTo>
                    <a:pt x="14860" y="17991"/>
                  </a:lnTo>
                  <a:cubicBezTo>
                    <a:pt x="14860" y="17991"/>
                    <a:pt x="15350" y="18094"/>
                    <a:pt x="15995" y="18094"/>
                  </a:cubicBezTo>
                  <a:cubicBezTo>
                    <a:pt x="17173" y="18094"/>
                    <a:pt x="18866" y="17751"/>
                    <a:pt x="19027" y="15812"/>
                  </a:cubicBezTo>
                  <a:lnTo>
                    <a:pt x="19027" y="15812"/>
                  </a:lnTo>
                  <a:lnTo>
                    <a:pt x="17801" y="16348"/>
                  </a:lnTo>
                  <a:cubicBezTo>
                    <a:pt x="17801" y="16348"/>
                    <a:pt x="21551" y="13884"/>
                    <a:pt x="20527" y="9955"/>
                  </a:cubicBezTo>
                  <a:lnTo>
                    <a:pt x="20527" y="9955"/>
                  </a:lnTo>
                  <a:cubicBezTo>
                    <a:pt x="20527" y="9955"/>
                    <a:pt x="19280" y="11725"/>
                    <a:pt x="19109" y="11725"/>
                  </a:cubicBezTo>
                  <a:cubicBezTo>
                    <a:pt x="19083" y="11725"/>
                    <a:pt x="19081" y="11687"/>
                    <a:pt x="19110" y="11598"/>
                  </a:cubicBezTo>
                  <a:cubicBezTo>
                    <a:pt x="19170" y="11431"/>
                    <a:pt x="20634" y="8121"/>
                    <a:pt x="19075" y="7085"/>
                  </a:cubicBezTo>
                  <a:cubicBezTo>
                    <a:pt x="19075" y="7085"/>
                    <a:pt x="18610" y="8621"/>
                    <a:pt x="17848" y="8776"/>
                  </a:cubicBezTo>
                  <a:cubicBezTo>
                    <a:pt x="17848" y="8776"/>
                    <a:pt x="19277" y="5883"/>
                    <a:pt x="17920" y="4716"/>
                  </a:cubicBezTo>
                  <a:lnTo>
                    <a:pt x="17920" y="4716"/>
                  </a:lnTo>
                  <a:cubicBezTo>
                    <a:pt x="17884" y="5383"/>
                    <a:pt x="17539" y="6002"/>
                    <a:pt x="17003" y="6395"/>
                  </a:cubicBezTo>
                  <a:cubicBezTo>
                    <a:pt x="17003" y="6395"/>
                    <a:pt x="17884" y="4406"/>
                    <a:pt x="16694" y="2525"/>
                  </a:cubicBezTo>
                  <a:cubicBezTo>
                    <a:pt x="16694" y="2525"/>
                    <a:pt x="16694" y="4251"/>
                    <a:pt x="15551" y="4751"/>
                  </a:cubicBezTo>
                  <a:cubicBezTo>
                    <a:pt x="15551" y="4751"/>
                    <a:pt x="16051" y="2132"/>
                    <a:pt x="14324" y="1382"/>
                  </a:cubicBezTo>
                  <a:lnTo>
                    <a:pt x="14324" y="1382"/>
                  </a:lnTo>
                  <a:cubicBezTo>
                    <a:pt x="14324" y="1382"/>
                    <a:pt x="14836" y="2644"/>
                    <a:pt x="13753" y="3454"/>
                  </a:cubicBezTo>
                  <a:cubicBezTo>
                    <a:pt x="13753" y="3454"/>
                    <a:pt x="13884" y="1751"/>
                    <a:pt x="13026" y="1227"/>
                  </a:cubicBezTo>
                  <a:cubicBezTo>
                    <a:pt x="13026" y="1227"/>
                    <a:pt x="12895" y="2287"/>
                    <a:pt x="12145" y="2763"/>
                  </a:cubicBezTo>
                  <a:cubicBezTo>
                    <a:pt x="12145" y="2763"/>
                    <a:pt x="12145" y="977"/>
                    <a:pt x="10836" y="1"/>
                  </a:cubicBezTo>
                  <a:close/>
                </a:path>
              </a:pathLst>
            </a:custGeom>
            <a:solidFill>
              <a:srgbClr val="FF90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6"/>
            <p:cNvSpPr/>
            <p:nvPr/>
          </p:nvSpPr>
          <p:spPr>
            <a:xfrm>
              <a:off x="5625400" y="1380650"/>
              <a:ext cx="84175" cy="177800"/>
            </a:xfrm>
            <a:custGeom>
              <a:avLst/>
              <a:gdLst/>
              <a:ahLst/>
              <a:cxnLst/>
              <a:rect l="l" t="t" r="r" b="b"/>
              <a:pathLst>
                <a:path w="3367" h="7112" extrusionOk="0">
                  <a:moveTo>
                    <a:pt x="36" y="1"/>
                  </a:moveTo>
                  <a:cubicBezTo>
                    <a:pt x="18" y="1"/>
                    <a:pt x="0" y="13"/>
                    <a:pt x="0" y="36"/>
                  </a:cubicBezTo>
                  <a:cubicBezTo>
                    <a:pt x="48" y="548"/>
                    <a:pt x="131" y="1049"/>
                    <a:pt x="250" y="1549"/>
                  </a:cubicBezTo>
                  <a:cubicBezTo>
                    <a:pt x="369" y="2061"/>
                    <a:pt x="524" y="2561"/>
                    <a:pt x="703" y="3037"/>
                  </a:cubicBezTo>
                  <a:cubicBezTo>
                    <a:pt x="1072" y="4013"/>
                    <a:pt x="1560" y="4930"/>
                    <a:pt x="2155" y="5775"/>
                  </a:cubicBezTo>
                  <a:cubicBezTo>
                    <a:pt x="2322" y="6013"/>
                    <a:pt x="2501" y="6240"/>
                    <a:pt x="2679" y="6466"/>
                  </a:cubicBezTo>
                  <a:cubicBezTo>
                    <a:pt x="2774" y="6573"/>
                    <a:pt x="2870" y="6680"/>
                    <a:pt x="2965" y="6787"/>
                  </a:cubicBezTo>
                  <a:cubicBezTo>
                    <a:pt x="3060" y="6906"/>
                    <a:pt x="3167" y="7014"/>
                    <a:pt x="3274" y="7109"/>
                  </a:cubicBezTo>
                  <a:cubicBezTo>
                    <a:pt x="3279" y="7110"/>
                    <a:pt x="3284" y="7111"/>
                    <a:pt x="3290" y="7111"/>
                  </a:cubicBezTo>
                  <a:cubicBezTo>
                    <a:pt x="3325" y="7111"/>
                    <a:pt x="3367" y="7080"/>
                    <a:pt x="3346" y="7049"/>
                  </a:cubicBezTo>
                  <a:cubicBezTo>
                    <a:pt x="3191" y="6847"/>
                    <a:pt x="3013" y="6656"/>
                    <a:pt x="2846" y="6454"/>
                  </a:cubicBezTo>
                  <a:cubicBezTo>
                    <a:pt x="2691" y="6263"/>
                    <a:pt x="2536" y="6061"/>
                    <a:pt x="2381" y="5859"/>
                  </a:cubicBezTo>
                  <a:cubicBezTo>
                    <a:pt x="2084" y="5442"/>
                    <a:pt x="1810" y="5013"/>
                    <a:pt x="1560" y="4561"/>
                  </a:cubicBezTo>
                  <a:cubicBezTo>
                    <a:pt x="1060" y="3668"/>
                    <a:pt x="679" y="2727"/>
                    <a:pt x="417" y="1739"/>
                  </a:cubicBezTo>
                  <a:cubicBezTo>
                    <a:pt x="262" y="1179"/>
                    <a:pt x="155" y="608"/>
                    <a:pt x="72" y="36"/>
                  </a:cubicBezTo>
                  <a:cubicBezTo>
                    <a:pt x="72" y="13"/>
                    <a:pt x="54" y="1"/>
                    <a:pt x="36"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6"/>
            <p:cNvSpPr/>
            <p:nvPr/>
          </p:nvSpPr>
          <p:spPr>
            <a:xfrm>
              <a:off x="5653825" y="1322100"/>
              <a:ext cx="71425" cy="184550"/>
            </a:xfrm>
            <a:custGeom>
              <a:avLst/>
              <a:gdLst/>
              <a:ahLst/>
              <a:cxnLst/>
              <a:rect l="l" t="t" r="r" b="b"/>
              <a:pathLst>
                <a:path w="2857" h="7382" extrusionOk="0">
                  <a:moveTo>
                    <a:pt x="49" y="0"/>
                  </a:moveTo>
                  <a:cubicBezTo>
                    <a:pt x="24" y="0"/>
                    <a:pt x="0" y="15"/>
                    <a:pt x="6" y="45"/>
                  </a:cubicBezTo>
                  <a:cubicBezTo>
                    <a:pt x="78" y="1081"/>
                    <a:pt x="268" y="2105"/>
                    <a:pt x="590" y="3093"/>
                  </a:cubicBezTo>
                  <a:cubicBezTo>
                    <a:pt x="899" y="4069"/>
                    <a:pt x="1304" y="5022"/>
                    <a:pt x="1816" y="5927"/>
                  </a:cubicBezTo>
                  <a:cubicBezTo>
                    <a:pt x="2090" y="6439"/>
                    <a:pt x="2411" y="6927"/>
                    <a:pt x="2780" y="7367"/>
                  </a:cubicBezTo>
                  <a:cubicBezTo>
                    <a:pt x="2787" y="7378"/>
                    <a:pt x="2797" y="7382"/>
                    <a:pt x="2808" y="7382"/>
                  </a:cubicBezTo>
                  <a:cubicBezTo>
                    <a:pt x="2832" y="7382"/>
                    <a:pt x="2857" y="7357"/>
                    <a:pt x="2840" y="7331"/>
                  </a:cubicBezTo>
                  <a:cubicBezTo>
                    <a:pt x="2578" y="6891"/>
                    <a:pt x="2280" y="6474"/>
                    <a:pt x="2030" y="6022"/>
                  </a:cubicBezTo>
                  <a:cubicBezTo>
                    <a:pt x="1768" y="5581"/>
                    <a:pt x="1542" y="5129"/>
                    <a:pt x="1328" y="4664"/>
                  </a:cubicBezTo>
                  <a:cubicBezTo>
                    <a:pt x="923" y="3724"/>
                    <a:pt x="602" y="2759"/>
                    <a:pt x="387" y="1759"/>
                  </a:cubicBezTo>
                  <a:cubicBezTo>
                    <a:pt x="256" y="1188"/>
                    <a:pt x="173" y="616"/>
                    <a:pt x="101" y="45"/>
                  </a:cubicBezTo>
                  <a:cubicBezTo>
                    <a:pt x="101" y="15"/>
                    <a:pt x="75" y="0"/>
                    <a:pt x="49" y="0"/>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6"/>
            <p:cNvSpPr/>
            <p:nvPr/>
          </p:nvSpPr>
          <p:spPr>
            <a:xfrm>
              <a:off x="5680750" y="1260975"/>
              <a:ext cx="57075" cy="203775"/>
            </a:xfrm>
            <a:custGeom>
              <a:avLst/>
              <a:gdLst/>
              <a:ahLst/>
              <a:cxnLst/>
              <a:rect l="l" t="t" r="r" b="b"/>
              <a:pathLst>
                <a:path w="2283" h="8151" extrusionOk="0">
                  <a:moveTo>
                    <a:pt x="385" y="1"/>
                  </a:moveTo>
                  <a:cubicBezTo>
                    <a:pt x="362" y="1"/>
                    <a:pt x="339" y="15"/>
                    <a:pt x="334" y="49"/>
                  </a:cubicBezTo>
                  <a:cubicBezTo>
                    <a:pt x="1" y="1085"/>
                    <a:pt x="156" y="2204"/>
                    <a:pt x="418" y="3240"/>
                  </a:cubicBezTo>
                  <a:cubicBezTo>
                    <a:pt x="703" y="4312"/>
                    <a:pt x="1049" y="5371"/>
                    <a:pt x="1465" y="6395"/>
                  </a:cubicBezTo>
                  <a:cubicBezTo>
                    <a:pt x="1572" y="6693"/>
                    <a:pt x="1691" y="6979"/>
                    <a:pt x="1811" y="7264"/>
                  </a:cubicBezTo>
                  <a:cubicBezTo>
                    <a:pt x="1930" y="7562"/>
                    <a:pt x="2061" y="7848"/>
                    <a:pt x="2215" y="8133"/>
                  </a:cubicBezTo>
                  <a:cubicBezTo>
                    <a:pt x="2223" y="8145"/>
                    <a:pt x="2234" y="8151"/>
                    <a:pt x="2244" y="8151"/>
                  </a:cubicBezTo>
                  <a:cubicBezTo>
                    <a:pt x="2264" y="8151"/>
                    <a:pt x="2283" y="8129"/>
                    <a:pt x="2275" y="8098"/>
                  </a:cubicBezTo>
                  <a:cubicBezTo>
                    <a:pt x="2203" y="7836"/>
                    <a:pt x="2072" y="7586"/>
                    <a:pt x="1965" y="7336"/>
                  </a:cubicBezTo>
                  <a:cubicBezTo>
                    <a:pt x="1870" y="7074"/>
                    <a:pt x="1763" y="6824"/>
                    <a:pt x="1668" y="6562"/>
                  </a:cubicBezTo>
                  <a:cubicBezTo>
                    <a:pt x="1465" y="6050"/>
                    <a:pt x="1275" y="5526"/>
                    <a:pt x="1096" y="5002"/>
                  </a:cubicBezTo>
                  <a:cubicBezTo>
                    <a:pt x="918" y="4490"/>
                    <a:pt x="763" y="3966"/>
                    <a:pt x="608" y="3442"/>
                  </a:cubicBezTo>
                  <a:cubicBezTo>
                    <a:pt x="465" y="2930"/>
                    <a:pt x="358" y="2395"/>
                    <a:pt x="298" y="1859"/>
                  </a:cubicBezTo>
                  <a:cubicBezTo>
                    <a:pt x="227" y="1252"/>
                    <a:pt x="275" y="656"/>
                    <a:pt x="441" y="73"/>
                  </a:cubicBezTo>
                  <a:cubicBezTo>
                    <a:pt x="455" y="31"/>
                    <a:pt x="419" y="1"/>
                    <a:pt x="385"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6"/>
            <p:cNvSpPr/>
            <p:nvPr/>
          </p:nvSpPr>
          <p:spPr>
            <a:xfrm>
              <a:off x="5727200" y="1233850"/>
              <a:ext cx="30600" cy="215550"/>
            </a:xfrm>
            <a:custGeom>
              <a:avLst/>
              <a:gdLst/>
              <a:ahLst/>
              <a:cxnLst/>
              <a:rect l="l" t="t" r="r" b="b"/>
              <a:pathLst>
                <a:path w="1224" h="8622" extrusionOk="0">
                  <a:moveTo>
                    <a:pt x="729" y="0"/>
                  </a:moveTo>
                  <a:cubicBezTo>
                    <a:pt x="715" y="0"/>
                    <a:pt x="701" y="5"/>
                    <a:pt x="691" y="15"/>
                  </a:cubicBezTo>
                  <a:cubicBezTo>
                    <a:pt x="381" y="467"/>
                    <a:pt x="191" y="967"/>
                    <a:pt x="119" y="1503"/>
                  </a:cubicBezTo>
                  <a:cubicBezTo>
                    <a:pt x="36" y="2063"/>
                    <a:pt x="0" y="2634"/>
                    <a:pt x="12" y="3194"/>
                  </a:cubicBezTo>
                  <a:cubicBezTo>
                    <a:pt x="36" y="4384"/>
                    <a:pt x="191" y="5575"/>
                    <a:pt x="500" y="6730"/>
                  </a:cubicBezTo>
                  <a:cubicBezTo>
                    <a:pt x="655" y="7373"/>
                    <a:pt x="881" y="8004"/>
                    <a:pt x="1179" y="8611"/>
                  </a:cubicBezTo>
                  <a:cubicBezTo>
                    <a:pt x="1182" y="8618"/>
                    <a:pt x="1188" y="8621"/>
                    <a:pt x="1194" y="8621"/>
                  </a:cubicBezTo>
                  <a:cubicBezTo>
                    <a:pt x="1208" y="8621"/>
                    <a:pt x="1223" y="8604"/>
                    <a:pt x="1215" y="8587"/>
                  </a:cubicBezTo>
                  <a:cubicBezTo>
                    <a:pt x="1036" y="8028"/>
                    <a:pt x="834" y="7480"/>
                    <a:pt x="679" y="6921"/>
                  </a:cubicBezTo>
                  <a:cubicBezTo>
                    <a:pt x="524" y="6349"/>
                    <a:pt x="393" y="5778"/>
                    <a:pt x="310" y="5194"/>
                  </a:cubicBezTo>
                  <a:cubicBezTo>
                    <a:pt x="214" y="4611"/>
                    <a:pt x="167" y="4027"/>
                    <a:pt x="155" y="3444"/>
                  </a:cubicBezTo>
                  <a:cubicBezTo>
                    <a:pt x="131" y="2872"/>
                    <a:pt x="143" y="2313"/>
                    <a:pt x="203" y="1753"/>
                  </a:cubicBezTo>
                  <a:cubicBezTo>
                    <a:pt x="274" y="1158"/>
                    <a:pt x="417" y="563"/>
                    <a:pt x="774" y="63"/>
                  </a:cubicBezTo>
                  <a:cubicBezTo>
                    <a:pt x="800" y="28"/>
                    <a:pt x="764" y="0"/>
                    <a:pt x="729" y="0"/>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6"/>
            <p:cNvSpPr/>
            <p:nvPr/>
          </p:nvSpPr>
          <p:spPr>
            <a:xfrm>
              <a:off x="5773925" y="1229775"/>
              <a:ext cx="40200" cy="187850"/>
            </a:xfrm>
            <a:custGeom>
              <a:avLst/>
              <a:gdLst/>
              <a:ahLst/>
              <a:cxnLst/>
              <a:rect l="l" t="t" r="r" b="b"/>
              <a:pathLst>
                <a:path w="1608" h="7514" extrusionOk="0">
                  <a:moveTo>
                    <a:pt x="214" y="1"/>
                  </a:moveTo>
                  <a:cubicBezTo>
                    <a:pt x="198" y="1"/>
                    <a:pt x="184" y="11"/>
                    <a:pt x="179" y="35"/>
                  </a:cubicBezTo>
                  <a:cubicBezTo>
                    <a:pt x="12" y="1011"/>
                    <a:pt x="0" y="2011"/>
                    <a:pt x="167" y="2988"/>
                  </a:cubicBezTo>
                  <a:cubicBezTo>
                    <a:pt x="334" y="3976"/>
                    <a:pt x="584" y="4964"/>
                    <a:pt x="929" y="5917"/>
                  </a:cubicBezTo>
                  <a:cubicBezTo>
                    <a:pt x="1024" y="6191"/>
                    <a:pt x="1132" y="6452"/>
                    <a:pt x="1227" y="6726"/>
                  </a:cubicBezTo>
                  <a:cubicBezTo>
                    <a:pt x="1322" y="6988"/>
                    <a:pt x="1441" y="7250"/>
                    <a:pt x="1560" y="7500"/>
                  </a:cubicBezTo>
                  <a:cubicBezTo>
                    <a:pt x="1565" y="7509"/>
                    <a:pt x="1573" y="7513"/>
                    <a:pt x="1581" y="7513"/>
                  </a:cubicBezTo>
                  <a:cubicBezTo>
                    <a:pt x="1594" y="7513"/>
                    <a:pt x="1608" y="7503"/>
                    <a:pt x="1608" y="7488"/>
                  </a:cubicBezTo>
                  <a:cubicBezTo>
                    <a:pt x="1536" y="7238"/>
                    <a:pt x="1441" y="7000"/>
                    <a:pt x="1370" y="6774"/>
                  </a:cubicBezTo>
                  <a:cubicBezTo>
                    <a:pt x="1274" y="6536"/>
                    <a:pt x="1191" y="6310"/>
                    <a:pt x="1108" y="6071"/>
                  </a:cubicBezTo>
                  <a:cubicBezTo>
                    <a:pt x="941" y="5607"/>
                    <a:pt x="786" y="5131"/>
                    <a:pt x="655" y="4643"/>
                  </a:cubicBezTo>
                  <a:cubicBezTo>
                    <a:pt x="370" y="3690"/>
                    <a:pt x="203" y="2714"/>
                    <a:pt x="155" y="1714"/>
                  </a:cubicBezTo>
                  <a:cubicBezTo>
                    <a:pt x="131" y="1166"/>
                    <a:pt x="167" y="607"/>
                    <a:pt x="262" y="59"/>
                  </a:cubicBezTo>
                  <a:cubicBezTo>
                    <a:pt x="262" y="23"/>
                    <a:pt x="237" y="1"/>
                    <a:pt x="214"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6"/>
            <p:cNvSpPr/>
            <p:nvPr/>
          </p:nvSpPr>
          <p:spPr>
            <a:xfrm>
              <a:off x="5832550" y="1200775"/>
              <a:ext cx="20875" cy="241650"/>
            </a:xfrm>
            <a:custGeom>
              <a:avLst/>
              <a:gdLst/>
              <a:ahLst/>
              <a:cxnLst/>
              <a:rect l="l" t="t" r="r" b="b"/>
              <a:pathLst>
                <a:path w="835" h="9666" extrusionOk="0">
                  <a:moveTo>
                    <a:pt x="246" y="0"/>
                  </a:moveTo>
                  <a:cubicBezTo>
                    <a:pt x="216" y="0"/>
                    <a:pt x="184" y="28"/>
                    <a:pt x="191" y="64"/>
                  </a:cubicBezTo>
                  <a:cubicBezTo>
                    <a:pt x="406" y="1326"/>
                    <a:pt x="561" y="2588"/>
                    <a:pt x="656" y="3862"/>
                  </a:cubicBezTo>
                  <a:cubicBezTo>
                    <a:pt x="727" y="5112"/>
                    <a:pt x="668" y="6362"/>
                    <a:pt x="453" y="7601"/>
                  </a:cubicBezTo>
                  <a:cubicBezTo>
                    <a:pt x="394" y="7934"/>
                    <a:pt x="322" y="8279"/>
                    <a:pt x="251" y="8613"/>
                  </a:cubicBezTo>
                  <a:cubicBezTo>
                    <a:pt x="168" y="8946"/>
                    <a:pt x="61" y="9303"/>
                    <a:pt x="1" y="9648"/>
                  </a:cubicBezTo>
                  <a:cubicBezTo>
                    <a:pt x="1" y="9657"/>
                    <a:pt x="13" y="9665"/>
                    <a:pt x="20" y="9665"/>
                  </a:cubicBezTo>
                  <a:cubicBezTo>
                    <a:pt x="23" y="9665"/>
                    <a:pt x="25" y="9664"/>
                    <a:pt x="25" y="9660"/>
                  </a:cubicBezTo>
                  <a:cubicBezTo>
                    <a:pt x="144" y="9363"/>
                    <a:pt x="239" y="9065"/>
                    <a:pt x="311" y="8767"/>
                  </a:cubicBezTo>
                  <a:cubicBezTo>
                    <a:pt x="394" y="8470"/>
                    <a:pt x="465" y="8160"/>
                    <a:pt x="525" y="7851"/>
                  </a:cubicBezTo>
                  <a:cubicBezTo>
                    <a:pt x="632" y="7243"/>
                    <a:pt x="715" y="6624"/>
                    <a:pt x="763" y="6005"/>
                  </a:cubicBezTo>
                  <a:cubicBezTo>
                    <a:pt x="834" y="4731"/>
                    <a:pt x="787" y="3445"/>
                    <a:pt x="608" y="2183"/>
                  </a:cubicBezTo>
                  <a:cubicBezTo>
                    <a:pt x="525" y="1469"/>
                    <a:pt x="406" y="755"/>
                    <a:pt x="287" y="40"/>
                  </a:cubicBezTo>
                  <a:cubicBezTo>
                    <a:pt x="282" y="12"/>
                    <a:pt x="264" y="0"/>
                    <a:pt x="246" y="0"/>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6"/>
            <p:cNvSpPr/>
            <p:nvPr/>
          </p:nvSpPr>
          <p:spPr>
            <a:xfrm>
              <a:off x="5867800" y="1231750"/>
              <a:ext cx="33250" cy="182575"/>
            </a:xfrm>
            <a:custGeom>
              <a:avLst/>
              <a:gdLst/>
              <a:ahLst/>
              <a:cxnLst/>
              <a:rect l="l" t="t" r="r" b="b"/>
              <a:pathLst>
                <a:path w="1330" h="7303" extrusionOk="0">
                  <a:moveTo>
                    <a:pt x="1132" y="0"/>
                  </a:moveTo>
                  <a:cubicBezTo>
                    <a:pt x="1102" y="0"/>
                    <a:pt x="1073" y="19"/>
                    <a:pt x="1079" y="51"/>
                  </a:cubicBezTo>
                  <a:cubicBezTo>
                    <a:pt x="1127" y="528"/>
                    <a:pt x="1175" y="1016"/>
                    <a:pt x="1187" y="1492"/>
                  </a:cubicBezTo>
                  <a:cubicBezTo>
                    <a:pt x="1198" y="1968"/>
                    <a:pt x="1187" y="2444"/>
                    <a:pt x="1139" y="2921"/>
                  </a:cubicBezTo>
                  <a:cubicBezTo>
                    <a:pt x="1056" y="3885"/>
                    <a:pt x="865" y="4838"/>
                    <a:pt x="579" y="5754"/>
                  </a:cubicBezTo>
                  <a:cubicBezTo>
                    <a:pt x="413" y="6266"/>
                    <a:pt x="210" y="6766"/>
                    <a:pt x="8" y="7266"/>
                  </a:cubicBezTo>
                  <a:cubicBezTo>
                    <a:pt x="0" y="7290"/>
                    <a:pt x="17" y="7303"/>
                    <a:pt x="34" y="7303"/>
                  </a:cubicBezTo>
                  <a:cubicBezTo>
                    <a:pt x="43" y="7303"/>
                    <a:pt x="51" y="7299"/>
                    <a:pt x="55" y="7290"/>
                  </a:cubicBezTo>
                  <a:cubicBezTo>
                    <a:pt x="282" y="6862"/>
                    <a:pt x="472" y="6421"/>
                    <a:pt x="627" y="5969"/>
                  </a:cubicBezTo>
                  <a:cubicBezTo>
                    <a:pt x="782" y="5504"/>
                    <a:pt x="913" y="5040"/>
                    <a:pt x="1020" y="4564"/>
                  </a:cubicBezTo>
                  <a:cubicBezTo>
                    <a:pt x="1234" y="3611"/>
                    <a:pt x="1329" y="2647"/>
                    <a:pt x="1318" y="1671"/>
                  </a:cubicBezTo>
                  <a:cubicBezTo>
                    <a:pt x="1318" y="1123"/>
                    <a:pt x="1270" y="575"/>
                    <a:pt x="1187" y="39"/>
                  </a:cubicBezTo>
                  <a:cubicBezTo>
                    <a:pt x="1181" y="13"/>
                    <a:pt x="1156" y="0"/>
                    <a:pt x="1132" y="0"/>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6"/>
            <p:cNvSpPr/>
            <p:nvPr/>
          </p:nvSpPr>
          <p:spPr>
            <a:xfrm>
              <a:off x="5904975" y="1240075"/>
              <a:ext cx="41025" cy="210200"/>
            </a:xfrm>
            <a:custGeom>
              <a:avLst/>
              <a:gdLst/>
              <a:ahLst/>
              <a:cxnLst/>
              <a:rect l="l" t="t" r="r" b="b"/>
              <a:pathLst>
                <a:path w="1641" h="8408" extrusionOk="0">
                  <a:moveTo>
                    <a:pt x="1257" y="1"/>
                  </a:moveTo>
                  <a:cubicBezTo>
                    <a:pt x="1217" y="1"/>
                    <a:pt x="1176" y="31"/>
                    <a:pt x="1176" y="75"/>
                  </a:cubicBezTo>
                  <a:cubicBezTo>
                    <a:pt x="1450" y="1159"/>
                    <a:pt x="1533" y="2290"/>
                    <a:pt x="1414" y="3397"/>
                  </a:cubicBezTo>
                  <a:cubicBezTo>
                    <a:pt x="1295" y="4505"/>
                    <a:pt x="1045" y="5588"/>
                    <a:pt x="676" y="6636"/>
                  </a:cubicBezTo>
                  <a:cubicBezTo>
                    <a:pt x="473" y="7219"/>
                    <a:pt x="235" y="7803"/>
                    <a:pt x="9" y="8374"/>
                  </a:cubicBezTo>
                  <a:cubicBezTo>
                    <a:pt x="1" y="8391"/>
                    <a:pt x="22" y="8408"/>
                    <a:pt x="39" y="8408"/>
                  </a:cubicBezTo>
                  <a:cubicBezTo>
                    <a:pt x="47" y="8408"/>
                    <a:pt x="53" y="8405"/>
                    <a:pt x="57" y="8398"/>
                  </a:cubicBezTo>
                  <a:cubicBezTo>
                    <a:pt x="557" y="7398"/>
                    <a:pt x="950" y="6338"/>
                    <a:pt x="1224" y="5255"/>
                  </a:cubicBezTo>
                  <a:cubicBezTo>
                    <a:pt x="1509" y="4171"/>
                    <a:pt x="1640" y="3040"/>
                    <a:pt x="1605" y="1909"/>
                  </a:cubicBezTo>
                  <a:cubicBezTo>
                    <a:pt x="1569" y="1278"/>
                    <a:pt x="1474" y="659"/>
                    <a:pt x="1319" y="40"/>
                  </a:cubicBezTo>
                  <a:cubicBezTo>
                    <a:pt x="1305" y="12"/>
                    <a:pt x="1281" y="1"/>
                    <a:pt x="1257"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6"/>
            <p:cNvSpPr/>
            <p:nvPr/>
          </p:nvSpPr>
          <p:spPr>
            <a:xfrm>
              <a:off x="5919850" y="1264650"/>
              <a:ext cx="71375" cy="204200"/>
            </a:xfrm>
            <a:custGeom>
              <a:avLst/>
              <a:gdLst/>
              <a:ahLst/>
              <a:cxnLst/>
              <a:rect l="l" t="t" r="r" b="b"/>
              <a:pathLst>
                <a:path w="2855" h="8168" extrusionOk="0">
                  <a:moveTo>
                    <a:pt x="2784" y="0"/>
                  </a:moveTo>
                  <a:cubicBezTo>
                    <a:pt x="2763" y="0"/>
                    <a:pt x="2742" y="15"/>
                    <a:pt x="2736" y="45"/>
                  </a:cubicBezTo>
                  <a:cubicBezTo>
                    <a:pt x="2760" y="1283"/>
                    <a:pt x="2653" y="2521"/>
                    <a:pt x="2414" y="3736"/>
                  </a:cubicBezTo>
                  <a:cubicBezTo>
                    <a:pt x="2188" y="4807"/>
                    <a:pt x="1760" y="5831"/>
                    <a:pt x="1176" y="6748"/>
                  </a:cubicBezTo>
                  <a:cubicBezTo>
                    <a:pt x="843" y="7248"/>
                    <a:pt x="462" y="7713"/>
                    <a:pt x="21" y="8129"/>
                  </a:cubicBezTo>
                  <a:cubicBezTo>
                    <a:pt x="1" y="8140"/>
                    <a:pt x="24" y="8167"/>
                    <a:pt x="47" y="8167"/>
                  </a:cubicBezTo>
                  <a:cubicBezTo>
                    <a:pt x="50" y="8167"/>
                    <a:pt x="54" y="8167"/>
                    <a:pt x="57" y="8165"/>
                  </a:cubicBezTo>
                  <a:cubicBezTo>
                    <a:pt x="879" y="7463"/>
                    <a:pt x="1522" y="6581"/>
                    <a:pt x="1938" y="5581"/>
                  </a:cubicBezTo>
                  <a:cubicBezTo>
                    <a:pt x="2403" y="4498"/>
                    <a:pt x="2688" y="3343"/>
                    <a:pt x="2772" y="2164"/>
                  </a:cubicBezTo>
                  <a:cubicBezTo>
                    <a:pt x="2831" y="1462"/>
                    <a:pt x="2855" y="747"/>
                    <a:pt x="2831" y="45"/>
                  </a:cubicBezTo>
                  <a:cubicBezTo>
                    <a:pt x="2825" y="15"/>
                    <a:pt x="2804" y="0"/>
                    <a:pt x="2784" y="0"/>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6"/>
            <p:cNvSpPr/>
            <p:nvPr/>
          </p:nvSpPr>
          <p:spPr>
            <a:xfrm>
              <a:off x="5946150" y="1320075"/>
              <a:ext cx="77525" cy="196000"/>
            </a:xfrm>
            <a:custGeom>
              <a:avLst/>
              <a:gdLst/>
              <a:ahLst/>
              <a:cxnLst/>
              <a:rect l="l" t="t" r="r" b="b"/>
              <a:pathLst>
                <a:path w="3101" h="7840" extrusionOk="0">
                  <a:moveTo>
                    <a:pt x="3035" y="1"/>
                  </a:moveTo>
                  <a:cubicBezTo>
                    <a:pt x="3009" y="1"/>
                    <a:pt x="2982" y="19"/>
                    <a:pt x="2982" y="54"/>
                  </a:cubicBezTo>
                  <a:cubicBezTo>
                    <a:pt x="2982" y="1162"/>
                    <a:pt x="2827" y="2257"/>
                    <a:pt x="2529" y="3329"/>
                  </a:cubicBezTo>
                  <a:cubicBezTo>
                    <a:pt x="2208" y="4376"/>
                    <a:pt x="1743" y="5388"/>
                    <a:pt x="1160" y="6317"/>
                  </a:cubicBezTo>
                  <a:cubicBezTo>
                    <a:pt x="815" y="6841"/>
                    <a:pt x="434" y="7329"/>
                    <a:pt x="17" y="7805"/>
                  </a:cubicBezTo>
                  <a:cubicBezTo>
                    <a:pt x="0" y="7822"/>
                    <a:pt x="7" y="7839"/>
                    <a:pt x="21" y="7839"/>
                  </a:cubicBezTo>
                  <a:cubicBezTo>
                    <a:pt x="27" y="7839"/>
                    <a:pt x="34" y="7836"/>
                    <a:pt x="41" y="7829"/>
                  </a:cubicBezTo>
                  <a:cubicBezTo>
                    <a:pt x="446" y="7448"/>
                    <a:pt x="803" y="7020"/>
                    <a:pt x="1112" y="6555"/>
                  </a:cubicBezTo>
                  <a:cubicBezTo>
                    <a:pt x="1434" y="6091"/>
                    <a:pt x="1720" y="5615"/>
                    <a:pt x="1970" y="5103"/>
                  </a:cubicBezTo>
                  <a:cubicBezTo>
                    <a:pt x="2458" y="4103"/>
                    <a:pt x="2791" y="3031"/>
                    <a:pt x="2970" y="1924"/>
                  </a:cubicBezTo>
                  <a:cubicBezTo>
                    <a:pt x="3065" y="1305"/>
                    <a:pt x="3101" y="674"/>
                    <a:pt x="3089" y="54"/>
                  </a:cubicBezTo>
                  <a:cubicBezTo>
                    <a:pt x="3089" y="19"/>
                    <a:pt x="3062" y="1"/>
                    <a:pt x="3035"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6"/>
            <p:cNvSpPr/>
            <p:nvPr/>
          </p:nvSpPr>
          <p:spPr>
            <a:xfrm>
              <a:off x="5976400" y="1381575"/>
              <a:ext cx="74375" cy="173725"/>
            </a:xfrm>
            <a:custGeom>
              <a:avLst/>
              <a:gdLst/>
              <a:ahLst/>
              <a:cxnLst/>
              <a:rect l="l" t="t" r="r" b="b"/>
              <a:pathLst>
                <a:path w="2975" h="6949" extrusionOk="0">
                  <a:moveTo>
                    <a:pt x="2841" y="1"/>
                  </a:moveTo>
                  <a:cubicBezTo>
                    <a:pt x="2815" y="1"/>
                    <a:pt x="2789" y="24"/>
                    <a:pt x="2796" y="59"/>
                  </a:cubicBezTo>
                  <a:cubicBezTo>
                    <a:pt x="2867" y="607"/>
                    <a:pt x="2843" y="1166"/>
                    <a:pt x="2712" y="1702"/>
                  </a:cubicBezTo>
                  <a:cubicBezTo>
                    <a:pt x="2605" y="2166"/>
                    <a:pt x="2474" y="2643"/>
                    <a:pt x="2308" y="3095"/>
                  </a:cubicBezTo>
                  <a:cubicBezTo>
                    <a:pt x="1986" y="3988"/>
                    <a:pt x="1546" y="4833"/>
                    <a:pt x="1010" y="5619"/>
                  </a:cubicBezTo>
                  <a:cubicBezTo>
                    <a:pt x="700" y="6072"/>
                    <a:pt x="367" y="6500"/>
                    <a:pt x="10" y="6905"/>
                  </a:cubicBezTo>
                  <a:cubicBezTo>
                    <a:pt x="0" y="6923"/>
                    <a:pt x="12" y="6949"/>
                    <a:pt x="29" y="6949"/>
                  </a:cubicBezTo>
                  <a:cubicBezTo>
                    <a:pt x="34" y="6949"/>
                    <a:pt x="40" y="6946"/>
                    <a:pt x="45" y="6941"/>
                  </a:cubicBezTo>
                  <a:cubicBezTo>
                    <a:pt x="724" y="6238"/>
                    <a:pt x="1295" y="5453"/>
                    <a:pt x="1748" y="4595"/>
                  </a:cubicBezTo>
                  <a:cubicBezTo>
                    <a:pt x="2212" y="3726"/>
                    <a:pt x="2558" y="2809"/>
                    <a:pt x="2784" y="1857"/>
                  </a:cubicBezTo>
                  <a:cubicBezTo>
                    <a:pt x="2939" y="1262"/>
                    <a:pt x="2974" y="642"/>
                    <a:pt x="2879" y="35"/>
                  </a:cubicBezTo>
                  <a:cubicBezTo>
                    <a:pt x="2874" y="11"/>
                    <a:pt x="2858" y="1"/>
                    <a:pt x="2841"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6"/>
            <p:cNvSpPr/>
            <p:nvPr/>
          </p:nvSpPr>
          <p:spPr>
            <a:xfrm>
              <a:off x="5995250" y="1453625"/>
              <a:ext cx="88550" cy="154625"/>
            </a:xfrm>
            <a:custGeom>
              <a:avLst/>
              <a:gdLst/>
              <a:ahLst/>
              <a:cxnLst/>
              <a:rect l="l" t="t" r="r" b="b"/>
              <a:pathLst>
                <a:path w="3542" h="6185" extrusionOk="0">
                  <a:moveTo>
                    <a:pt x="3490" y="0"/>
                  </a:moveTo>
                  <a:cubicBezTo>
                    <a:pt x="3468" y="0"/>
                    <a:pt x="3447" y="12"/>
                    <a:pt x="3447" y="35"/>
                  </a:cubicBezTo>
                  <a:cubicBezTo>
                    <a:pt x="3268" y="1928"/>
                    <a:pt x="2482" y="3690"/>
                    <a:pt x="1184" y="5071"/>
                  </a:cubicBezTo>
                  <a:cubicBezTo>
                    <a:pt x="1006" y="5273"/>
                    <a:pt x="827" y="5452"/>
                    <a:pt x="625" y="5630"/>
                  </a:cubicBezTo>
                  <a:cubicBezTo>
                    <a:pt x="434" y="5797"/>
                    <a:pt x="220" y="5964"/>
                    <a:pt x="30" y="6142"/>
                  </a:cubicBezTo>
                  <a:cubicBezTo>
                    <a:pt x="1" y="6152"/>
                    <a:pt x="18" y="6185"/>
                    <a:pt x="45" y="6185"/>
                  </a:cubicBezTo>
                  <a:cubicBezTo>
                    <a:pt x="51" y="6185"/>
                    <a:pt x="58" y="6183"/>
                    <a:pt x="65" y="6178"/>
                  </a:cubicBezTo>
                  <a:cubicBezTo>
                    <a:pt x="458" y="5928"/>
                    <a:pt x="827" y="5619"/>
                    <a:pt x="1149" y="5273"/>
                  </a:cubicBezTo>
                  <a:cubicBezTo>
                    <a:pt x="2149" y="4249"/>
                    <a:pt x="2875" y="2987"/>
                    <a:pt x="3268" y="1618"/>
                  </a:cubicBezTo>
                  <a:cubicBezTo>
                    <a:pt x="3411" y="1106"/>
                    <a:pt x="3506" y="570"/>
                    <a:pt x="3542" y="46"/>
                  </a:cubicBezTo>
                  <a:cubicBezTo>
                    <a:pt x="3542" y="15"/>
                    <a:pt x="3515" y="0"/>
                    <a:pt x="3490" y="0"/>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6"/>
            <p:cNvSpPr/>
            <p:nvPr/>
          </p:nvSpPr>
          <p:spPr>
            <a:xfrm>
              <a:off x="5594300" y="1447625"/>
              <a:ext cx="167675" cy="184025"/>
            </a:xfrm>
            <a:custGeom>
              <a:avLst/>
              <a:gdLst/>
              <a:ahLst/>
              <a:cxnLst/>
              <a:rect l="l" t="t" r="r" b="b"/>
              <a:pathLst>
                <a:path w="6707" h="7361" extrusionOk="0">
                  <a:moveTo>
                    <a:pt x="37" y="1"/>
                  </a:moveTo>
                  <a:cubicBezTo>
                    <a:pt x="18" y="1"/>
                    <a:pt x="0" y="13"/>
                    <a:pt x="6" y="36"/>
                  </a:cubicBezTo>
                  <a:cubicBezTo>
                    <a:pt x="125" y="1406"/>
                    <a:pt x="816" y="2620"/>
                    <a:pt x="1697" y="3644"/>
                  </a:cubicBezTo>
                  <a:cubicBezTo>
                    <a:pt x="2149" y="4156"/>
                    <a:pt x="2637" y="4644"/>
                    <a:pt x="3149" y="5108"/>
                  </a:cubicBezTo>
                  <a:cubicBezTo>
                    <a:pt x="3637" y="5561"/>
                    <a:pt x="4149" y="5978"/>
                    <a:pt x="4685" y="6370"/>
                  </a:cubicBezTo>
                  <a:cubicBezTo>
                    <a:pt x="4995" y="6585"/>
                    <a:pt x="5304" y="6775"/>
                    <a:pt x="5638" y="6954"/>
                  </a:cubicBezTo>
                  <a:cubicBezTo>
                    <a:pt x="5959" y="7132"/>
                    <a:pt x="6304" y="7275"/>
                    <a:pt x="6662" y="7359"/>
                  </a:cubicBezTo>
                  <a:cubicBezTo>
                    <a:pt x="6664" y="7360"/>
                    <a:pt x="6667" y="7361"/>
                    <a:pt x="6669" y="7361"/>
                  </a:cubicBezTo>
                  <a:cubicBezTo>
                    <a:pt x="6690" y="7361"/>
                    <a:pt x="6707" y="7320"/>
                    <a:pt x="6685" y="7299"/>
                  </a:cubicBezTo>
                  <a:cubicBezTo>
                    <a:pt x="6388" y="7156"/>
                    <a:pt x="6090" y="7049"/>
                    <a:pt x="5804" y="6906"/>
                  </a:cubicBezTo>
                  <a:cubicBezTo>
                    <a:pt x="5519" y="6763"/>
                    <a:pt x="5233" y="6597"/>
                    <a:pt x="4971" y="6418"/>
                  </a:cubicBezTo>
                  <a:cubicBezTo>
                    <a:pt x="4423" y="6049"/>
                    <a:pt x="3911" y="5644"/>
                    <a:pt x="3435" y="5204"/>
                  </a:cubicBezTo>
                  <a:cubicBezTo>
                    <a:pt x="2435" y="4311"/>
                    <a:pt x="1447" y="3346"/>
                    <a:pt x="792" y="2156"/>
                  </a:cubicBezTo>
                  <a:cubicBezTo>
                    <a:pt x="411" y="1501"/>
                    <a:pt x="173" y="786"/>
                    <a:pt x="77" y="36"/>
                  </a:cubicBezTo>
                  <a:cubicBezTo>
                    <a:pt x="77" y="13"/>
                    <a:pt x="57" y="1"/>
                    <a:pt x="37"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6"/>
            <p:cNvSpPr/>
            <p:nvPr/>
          </p:nvSpPr>
          <p:spPr>
            <a:xfrm>
              <a:off x="5671225" y="1350775"/>
              <a:ext cx="356325" cy="303025"/>
            </a:xfrm>
            <a:custGeom>
              <a:avLst/>
              <a:gdLst/>
              <a:ahLst/>
              <a:cxnLst/>
              <a:rect l="l" t="t" r="r" b="b"/>
              <a:pathLst>
                <a:path w="14253" h="12121" extrusionOk="0">
                  <a:moveTo>
                    <a:pt x="4390" y="0"/>
                  </a:moveTo>
                  <a:cubicBezTo>
                    <a:pt x="3921" y="0"/>
                    <a:pt x="3231" y="303"/>
                    <a:pt x="2704" y="1815"/>
                  </a:cubicBezTo>
                  <a:cubicBezTo>
                    <a:pt x="1822" y="4339"/>
                    <a:pt x="501" y="6315"/>
                    <a:pt x="251" y="8209"/>
                  </a:cubicBezTo>
                  <a:cubicBezTo>
                    <a:pt x="1" y="10102"/>
                    <a:pt x="3049" y="11804"/>
                    <a:pt x="3049" y="11804"/>
                  </a:cubicBezTo>
                  <a:cubicBezTo>
                    <a:pt x="3049" y="11804"/>
                    <a:pt x="3334" y="12121"/>
                    <a:pt x="3721" y="12121"/>
                  </a:cubicBezTo>
                  <a:cubicBezTo>
                    <a:pt x="4014" y="12121"/>
                    <a:pt x="4364" y="11940"/>
                    <a:pt x="4692" y="11304"/>
                  </a:cubicBezTo>
                  <a:lnTo>
                    <a:pt x="7121" y="11137"/>
                  </a:lnTo>
                  <a:lnTo>
                    <a:pt x="9562" y="11304"/>
                  </a:lnTo>
                  <a:cubicBezTo>
                    <a:pt x="9890" y="11940"/>
                    <a:pt x="10238" y="12121"/>
                    <a:pt x="10527" y="12121"/>
                  </a:cubicBezTo>
                  <a:cubicBezTo>
                    <a:pt x="10911" y="12121"/>
                    <a:pt x="11193" y="11804"/>
                    <a:pt x="11193" y="11804"/>
                  </a:cubicBezTo>
                  <a:cubicBezTo>
                    <a:pt x="11193" y="11804"/>
                    <a:pt x="14253" y="10102"/>
                    <a:pt x="13991" y="8209"/>
                  </a:cubicBezTo>
                  <a:cubicBezTo>
                    <a:pt x="13753" y="6315"/>
                    <a:pt x="12431" y="4339"/>
                    <a:pt x="11550" y="1815"/>
                  </a:cubicBezTo>
                  <a:cubicBezTo>
                    <a:pt x="11020" y="305"/>
                    <a:pt x="10323" y="4"/>
                    <a:pt x="9851" y="4"/>
                  </a:cubicBezTo>
                  <a:cubicBezTo>
                    <a:pt x="9537" y="4"/>
                    <a:pt x="9323" y="136"/>
                    <a:pt x="9323" y="136"/>
                  </a:cubicBezTo>
                  <a:cubicBezTo>
                    <a:pt x="8800" y="720"/>
                    <a:pt x="8049" y="1065"/>
                    <a:pt x="7252" y="1101"/>
                  </a:cubicBezTo>
                  <a:lnTo>
                    <a:pt x="7002" y="1101"/>
                  </a:lnTo>
                  <a:cubicBezTo>
                    <a:pt x="6204" y="1065"/>
                    <a:pt x="5454" y="720"/>
                    <a:pt x="4918" y="136"/>
                  </a:cubicBezTo>
                  <a:cubicBezTo>
                    <a:pt x="4918" y="136"/>
                    <a:pt x="4704" y="0"/>
                    <a:pt x="4390" y="0"/>
                  </a:cubicBezTo>
                  <a:close/>
                </a:path>
              </a:pathLst>
            </a:custGeom>
            <a:solidFill>
              <a:srgbClr val="FFD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6"/>
            <p:cNvSpPr/>
            <p:nvPr/>
          </p:nvSpPr>
          <p:spPr>
            <a:xfrm>
              <a:off x="5879900" y="1521600"/>
              <a:ext cx="71450" cy="115650"/>
            </a:xfrm>
            <a:custGeom>
              <a:avLst/>
              <a:gdLst/>
              <a:ahLst/>
              <a:cxnLst/>
              <a:rect l="l" t="t" r="r" b="b"/>
              <a:pathLst>
                <a:path w="2858" h="4626" extrusionOk="0">
                  <a:moveTo>
                    <a:pt x="588" y="0"/>
                  </a:moveTo>
                  <a:cubicBezTo>
                    <a:pt x="515" y="0"/>
                    <a:pt x="441" y="18"/>
                    <a:pt x="369" y="54"/>
                  </a:cubicBezTo>
                  <a:cubicBezTo>
                    <a:pt x="262" y="137"/>
                    <a:pt x="179" y="256"/>
                    <a:pt x="131" y="387"/>
                  </a:cubicBezTo>
                  <a:cubicBezTo>
                    <a:pt x="72" y="530"/>
                    <a:pt x="36" y="661"/>
                    <a:pt x="24" y="804"/>
                  </a:cubicBezTo>
                  <a:cubicBezTo>
                    <a:pt x="0" y="1102"/>
                    <a:pt x="24" y="1399"/>
                    <a:pt x="95" y="1685"/>
                  </a:cubicBezTo>
                  <a:cubicBezTo>
                    <a:pt x="155" y="1995"/>
                    <a:pt x="238" y="2304"/>
                    <a:pt x="333" y="2614"/>
                  </a:cubicBezTo>
                  <a:cubicBezTo>
                    <a:pt x="441" y="2971"/>
                    <a:pt x="572" y="3316"/>
                    <a:pt x="714" y="3662"/>
                  </a:cubicBezTo>
                  <a:cubicBezTo>
                    <a:pt x="786" y="3816"/>
                    <a:pt x="857" y="3983"/>
                    <a:pt x="929" y="4150"/>
                  </a:cubicBezTo>
                  <a:cubicBezTo>
                    <a:pt x="1000" y="4316"/>
                    <a:pt x="1095" y="4483"/>
                    <a:pt x="1226" y="4614"/>
                  </a:cubicBezTo>
                  <a:cubicBezTo>
                    <a:pt x="1234" y="4622"/>
                    <a:pt x="1246" y="4626"/>
                    <a:pt x="1258" y="4626"/>
                  </a:cubicBezTo>
                  <a:cubicBezTo>
                    <a:pt x="1282" y="4626"/>
                    <a:pt x="1306" y="4610"/>
                    <a:pt x="1298" y="4578"/>
                  </a:cubicBezTo>
                  <a:cubicBezTo>
                    <a:pt x="1274" y="4435"/>
                    <a:pt x="1226" y="4304"/>
                    <a:pt x="1155" y="4173"/>
                  </a:cubicBezTo>
                  <a:cubicBezTo>
                    <a:pt x="1095" y="4043"/>
                    <a:pt x="1024" y="3912"/>
                    <a:pt x="976" y="3769"/>
                  </a:cubicBezTo>
                  <a:cubicBezTo>
                    <a:pt x="857" y="3483"/>
                    <a:pt x="762" y="3209"/>
                    <a:pt x="667" y="2923"/>
                  </a:cubicBezTo>
                  <a:cubicBezTo>
                    <a:pt x="572" y="2638"/>
                    <a:pt x="488" y="2340"/>
                    <a:pt x="417" y="2042"/>
                  </a:cubicBezTo>
                  <a:cubicBezTo>
                    <a:pt x="345" y="1768"/>
                    <a:pt x="286" y="1495"/>
                    <a:pt x="262" y="1221"/>
                  </a:cubicBezTo>
                  <a:cubicBezTo>
                    <a:pt x="226" y="959"/>
                    <a:pt x="262" y="697"/>
                    <a:pt x="369" y="459"/>
                  </a:cubicBezTo>
                  <a:cubicBezTo>
                    <a:pt x="393" y="399"/>
                    <a:pt x="417" y="352"/>
                    <a:pt x="453" y="304"/>
                  </a:cubicBezTo>
                  <a:cubicBezTo>
                    <a:pt x="479" y="269"/>
                    <a:pt x="518" y="247"/>
                    <a:pt x="560" y="247"/>
                  </a:cubicBezTo>
                  <a:cubicBezTo>
                    <a:pt x="575" y="247"/>
                    <a:pt x="591" y="250"/>
                    <a:pt x="607" y="256"/>
                  </a:cubicBezTo>
                  <a:cubicBezTo>
                    <a:pt x="750" y="280"/>
                    <a:pt x="869" y="340"/>
                    <a:pt x="988" y="411"/>
                  </a:cubicBezTo>
                  <a:cubicBezTo>
                    <a:pt x="1203" y="566"/>
                    <a:pt x="1405" y="756"/>
                    <a:pt x="1584" y="959"/>
                  </a:cubicBezTo>
                  <a:cubicBezTo>
                    <a:pt x="1762" y="1149"/>
                    <a:pt x="1929" y="1364"/>
                    <a:pt x="2072" y="1590"/>
                  </a:cubicBezTo>
                  <a:cubicBezTo>
                    <a:pt x="2250" y="1840"/>
                    <a:pt x="2393" y="2102"/>
                    <a:pt x="2524" y="2376"/>
                  </a:cubicBezTo>
                  <a:cubicBezTo>
                    <a:pt x="2631" y="2661"/>
                    <a:pt x="2727" y="2947"/>
                    <a:pt x="2798" y="3245"/>
                  </a:cubicBezTo>
                  <a:cubicBezTo>
                    <a:pt x="2798" y="3264"/>
                    <a:pt x="2808" y="3271"/>
                    <a:pt x="2819" y="3271"/>
                  </a:cubicBezTo>
                  <a:cubicBezTo>
                    <a:pt x="2836" y="3271"/>
                    <a:pt x="2858" y="3254"/>
                    <a:pt x="2858" y="3233"/>
                  </a:cubicBezTo>
                  <a:cubicBezTo>
                    <a:pt x="2762" y="2650"/>
                    <a:pt x="2572" y="2102"/>
                    <a:pt x="2298" y="1590"/>
                  </a:cubicBezTo>
                  <a:cubicBezTo>
                    <a:pt x="2155" y="1340"/>
                    <a:pt x="2000" y="1102"/>
                    <a:pt x="1810" y="875"/>
                  </a:cubicBezTo>
                  <a:cubicBezTo>
                    <a:pt x="1631" y="649"/>
                    <a:pt x="1417" y="447"/>
                    <a:pt x="1191" y="268"/>
                  </a:cubicBezTo>
                  <a:cubicBezTo>
                    <a:pt x="1072" y="173"/>
                    <a:pt x="941" y="102"/>
                    <a:pt x="798" y="54"/>
                  </a:cubicBezTo>
                  <a:cubicBezTo>
                    <a:pt x="732" y="18"/>
                    <a:pt x="661" y="0"/>
                    <a:pt x="58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6"/>
            <p:cNvSpPr/>
            <p:nvPr/>
          </p:nvSpPr>
          <p:spPr>
            <a:xfrm>
              <a:off x="5872750" y="1461450"/>
              <a:ext cx="77050" cy="51975"/>
            </a:xfrm>
            <a:custGeom>
              <a:avLst/>
              <a:gdLst/>
              <a:ahLst/>
              <a:cxnLst/>
              <a:rect l="l" t="t" r="r" b="b"/>
              <a:pathLst>
                <a:path w="3082" h="2079" extrusionOk="0">
                  <a:moveTo>
                    <a:pt x="1450" y="1"/>
                  </a:moveTo>
                  <a:cubicBezTo>
                    <a:pt x="1443" y="1"/>
                    <a:pt x="1436" y="3"/>
                    <a:pt x="1429" y="7"/>
                  </a:cubicBezTo>
                  <a:cubicBezTo>
                    <a:pt x="1131" y="293"/>
                    <a:pt x="822" y="579"/>
                    <a:pt x="512" y="865"/>
                  </a:cubicBezTo>
                  <a:cubicBezTo>
                    <a:pt x="286" y="1079"/>
                    <a:pt x="0" y="1424"/>
                    <a:pt x="203" y="1746"/>
                  </a:cubicBezTo>
                  <a:cubicBezTo>
                    <a:pt x="310" y="1877"/>
                    <a:pt x="465" y="1972"/>
                    <a:pt x="631" y="2008"/>
                  </a:cubicBezTo>
                  <a:cubicBezTo>
                    <a:pt x="798" y="2055"/>
                    <a:pt x="977" y="2079"/>
                    <a:pt x="1155" y="2079"/>
                  </a:cubicBezTo>
                  <a:cubicBezTo>
                    <a:pt x="1524" y="2079"/>
                    <a:pt x="1893" y="1972"/>
                    <a:pt x="2215" y="1781"/>
                  </a:cubicBezTo>
                  <a:cubicBezTo>
                    <a:pt x="2382" y="1686"/>
                    <a:pt x="2548" y="1579"/>
                    <a:pt x="2691" y="1448"/>
                  </a:cubicBezTo>
                  <a:cubicBezTo>
                    <a:pt x="2774" y="1388"/>
                    <a:pt x="2846" y="1317"/>
                    <a:pt x="2917" y="1246"/>
                  </a:cubicBezTo>
                  <a:cubicBezTo>
                    <a:pt x="2977" y="1174"/>
                    <a:pt x="3036" y="1103"/>
                    <a:pt x="3072" y="1007"/>
                  </a:cubicBezTo>
                  <a:cubicBezTo>
                    <a:pt x="3081" y="961"/>
                    <a:pt x="3047" y="928"/>
                    <a:pt x="3008" y="928"/>
                  </a:cubicBezTo>
                  <a:cubicBezTo>
                    <a:pt x="2998" y="928"/>
                    <a:pt x="2987" y="931"/>
                    <a:pt x="2977" y="936"/>
                  </a:cubicBezTo>
                  <a:cubicBezTo>
                    <a:pt x="2846" y="1019"/>
                    <a:pt x="2727" y="1115"/>
                    <a:pt x="2632" y="1234"/>
                  </a:cubicBezTo>
                  <a:cubicBezTo>
                    <a:pt x="2513" y="1341"/>
                    <a:pt x="2393" y="1436"/>
                    <a:pt x="2263" y="1519"/>
                  </a:cubicBezTo>
                  <a:cubicBezTo>
                    <a:pt x="2001" y="1698"/>
                    <a:pt x="1703" y="1805"/>
                    <a:pt x="1381" y="1865"/>
                  </a:cubicBezTo>
                  <a:cubicBezTo>
                    <a:pt x="1304" y="1877"/>
                    <a:pt x="1225" y="1882"/>
                    <a:pt x="1146" y="1882"/>
                  </a:cubicBezTo>
                  <a:cubicBezTo>
                    <a:pt x="908" y="1882"/>
                    <a:pt x="667" y="1829"/>
                    <a:pt x="453" y="1722"/>
                  </a:cubicBezTo>
                  <a:cubicBezTo>
                    <a:pt x="322" y="1650"/>
                    <a:pt x="262" y="1484"/>
                    <a:pt x="334" y="1341"/>
                  </a:cubicBezTo>
                  <a:cubicBezTo>
                    <a:pt x="393" y="1198"/>
                    <a:pt x="500" y="1067"/>
                    <a:pt x="631" y="960"/>
                  </a:cubicBezTo>
                  <a:cubicBezTo>
                    <a:pt x="917" y="662"/>
                    <a:pt x="1191" y="364"/>
                    <a:pt x="1489" y="67"/>
                  </a:cubicBezTo>
                  <a:cubicBezTo>
                    <a:pt x="1508" y="38"/>
                    <a:pt x="1480" y="1"/>
                    <a:pt x="145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6"/>
            <p:cNvSpPr/>
            <p:nvPr/>
          </p:nvSpPr>
          <p:spPr>
            <a:xfrm>
              <a:off x="5882075" y="1538250"/>
              <a:ext cx="15700" cy="29775"/>
            </a:xfrm>
            <a:custGeom>
              <a:avLst/>
              <a:gdLst/>
              <a:ahLst/>
              <a:cxnLst/>
              <a:rect l="l" t="t" r="r" b="b"/>
              <a:pathLst>
                <a:path w="628" h="1191" extrusionOk="0">
                  <a:moveTo>
                    <a:pt x="55" y="1"/>
                  </a:moveTo>
                  <a:cubicBezTo>
                    <a:pt x="21" y="1"/>
                    <a:pt x="1" y="38"/>
                    <a:pt x="20" y="67"/>
                  </a:cubicBezTo>
                  <a:cubicBezTo>
                    <a:pt x="92" y="138"/>
                    <a:pt x="163" y="221"/>
                    <a:pt x="223" y="305"/>
                  </a:cubicBezTo>
                  <a:cubicBezTo>
                    <a:pt x="282" y="388"/>
                    <a:pt x="330" y="471"/>
                    <a:pt x="377" y="567"/>
                  </a:cubicBezTo>
                  <a:cubicBezTo>
                    <a:pt x="425" y="674"/>
                    <a:pt x="461" y="781"/>
                    <a:pt x="485" y="888"/>
                  </a:cubicBezTo>
                  <a:cubicBezTo>
                    <a:pt x="508" y="983"/>
                    <a:pt x="544" y="1091"/>
                    <a:pt x="592" y="1186"/>
                  </a:cubicBezTo>
                  <a:cubicBezTo>
                    <a:pt x="592" y="1189"/>
                    <a:pt x="594" y="1191"/>
                    <a:pt x="597" y="1191"/>
                  </a:cubicBezTo>
                  <a:cubicBezTo>
                    <a:pt x="604" y="1191"/>
                    <a:pt x="616" y="1182"/>
                    <a:pt x="616" y="1174"/>
                  </a:cubicBezTo>
                  <a:cubicBezTo>
                    <a:pt x="627" y="948"/>
                    <a:pt x="568" y="710"/>
                    <a:pt x="461" y="507"/>
                  </a:cubicBezTo>
                  <a:cubicBezTo>
                    <a:pt x="389" y="305"/>
                    <a:pt x="246" y="126"/>
                    <a:pt x="80" y="7"/>
                  </a:cubicBezTo>
                  <a:cubicBezTo>
                    <a:pt x="71" y="3"/>
                    <a:pt x="62" y="1"/>
                    <a:pt x="5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6"/>
            <p:cNvSpPr/>
            <p:nvPr/>
          </p:nvSpPr>
          <p:spPr>
            <a:xfrm>
              <a:off x="5887125" y="1526975"/>
              <a:ext cx="18600" cy="30750"/>
            </a:xfrm>
            <a:custGeom>
              <a:avLst/>
              <a:gdLst/>
              <a:ahLst/>
              <a:cxnLst/>
              <a:rect l="l" t="t" r="r" b="b"/>
              <a:pathLst>
                <a:path w="744" h="1230" extrusionOk="0">
                  <a:moveTo>
                    <a:pt x="74" y="0"/>
                  </a:moveTo>
                  <a:cubicBezTo>
                    <a:pt x="40" y="0"/>
                    <a:pt x="1" y="47"/>
                    <a:pt x="21" y="77"/>
                  </a:cubicBezTo>
                  <a:cubicBezTo>
                    <a:pt x="92" y="172"/>
                    <a:pt x="164" y="244"/>
                    <a:pt x="223" y="327"/>
                  </a:cubicBezTo>
                  <a:cubicBezTo>
                    <a:pt x="294" y="422"/>
                    <a:pt x="354" y="518"/>
                    <a:pt x="414" y="625"/>
                  </a:cubicBezTo>
                  <a:cubicBezTo>
                    <a:pt x="461" y="720"/>
                    <a:pt x="509" y="815"/>
                    <a:pt x="545" y="922"/>
                  </a:cubicBezTo>
                  <a:cubicBezTo>
                    <a:pt x="592" y="1018"/>
                    <a:pt x="640" y="1113"/>
                    <a:pt x="699" y="1220"/>
                  </a:cubicBezTo>
                  <a:cubicBezTo>
                    <a:pt x="703" y="1227"/>
                    <a:pt x="708" y="1230"/>
                    <a:pt x="714" y="1230"/>
                  </a:cubicBezTo>
                  <a:cubicBezTo>
                    <a:pt x="728" y="1230"/>
                    <a:pt x="743" y="1213"/>
                    <a:pt x="735" y="1196"/>
                  </a:cubicBezTo>
                  <a:cubicBezTo>
                    <a:pt x="723" y="1077"/>
                    <a:pt x="687" y="958"/>
                    <a:pt x="652" y="851"/>
                  </a:cubicBezTo>
                  <a:cubicBezTo>
                    <a:pt x="604" y="744"/>
                    <a:pt x="556" y="637"/>
                    <a:pt x="509" y="541"/>
                  </a:cubicBezTo>
                  <a:cubicBezTo>
                    <a:pt x="449" y="434"/>
                    <a:pt x="402" y="351"/>
                    <a:pt x="330" y="256"/>
                  </a:cubicBezTo>
                  <a:cubicBezTo>
                    <a:pt x="271" y="160"/>
                    <a:pt x="187" y="77"/>
                    <a:pt x="92" y="6"/>
                  </a:cubicBezTo>
                  <a:cubicBezTo>
                    <a:pt x="86" y="2"/>
                    <a:pt x="80" y="0"/>
                    <a:pt x="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6"/>
            <p:cNvSpPr/>
            <p:nvPr/>
          </p:nvSpPr>
          <p:spPr>
            <a:xfrm>
              <a:off x="5900925" y="1527025"/>
              <a:ext cx="15300" cy="31075"/>
            </a:xfrm>
            <a:custGeom>
              <a:avLst/>
              <a:gdLst/>
              <a:ahLst/>
              <a:cxnLst/>
              <a:rect l="l" t="t" r="r" b="b"/>
              <a:pathLst>
                <a:path w="612" h="1243" extrusionOk="0">
                  <a:moveTo>
                    <a:pt x="72" y="0"/>
                  </a:moveTo>
                  <a:cubicBezTo>
                    <a:pt x="34" y="0"/>
                    <a:pt x="0" y="38"/>
                    <a:pt x="16" y="87"/>
                  </a:cubicBezTo>
                  <a:cubicBezTo>
                    <a:pt x="123" y="266"/>
                    <a:pt x="219" y="456"/>
                    <a:pt x="302" y="658"/>
                  </a:cubicBezTo>
                  <a:cubicBezTo>
                    <a:pt x="374" y="849"/>
                    <a:pt x="457" y="1039"/>
                    <a:pt x="552" y="1230"/>
                  </a:cubicBezTo>
                  <a:cubicBezTo>
                    <a:pt x="557" y="1239"/>
                    <a:pt x="566" y="1243"/>
                    <a:pt x="577" y="1243"/>
                  </a:cubicBezTo>
                  <a:cubicBezTo>
                    <a:pt x="593" y="1243"/>
                    <a:pt x="612" y="1233"/>
                    <a:pt x="612" y="1218"/>
                  </a:cubicBezTo>
                  <a:cubicBezTo>
                    <a:pt x="576" y="1004"/>
                    <a:pt x="516" y="789"/>
                    <a:pt x="421" y="599"/>
                  </a:cubicBezTo>
                  <a:cubicBezTo>
                    <a:pt x="338" y="397"/>
                    <a:pt x="231" y="206"/>
                    <a:pt x="123" y="27"/>
                  </a:cubicBezTo>
                  <a:cubicBezTo>
                    <a:pt x="108" y="9"/>
                    <a:pt x="90" y="0"/>
                    <a:pt x="7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6"/>
            <p:cNvSpPr/>
            <p:nvPr/>
          </p:nvSpPr>
          <p:spPr>
            <a:xfrm>
              <a:off x="5904600" y="1562825"/>
              <a:ext cx="39300" cy="62400"/>
            </a:xfrm>
            <a:custGeom>
              <a:avLst/>
              <a:gdLst/>
              <a:ahLst/>
              <a:cxnLst/>
              <a:rect l="l" t="t" r="r" b="b"/>
              <a:pathLst>
                <a:path w="1572" h="2496" extrusionOk="0">
                  <a:moveTo>
                    <a:pt x="584" y="0"/>
                  </a:moveTo>
                  <a:cubicBezTo>
                    <a:pt x="512" y="12"/>
                    <a:pt x="453" y="48"/>
                    <a:pt x="405" y="96"/>
                  </a:cubicBezTo>
                  <a:cubicBezTo>
                    <a:pt x="274" y="167"/>
                    <a:pt x="167" y="286"/>
                    <a:pt x="107" y="441"/>
                  </a:cubicBezTo>
                  <a:cubicBezTo>
                    <a:pt x="0" y="727"/>
                    <a:pt x="72" y="1060"/>
                    <a:pt x="143" y="1346"/>
                  </a:cubicBezTo>
                  <a:cubicBezTo>
                    <a:pt x="227" y="1643"/>
                    <a:pt x="369" y="1929"/>
                    <a:pt x="548" y="2179"/>
                  </a:cubicBezTo>
                  <a:cubicBezTo>
                    <a:pt x="662" y="2341"/>
                    <a:pt x="830" y="2496"/>
                    <a:pt x="1027" y="2496"/>
                  </a:cubicBezTo>
                  <a:cubicBezTo>
                    <a:pt x="1076" y="2496"/>
                    <a:pt x="1127" y="2486"/>
                    <a:pt x="1179" y="2465"/>
                  </a:cubicBezTo>
                  <a:cubicBezTo>
                    <a:pt x="1453" y="2358"/>
                    <a:pt x="1548" y="2060"/>
                    <a:pt x="1560" y="1798"/>
                  </a:cubicBezTo>
                  <a:cubicBezTo>
                    <a:pt x="1572" y="1477"/>
                    <a:pt x="1536" y="1155"/>
                    <a:pt x="1441" y="846"/>
                  </a:cubicBezTo>
                  <a:cubicBezTo>
                    <a:pt x="1346" y="584"/>
                    <a:pt x="1191" y="334"/>
                    <a:pt x="965" y="155"/>
                  </a:cubicBezTo>
                  <a:cubicBezTo>
                    <a:pt x="869" y="48"/>
                    <a:pt x="727" y="0"/>
                    <a:pt x="5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6"/>
            <p:cNvSpPr/>
            <p:nvPr/>
          </p:nvSpPr>
          <p:spPr>
            <a:xfrm>
              <a:off x="5747250" y="1521600"/>
              <a:ext cx="71350" cy="115650"/>
            </a:xfrm>
            <a:custGeom>
              <a:avLst/>
              <a:gdLst/>
              <a:ahLst/>
              <a:cxnLst/>
              <a:rect l="l" t="t" r="r" b="b"/>
              <a:pathLst>
                <a:path w="2854" h="4626" extrusionOk="0">
                  <a:moveTo>
                    <a:pt x="2274" y="0"/>
                  </a:moveTo>
                  <a:cubicBezTo>
                    <a:pt x="2202" y="0"/>
                    <a:pt x="2127" y="18"/>
                    <a:pt x="2056" y="54"/>
                  </a:cubicBezTo>
                  <a:cubicBezTo>
                    <a:pt x="1925" y="102"/>
                    <a:pt x="1794" y="173"/>
                    <a:pt x="1675" y="268"/>
                  </a:cubicBezTo>
                  <a:cubicBezTo>
                    <a:pt x="1448" y="447"/>
                    <a:pt x="1234" y="649"/>
                    <a:pt x="1056" y="875"/>
                  </a:cubicBezTo>
                  <a:cubicBezTo>
                    <a:pt x="865" y="1102"/>
                    <a:pt x="698" y="1340"/>
                    <a:pt x="567" y="1590"/>
                  </a:cubicBezTo>
                  <a:cubicBezTo>
                    <a:pt x="294" y="2102"/>
                    <a:pt x="103" y="2650"/>
                    <a:pt x="8" y="3221"/>
                  </a:cubicBezTo>
                  <a:cubicBezTo>
                    <a:pt x="1" y="3250"/>
                    <a:pt x="20" y="3266"/>
                    <a:pt x="38" y="3266"/>
                  </a:cubicBezTo>
                  <a:cubicBezTo>
                    <a:pt x="51" y="3266"/>
                    <a:pt x="63" y="3259"/>
                    <a:pt x="67" y="3245"/>
                  </a:cubicBezTo>
                  <a:cubicBezTo>
                    <a:pt x="139" y="2947"/>
                    <a:pt x="234" y="2650"/>
                    <a:pt x="341" y="2376"/>
                  </a:cubicBezTo>
                  <a:cubicBezTo>
                    <a:pt x="460" y="2090"/>
                    <a:pt x="615" y="1828"/>
                    <a:pt x="794" y="1578"/>
                  </a:cubicBezTo>
                  <a:cubicBezTo>
                    <a:pt x="936" y="1364"/>
                    <a:pt x="1103" y="1149"/>
                    <a:pt x="1282" y="947"/>
                  </a:cubicBezTo>
                  <a:cubicBezTo>
                    <a:pt x="1460" y="745"/>
                    <a:pt x="1651" y="566"/>
                    <a:pt x="1877" y="411"/>
                  </a:cubicBezTo>
                  <a:cubicBezTo>
                    <a:pt x="1984" y="340"/>
                    <a:pt x="2115" y="280"/>
                    <a:pt x="2246" y="244"/>
                  </a:cubicBezTo>
                  <a:cubicBezTo>
                    <a:pt x="2262" y="238"/>
                    <a:pt x="2278" y="235"/>
                    <a:pt x="2294" y="235"/>
                  </a:cubicBezTo>
                  <a:cubicBezTo>
                    <a:pt x="2340" y="235"/>
                    <a:pt x="2386" y="260"/>
                    <a:pt x="2413" y="304"/>
                  </a:cubicBezTo>
                  <a:cubicBezTo>
                    <a:pt x="2437" y="352"/>
                    <a:pt x="2472" y="399"/>
                    <a:pt x="2496" y="447"/>
                  </a:cubicBezTo>
                  <a:cubicBezTo>
                    <a:pt x="2591" y="685"/>
                    <a:pt x="2627" y="959"/>
                    <a:pt x="2591" y="1209"/>
                  </a:cubicBezTo>
                  <a:cubicBezTo>
                    <a:pt x="2568" y="1495"/>
                    <a:pt x="2520" y="1768"/>
                    <a:pt x="2449" y="2030"/>
                  </a:cubicBezTo>
                  <a:cubicBezTo>
                    <a:pt x="2377" y="2328"/>
                    <a:pt x="2294" y="2626"/>
                    <a:pt x="2199" y="2911"/>
                  </a:cubicBezTo>
                  <a:cubicBezTo>
                    <a:pt x="2103" y="3197"/>
                    <a:pt x="1996" y="3483"/>
                    <a:pt x="1889" y="3769"/>
                  </a:cubicBezTo>
                  <a:cubicBezTo>
                    <a:pt x="1829" y="3900"/>
                    <a:pt x="1770" y="4043"/>
                    <a:pt x="1710" y="4173"/>
                  </a:cubicBezTo>
                  <a:cubicBezTo>
                    <a:pt x="1639" y="4293"/>
                    <a:pt x="1579" y="4435"/>
                    <a:pt x="1556" y="4578"/>
                  </a:cubicBezTo>
                  <a:cubicBezTo>
                    <a:pt x="1556" y="4610"/>
                    <a:pt x="1582" y="4626"/>
                    <a:pt x="1607" y="4626"/>
                  </a:cubicBezTo>
                  <a:cubicBezTo>
                    <a:pt x="1619" y="4626"/>
                    <a:pt x="1631" y="4622"/>
                    <a:pt x="1639" y="4614"/>
                  </a:cubicBezTo>
                  <a:cubicBezTo>
                    <a:pt x="1770" y="4471"/>
                    <a:pt x="1865" y="4316"/>
                    <a:pt x="1925" y="4138"/>
                  </a:cubicBezTo>
                  <a:cubicBezTo>
                    <a:pt x="1996" y="3983"/>
                    <a:pt x="2079" y="3816"/>
                    <a:pt x="2151" y="3650"/>
                  </a:cubicBezTo>
                  <a:cubicBezTo>
                    <a:pt x="2294" y="3316"/>
                    <a:pt x="2413" y="2959"/>
                    <a:pt x="2520" y="2614"/>
                  </a:cubicBezTo>
                  <a:cubicBezTo>
                    <a:pt x="2615" y="2304"/>
                    <a:pt x="2699" y="1995"/>
                    <a:pt x="2770" y="1673"/>
                  </a:cubicBezTo>
                  <a:cubicBezTo>
                    <a:pt x="2830" y="1387"/>
                    <a:pt x="2853" y="1102"/>
                    <a:pt x="2830" y="804"/>
                  </a:cubicBezTo>
                  <a:cubicBezTo>
                    <a:pt x="2818" y="661"/>
                    <a:pt x="2782" y="518"/>
                    <a:pt x="2734" y="387"/>
                  </a:cubicBezTo>
                  <a:cubicBezTo>
                    <a:pt x="2687" y="256"/>
                    <a:pt x="2603" y="137"/>
                    <a:pt x="2484" y="54"/>
                  </a:cubicBezTo>
                  <a:cubicBezTo>
                    <a:pt x="2419" y="18"/>
                    <a:pt x="2347" y="0"/>
                    <a:pt x="2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6"/>
            <p:cNvSpPr/>
            <p:nvPr/>
          </p:nvSpPr>
          <p:spPr>
            <a:xfrm>
              <a:off x="5748775" y="1461350"/>
              <a:ext cx="77275" cy="52075"/>
            </a:xfrm>
            <a:custGeom>
              <a:avLst/>
              <a:gdLst/>
              <a:ahLst/>
              <a:cxnLst/>
              <a:rect l="l" t="t" r="r" b="b"/>
              <a:pathLst>
                <a:path w="3091" h="2083" extrusionOk="0">
                  <a:moveTo>
                    <a:pt x="1636" y="0"/>
                  </a:moveTo>
                  <a:cubicBezTo>
                    <a:pt x="1604" y="0"/>
                    <a:pt x="1574" y="43"/>
                    <a:pt x="1602" y="71"/>
                  </a:cubicBezTo>
                  <a:cubicBezTo>
                    <a:pt x="1888" y="368"/>
                    <a:pt x="2173" y="666"/>
                    <a:pt x="2459" y="964"/>
                  </a:cubicBezTo>
                  <a:cubicBezTo>
                    <a:pt x="2590" y="1071"/>
                    <a:pt x="2685" y="1202"/>
                    <a:pt x="2757" y="1345"/>
                  </a:cubicBezTo>
                  <a:cubicBezTo>
                    <a:pt x="2816" y="1488"/>
                    <a:pt x="2769" y="1654"/>
                    <a:pt x="2638" y="1726"/>
                  </a:cubicBezTo>
                  <a:cubicBezTo>
                    <a:pt x="2414" y="1833"/>
                    <a:pt x="2178" y="1886"/>
                    <a:pt x="1938" y="1886"/>
                  </a:cubicBezTo>
                  <a:cubicBezTo>
                    <a:pt x="1858" y="1886"/>
                    <a:pt x="1777" y="1881"/>
                    <a:pt x="1697" y="1869"/>
                  </a:cubicBezTo>
                  <a:cubicBezTo>
                    <a:pt x="1387" y="1809"/>
                    <a:pt x="1090" y="1702"/>
                    <a:pt x="828" y="1523"/>
                  </a:cubicBezTo>
                  <a:cubicBezTo>
                    <a:pt x="697" y="1440"/>
                    <a:pt x="578" y="1345"/>
                    <a:pt x="459" y="1238"/>
                  </a:cubicBezTo>
                  <a:cubicBezTo>
                    <a:pt x="352" y="1119"/>
                    <a:pt x="233" y="1023"/>
                    <a:pt x="102" y="940"/>
                  </a:cubicBezTo>
                  <a:cubicBezTo>
                    <a:pt x="93" y="931"/>
                    <a:pt x="82" y="927"/>
                    <a:pt x="71" y="927"/>
                  </a:cubicBezTo>
                  <a:cubicBezTo>
                    <a:pt x="37" y="927"/>
                    <a:pt x="0" y="963"/>
                    <a:pt x="18" y="999"/>
                  </a:cubicBezTo>
                  <a:cubicBezTo>
                    <a:pt x="54" y="1095"/>
                    <a:pt x="102" y="1178"/>
                    <a:pt x="173" y="1250"/>
                  </a:cubicBezTo>
                  <a:cubicBezTo>
                    <a:pt x="244" y="1321"/>
                    <a:pt x="316" y="1392"/>
                    <a:pt x="387" y="1452"/>
                  </a:cubicBezTo>
                  <a:cubicBezTo>
                    <a:pt x="542" y="1583"/>
                    <a:pt x="697" y="1690"/>
                    <a:pt x="864" y="1785"/>
                  </a:cubicBezTo>
                  <a:cubicBezTo>
                    <a:pt x="1197" y="1976"/>
                    <a:pt x="1554" y="2083"/>
                    <a:pt x="1935" y="2083"/>
                  </a:cubicBezTo>
                  <a:cubicBezTo>
                    <a:pt x="2114" y="2083"/>
                    <a:pt x="2292" y="2059"/>
                    <a:pt x="2459" y="2012"/>
                  </a:cubicBezTo>
                  <a:cubicBezTo>
                    <a:pt x="2626" y="1976"/>
                    <a:pt x="2780" y="1881"/>
                    <a:pt x="2888" y="1750"/>
                  </a:cubicBezTo>
                  <a:cubicBezTo>
                    <a:pt x="3090" y="1428"/>
                    <a:pt x="2804" y="1083"/>
                    <a:pt x="2578" y="869"/>
                  </a:cubicBezTo>
                  <a:cubicBezTo>
                    <a:pt x="2269" y="583"/>
                    <a:pt x="1959" y="297"/>
                    <a:pt x="1661" y="11"/>
                  </a:cubicBezTo>
                  <a:cubicBezTo>
                    <a:pt x="1654" y="4"/>
                    <a:pt x="1645" y="0"/>
                    <a:pt x="163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6"/>
            <p:cNvSpPr/>
            <p:nvPr/>
          </p:nvSpPr>
          <p:spPr>
            <a:xfrm>
              <a:off x="5801000" y="1538250"/>
              <a:ext cx="15700" cy="29775"/>
            </a:xfrm>
            <a:custGeom>
              <a:avLst/>
              <a:gdLst/>
              <a:ahLst/>
              <a:cxnLst/>
              <a:rect l="l" t="t" r="r" b="b"/>
              <a:pathLst>
                <a:path w="628" h="1191" extrusionOk="0">
                  <a:moveTo>
                    <a:pt x="574" y="1"/>
                  </a:moveTo>
                  <a:cubicBezTo>
                    <a:pt x="566" y="1"/>
                    <a:pt x="558" y="3"/>
                    <a:pt x="549" y="7"/>
                  </a:cubicBezTo>
                  <a:cubicBezTo>
                    <a:pt x="382" y="126"/>
                    <a:pt x="239" y="305"/>
                    <a:pt x="168" y="507"/>
                  </a:cubicBezTo>
                  <a:cubicBezTo>
                    <a:pt x="60" y="710"/>
                    <a:pt x="1" y="948"/>
                    <a:pt x="13" y="1174"/>
                  </a:cubicBezTo>
                  <a:cubicBezTo>
                    <a:pt x="13" y="1182"/>
                    <a:pt x="25" y="1191"/>
                    <a:pt x="32" y="1191"/>
                  </a:cubicBezTo>
                  <a:cubicBezTo>
                    <a:pt x="35" y="1191"/>
                    <a:pt x="37" y="1189"/>
                    <a:pt x="37" y="1186"/>
                  </a:cubicBezTo>
                  <a:cubicBezTo>
                    <a:pt x="84" y="1091"/>
                    <a:pt x="120" y="983"/>
                    <a:pt x="144" y="888"/>
                  </a:cubicBezTo>
                  <a:cubicBezTo>
                    <a:pt x="168" y="781"/>
                    <a:pt x="203" y="674"/>
                    <a:pt x="251" y="567"/>
                  </a:cubicBezTo>
                  <a:cubicBezTo>
                    <a:pt x="299" y="471"/>
                    <a:pt x="346" y="388"/>
                    <a:pt x="406" y="305"/>
                  </a:cubicBezTo>
                  <a:cubicBezTo>
                    <a:pt x="465" y="221"/>
                    <a:pt x="537" y="150"/>
                    <a:pt x="608" y="67"/>
                  </a:cubicBezTo>
                  <a:cubicBezTo>
                    <a:pt x="627" y="38"/>
                    <a:pt x="608" y="1"/>
                    <a:pt x="57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6"/>
            <p:cNvSpPr/>
            <p:nvPr/>
          </p:nvSpPr>
          <p:spPr>
            <a:xfrm>
              <a:off x="5793375" y="1526975"/>
              <a:ext cx="18525" cy="30525"/>
            </a:xfrm>
            <a:custGeom>
              <a:avLst/>
              <a:gdLst/>
              <a:ahLst/>
              <a:cxnLst/>
              <a:rect l="l" t="t" r="r" b="b"/>
              <a:pathLst>
                <a:path w="741" h="1221" extrusionOk="0">
                  <a:moveTo>
                    <a:pt x="662" y="0"/>
                  </a:moveTo>
                  <a:cubicBezTo>
                    <a:pt x="655" y="0"/>
                    <a:pt x="647" y="2"/>
                    <a:pt x="639" y="6"/>
                  </a:cubicBezTo>
                  <a:cubicBezTo>
                    <a:pt x="544" y="77"/>
                    <a:pt x="461" y="160"/>
                    <a:pt x="401" y="256"/>
                  </a:cubicBezTo>
                  <a:cubicBezTo>
                    <a:pt x="342" y="339"/>
                    <a:pt x="282" y="434"/>
                    <a:pt x="234" y="541"/>
                  </a:cubicBezTo>
                  <a:cubicBezTo>
                    <a:pt x="175" y="637"/>
                    <a:pt x="127" y="744"/>
                    <a:pt x="80" y="851"/>
                  </a:cubicBezTo>
                  <a:cubicBezTo>
                    <a:pt x="44" y="958"/>
                    <a:pt x="20" y="1077"/>
                    <a:pt x="8" y="1184"/>
                  </a:cubicBezTo>
                  <a:cubicBezTo>
                    <a:pt x="1" y="1207"/>
                    <a:pt x="13" y="1221"/>
                    <a:pt x="26" y="1221"/>
                  </a:cubicBezTo>
                  <a:cubicBezTo>
                    <a:pt x="33" y="1221"/>
                    <a:pt x="40" y="1217"/>
                    <a:pt x="44" y="1208"/>
                  </a:cubicBezTo>
                  <a:cubicBezTo>
                    <a:pt x="104" y="1113"/>
                    <a:pt x="151" y="1006"/>
                    <a:pt x="199" y="911"/>
                  </a:cubicBezTo>
                  <a:cubicBezTo>
                    <a:pt x="234" y="803"/>
                    <a:pt x="282" y="708"/>
                    <a:pt x="330" y="613"/>
                  </a:cubicBezTo>
                  <a:cubicBezTo>
                    <a:pt x="389" y="518"/>
                    <a:pt x="449" y="422"/>
                    <a:pt x="508" y="327"/>
                  </a:cubicBezTo>
                  <a:cubicBezTo>
                    <a:pt x="556" y="244"/>
                    <a:pt x="651" y="172"/>
                    <a:pt x="711" y="77"/>
                  </a:cubicBezTo>
                  <a:cubicBezTo>
                    <a:pt x="741" y="47"/>
                    <a:pt x="703" y="0"/>
                    <a:pt x="66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6"/>
            <p:cNvSpPr/>
            <p:nvPr/>
          </p:nvSpPr>
          <p:spPr>
            <a:xfrm>
              <a:off x="5782550" y="1526900"/>
              <a:ext cx="15225" cy="31200"/>
            </a:xfrm>
            <a:custGeom>
              <a:avLst/>
              <a:gdLst/>
              <a:ahLst/>
              <a:cxnLst/>
              <a:rect l="l" t="t" r="r" b="b"/>
              <a:pathLst>
                <a:path w="609" h="1248" extrusionOk="0">
                  <a:moveTo>
                    <a:pt x="535" y="0"/>
                  </a:moveTo>
                  <a:cubicBezTo>
                    <a:pt x="518" y="0"/>
                    <a:pt x="500" y="10"/>
                    <a:pt x="489" y="32"/>
                  </a:cubicBezTo>
                  <a:cubicBezTo>
                    <a:pt x="370" y="211"/>
                    <a:pt x="275" y="402"/>
                    <a:pt x="191" y="604"/>
                  </a:cubicBezTo>
                  <a:cubicBezTo>
                    <a:pt x="96" y="794"/>
                    <a:pt x="25" y="1009"/>
                    <a:pt x="1" y="1223"/>
                  </a:cubicBezTo>
                  <a:cubicBezTo>
                    <a:pt x="1" y="1238"/>
                    <a:pt x="19" y="1248"/>
                    <a:pt x="36" y="1248"/>
                  </a:cubicBezTo>
                  <a:cubicBezTo>
                    <a:pt x="46" y="1248"/>
                    <a:pt x="56" y="1244"/>
                    <a:pt x="60" y="1235"/>
                  </a:cubicBezTo>
                  <a:cubicBezTo>
                    <a:pt x="156" y="1044"/>
                    <a:pt x="239" y="854"/>
                    <a:pt x="310" y="663"/>
                  </a:cubicBezTo>
                  <a:cubicBezTo>
                    <a:pt x="394" y="461"/>
                    <a:pt x="489" y="271"/>
                    <a:pt x="584" y="92"/>
                  </a:cubicBezTo>
                  <a:cubicBezTo>
                    <a:pt x="608" y="43"/>
                    <a:pt x="572" y="0"/>
                    <a:pt x="53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6"/>
            <p:cNvSpPr/>
            <p:nvPr/>
          </p:nvSpPr>
          <p:spPr>
            <a:xfrm>
              <a:off x="5754875" y="1562825"/>
              <a:ext cx="39325" cy="62400"/>
            </a:xfrm>
            <a:custGeom>
              <a:avLst/>
              <a:gdLst/>
              <a:ahLst/>
              <a:cxnLst/>
              <a:rect l="l" t="t" r="r" b="b"/>
              <a:pathLst>
                <a:path w="1573" h="2496" extrusionOk="0">
                  <a:moveTo>
                    <a:pt x="989" y="0"/>
                  </a:moveTo>
                  <a:cubicBezTo>
                    <a:pt x="846" y="0"/>
                    <a:pt x="703" y="48"/>
                    <a:pt x="608" y="155"/>
                  </a:cubicBezTo>
                  <a:cubicBezTo>
                    <a:pt x="381" y="334"/>
                    <a:pt x="227" y="572"/>
                    <a:pt x="131" y="846"/>
                  </a:cubicBezTo>
                  <a:cubicBezTo>
                    <a:pt x="36" y="1155"/>
                    <a:pt x="0" y="1477"/>
                    <a:pt x="12" y="1798"/>
                  </a:cubicBezTo>
                  <a:cubicBezTo>
                    <a:pt x="24" y="2060"/>
                    <a:pt x="120" y="2358"/>
                    <a:pt x="393" y="2465"/>
                  </a:cubicBezTo>
                  <a:cubicBezTo>
                    <a:pt x="445" y="2486"/>
                    <a:pt x="496" y="2496"/>
                    <a:pt x="545" y="2496"/>
                  </a:cubicBezTo>
                  <a:cubicBezTo>
                    <a:pt x="742" y="2496"/>
                    <a:pt x="910" y="2341"/>
                    <a:pt x="1024" y="2179"/>
                  </a:cubicBezTo>
                  <a:cubicBezTo>
                    <a:pt x="1203" y="1929"/>
                    <a:pt x="1346" y="1643"/>
                    <a:pt x="1429" y="1346"/>
                  </a:cubicBezTo>
                  <a:cubicBezTo>
                    <a:pt x="1501" y="1060"/>
                    <a:pt x="1572" y="727"/>
                    <a:pt x="1453" y="441"/>
                  </a:cubicBezTo>
                  <a:cubicBezTo>
                    <a:pt x="1405" y="286"/>
                    <a:pt x="1298" y="167"/>
                    <a:pt x="1155" y="96"/>
                  </a:cubicBezTo>
                  <a:cubicBezTo>
                    <a:pt x="1120" y="48"/>
                    <a:pt x="1060" y="12"/>
                    <a:pt x="9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6"/>
            <p:cNvSpPr/>
            <p:nvPr/>
          </p:nvSpPr>
          <p:spPr>
            <a:xfrm>
              <a:off x="5793575" y="1371225"/>
              <a:ext cx="16100" cy="9375"/>
            </a:xfrm>
            <a:custGeom>
              <a:avLst/>
              <a:gdLst/>
              <a:ahLst/>
              <a:cxnLst/>
              <a:rect l="l" t="t" r="r" b="b"/>
              <a:pathLst>
                <a:path w="644" h="375" extrusionOk="0">
                  <a:moveTo>
                    <a:pt x="469" y="1"/>
                  </a:moveTo>
                  <a:cubicBezTo>
                    <a:pt x="445" y="1"/>
                    <a:pt x="421" y="7"/>
                    <a:pt x="393" y="21"/>
                  </a:cubicBezTo>
                  <a:cubicBezTo>
                    <a:pt x="322" y="32"/>
                    <a:pt x="238" y="80"/>
                    <a:pt x="167" y="128"/>
                  </a:cubicBezTo>
                  <a:cubicBezTo>
                    <a:pt x="119" y="152"/>
                    <a:pt x="84" y="175"/>
                    <a:pt x="48" y="223"/>
                  </a:cubicBezTo>
                  <a:cubicBezTo>
                    <a:pt x="0" y="259"/>
                    <a:pt x="12" y="330"/>
                    <a:pt x="60" y="354"/>
                  </a:cubicBezTo>
                  <a:cubicBezTo>
                    <a:pt x="66" y="360"/>
                    <a:pt x="72" y="363"/>
                    <a:pt x="79" y="363"/>
                  </a:cubicBezTo>
                  <a:cubicBezTo>
                    <a:pt x="87" y="363"/>
                    <a:pt x="96" y="360"/>
                    <a:pt x="107" y="354"/>
                  </a:cubicBezTo>
                  <a:cubicBezTo>
                    <a:pt x="119" y="366"/>
                    <a:pt x="143" y="366"/>
                    <a:pt x="167" y="366"/>
                  </a:cubicBezTo>
                  <a:cubicBezTo>
                    <a:pt x="191" y="372"/>
                    <a:pt x="215" y="375"/>
                    <a:pt x="240" y="375"/>
                  </a:cubicBezTo>
                  <a:cubicBezTo>
                    <a:pt x="265" y="375"/>
                    <a:pt x="292" y="372"/>
                    <a:pt x="322" y="366"/>
                  </a:cubicBezTo>
                  <a:cubicBezTo>
                    <a:pt x="369" y="366"/>
                    <a:pt x="417" y="354"/>
                    <a:pt x="465" y="342"/>
                  </a:cubicBezTo>
                  <a:cubicBezTo>
                    <a:pt x="560" y="318"/>
                    <a:pt x="631" y="235"/>
                    <a:pt x="643" y="140"/>
                  </a:cubicBezTo>
                  <a:cubicBezTo>
                    <a:pt x="643" y="92"/>
                    <a:pt x="607" y="44"/>
                    <a:pt x="572" y="21"/>
                  </a:cubicBezTo>
                  <a:cubicBezTo>
                    <a:pt x="563" y="12"/>
                    <a:pt x="549" y="4"/>
                    <a:pt x="537" y="4"/>
                  </a:cubicBezTo>
                  <a:cubicBezTo>
                    <a:pt x="532" y="4"/>
                    <a:pt x="528" y="5"/>
                    <a:pt x="524" y="9"/>
                  </a:cubicBezTo>
                  <a:cubicBezTo>
                    <a:pt x="504" y="4"/>
                    <a:pt x="487" y="1"/>
                    <a:pt x="46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6"/>
            <p:cNvSpPr/>
            <p:nvPr/>
          </p:nvSpPr>
          <p:spPr>
            <a:xfrm>
              <a:off x="5779575" y="1394350"/>
              <a:ext cx="35150" cy="29350"/>
            </a:xfrm>
            <a:custGeom>
              <a:avLst/>
              <a:gdLst/>
              <a:ahLst/>
              <a:cxnLst/>
              <a:rect l="l" t="t" r="r" b="b"/>
              <a:pathLst>
                <a:path w="1406" h="1174" extrusionOk="0">
                  <a:moveTo>
                    <a:pt x="620" y="0"/>
                  </a:moveTo>
                  <a:cubicBezTo>
                    <a:pt x="263" y="36"/>
                    <a:pt x="1" y="334"/>
                    <a:pt x="1" y="679"/>
                  </a:cubicBezTo>
                  <a:cubicBezTo>
                    <a:pt x="22" y="961"/>
                    <a:pt x="300" y="1174"/>
                    <a:pt x="611" y="1174"/>
                  </a:cubicBezTo>
                  <a:cubicBezTo>
                    <a:pt x="641" y="1174"/>
                    <a:pt x="672" y="1172"/>
                    <a:pt x="703" y="1167"/>
                  </a:cubicBezTo>
                  <a:cubicBezTo>
                    <a:pt x="894" y="1143"/>
                    <a:pt x="1084" y="1048"/>
                    <a:pt x="1227" y="917"/>
                  </a:cubicBezTo>
                  <a:cubicBezTo>
                    <a:pt x="1358" y="774"/>
                    <a:pt x="1406" y="584"/>
                    <a:pt x="1370" y="405"/>
                  </a:cubicBezTo>
                  <a:cubicBezTo>
                    <a:pt x="1346" y="215"/>
                    <a:pt x="1191" y="48"/>
                    <a:pt x="1001" y="24"/>
                  </a:cubicBezTo>
                  <a:cubicBezTo>
                    <a:pt x="959" y="16"/>
                    <a:pt x="911" y="7"/>
                    <a:pt x="865" y="7"/>
                  </a:cubicBezTo>
                  <a:cubicBezTo>
                    <a:pt x="846" y="7"/>
                    <a:pt x="828" y="9"/>
                    <a:pt x="810" y="12"/>
                  </a:cubicBezTo>
                  <a:cubicBezTo>
                    <a:pt x="751" y="0"/>
                    <a:pt x="679" y="0"/>
                    <a:pt x="62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6"/>
            <p:cNvSpPr/>
            <p:nvPr/>
          </p:nvSpPr>
          <p:spPr>
            <a:xfrm>
              <a:off x="5900725" y="1371225"/>
              <a:ext cx="16100" cy="9375"/>
            </a:xfrm>
            <a:custGeom>
              <a:avLst/>
              <a:gdLst/>
              <a:ahLst/>
              <a:cxnLst/>
              <a:rect l="l" t="t" r="r" b="b"/>
              <a:pathLst>
                <a:path w="644" h="375" extrusionOk="0">
                  <a:moveTo>
                    <a:pt x="174" y="1"/>
                  </a:moveTo>
                  <a:cubicBezTo>
                    <a:pt x="157" y="1"/>
                    <a:pt x="139" y="4"/>
                    <a:pt x="120" y="9"/>
                  </a:cubicBezTo>
                  <a:cubicBezTo>
                    <a:pt x="116" y="5"/>
                    <a:pt x="112" y="4"/>
                    <a:pt x="107" y="4"/>
                  </a:cubicBezTo>
                  <a:cubicBezTo>
                    <a:pt x="95" y="4"/>
                    <a:pt x="80" y="12"/>
                    <a:pt x="72" y="21"/>
                  </a:cubicBezTo>
                  <a:cubicBezTo>
                    <a:pt x="36" y="44"/>
                    <a:pt x="1" y="92"/>
                    <a:pt x="1" y="140"/>
                  </a:cubicBezTo>
                  <a:cubicBezTo>
                    <a:pt x="12" y="235"/>
                    <a:pt x="84" y="318"/>
                    <a:pt x="179" y="342"/>
                  </a:cubicBezTo>
                  <a:cubicBezTo>
                    <a:pt x="227" y="354"/>
                    <a:pt x="274" y="366"/>
                    <a:pt x="334" y="366"/>
                  </a:cubicBezTo>
                  <a:cubicBezTo>
                    <a:pt x="358" y="372"/>
                    <a:pt x="382" y="375"/>
                    <a:pt x="405" y="375"/>
                  </a:cubicBezTo>
                  <a:cubicBezTo>
                    <a:pt x="429" y="375"/>
                    <a:pt x="453" y="372"/>
                    <a:pt x="477" y="366"/>
                  </a:cubicBezTo>
                  <a:cubicBezTo>
                    <a:pt x="501" y="366"/>
                    <a:pt x="524" y="366"/>
                    <a:pt x="548" y="354"/>
                  </a:cubicBezTo>
                  <a:cubicBezTo>
                    <a:pt x="554" y="360"/>
                    <a:pt x="560" y="363"/>
                    <a:pt x="566" y="363"/>
                  </a:cubicBezTo>
                  <a:cubicBezTo>
                    <a:pt x="572" y="363"/>
                    <a:pt x="578" y="360"/>
                    <a:pt x="584" y="354"/>
                  </a:cubicBezTo>
                  <a:cubicBezTo>
                    <a:pt x="632" y="330"/>
                    <a:pt x="643" y="259"/>
                    <a:pt x="596" y="223"/>
                  </a:cubicBezTo>
                  <a:cubicBezTo>
                    <a:pt x="560" y="175"/>
                    <a:pt x="524" y="152"/>
                    <a:pt x="477" y="128"/>
                  </a:cubicBezTo>
                  <a:cubicBezTo>
                    <a:pt x="405" y="80"/>
                    <a:pt x="334" y="44"/>
                    <a:pt x="251" y="21"/>
                  </a:cubicBezTo>
                  <a:cubicBezTo>
                    <a:pt x="223" y="7"/>
                    <a:pt x="199" y="1"/>
                    <a:pt x="17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6"/>
            <p:cNvSpPr/>
            <p:nvPr/>
          </p:nvSpPr>
          <p:spPr>
            <a:xfrm>
              <a:off x="5895675" y="1394350"/>
              <a:ext cx="35150" cy="29350"/>
            </a:xfrm>
            <a:custGeom>
              <a:avLst/>
              <a:gdLst/>
              <a:ahLst/>
              <a:cxnLst/>
              <a:rect l="l" t="t" r="r" b="b"/>
              <a:pathLst>
                <a:path w="1406" h="1174" extrusionOk="0">
                  <a:moveTo>
                    <a:pt x="798" y="0"/>
                  </a:moveTo>
                  <a:cubicBezTo>
                    <a:pt x="726" y="0"/>
                    <a:pt x="667" y="0"/>
                    <a:pt x="595" y="12"/>
                  </a:cubicBezTo>
                  <a:cubicBezTo>
                    <a:pt x="578" y="9"/>
                    <a:pt x="561" y="7"/>
                    <a:pt x="543" y="7"/>
                  </a:cubicBezTo>
                  <a:cubicBezTo>
                    <a:pt x="501" y="7"/>
                    <a:pt x="459" y="16"/>
                    <a:pt x="417" y="24"/>
                  </a:cubicBezTo>
                  <a:cubicBezTo>
                    <a:pt x="214" y="48"/>
                    <a:pt x="60" y="215"/>
                    <a:pt x="36" y="405"/>
                  </a:cubicBezTo>
                  <a:cubicBezTo>
                    <a:pt x="0" y="584"/>
                    <a:pt x="48" y="774"/>
                    <a:pt x="179" y="917"/>
                  </a:cubicBezTo>
                  <a:cubicBezTo>
                    <a:pt x="322" y="1048"/>
                    <a:pt x="512" y="1143"/>
                    <a:pt x="714" y="1167"/>
                  </a:cubicBezTo>
                  <a:cubicBezTo>
                    <a:pt x="746" y="1172"/>
                    <a:pt x="777" y="1174"/>
                    <a:pt x="808" y="1174"/>
                  </a:cubicBezTo>
                  <a:cubicBezTo>
                    <a:pt x="1107" y="1174"/>
                    <a:pt x="1383" y="971"/>
                    <a:pt x="1405" y="679"/>
                  </a:cubicBezTo>
                  <a:cubicBezTo>
                    <a:pt x="1405" y="334"/>
                    <a:pt x="1143" y="36"/>
                    <a:pt x="79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6"/>
            <p:cNvSpPr/>
            <p:nvPr/>
          </p:nvSpPr>
          <p:spPr>
            <a:xfrm>
              <a:off x="5826025" y="1437125"/>
              <a:ext cx="58350" cy="12675"/>
            </a:xfrm>
            <a:custGeom>
              <a:avLst/>
              <a:gdLst/>
              <a:ahLst/>
              <a:cxnLst/>
              <a:rect l="l" t="t" r="r" b="b"/>
              <a:pathLst>
                <a:path w="2334" h="507" extrusionOk="0">
                  <a:moveTo>
                    <a:pt x="1094" y="1"/>
                  </a:moveTo>
                  <a:cubicBezTo>
                    <a:pt x="1078" y="1"/>
                    <a:pt x="1060" y="10"/>
                    <a:pt x="1048" y="28"/>
                  </a:cubicBezTo>
                  <a:cubicBezTo>
                    <a:pt x="953" y="194"/>
                    <a:pt x="786" y="314"/>
                    <a:pt x="595" y="349"/>
                  </a:cubicBezTo>
                  <a:cubicBezTo>
                    <a:pt x="551" y="357"/>
                    <a:pt x="507" y="361"/>
                    <a:pt x="464" y="361"/>
                  </a:cubicBezTo>
                  <a:cubicBezTo>
                    <a:pt x="307" y="361"/>
                    <a:pt x="154" y="311"/>
                    <a:pt x="24" y="218"/>
                  </a:cubicBezTo>
                  <a:cubicBezTo>
                    <a:pt x="12" y="218"/>
                    <a:pt x="0" y="230"/>
                    <a:pt x="12" y="242"/>
                  </a:cubicBezTo>
                  <a:cubicBezTo>
                    <a:pt x="83" y="325"/>
                    <a:pt x="179" y="385"/>
                    <a:pt x="274" y="421"/>
                  </a:cubicBezTo>
                  <a:cubicBezTo>
                    <a:pt x="342" y="443"/>
                    <a:pt x="415" y="452"/>
                    <a:pt x="486" y="452"/>
                  </a:cubicBezTo>
                  <a:cubicBezTo>
                    <a:pt x="527" y="452"/>
                    <a:pt x="568" y="449"/>
                    <a:pt x="607" y="444"/>
                  </a:cubicBezTo>
                  <a:cubicBezTo>
                    <a:pt x="798" y="409"/>
                    <a:pt x="976" y="302"/>
                    <a:pt x="1084" y="147"/>
                  </a:cubicBezTo>
                  <a:cubicBezTo>
                    <a:pt x="1214" y="361"/>
                    <a:pt x="1441" y="492"/>
                    <a:pt x="1679" y="504"/>
                  </a:cubicBezTo>
                  <a:cubicBezTo>
                    <a:pt x="1696" y="506"/>
                    <a:pt x="1713" y="506"/>
                    <a:pt x="1730" y="506"/>
                  </a:cubicBezTo>
                  <a:cubicBezTo>
                    <a:pt x="1843" y="506"/>
                    <a:pt x="1956" y="473"/>
                    <a:pt x="2060" y="421"/>
                  </a:cubicBezTo>
                  <a:cubicBezTo>
                    <a:pt x="2155" y="373"/>
                    <a:pt x="2322" y="266"/>
                    <a:pt x="2334" y="147"/>
                  </a:cubicBezTo>
                  <a:cubicBezTo>
                    <a:pt x="2324" y="127"/>
                    <a:pt x="2306" y="108"/>
                    <a:pt x="2287" y="108"/>
                  </a:cubicBezTo>
                  <a:cubicBezTo>
                    <a:pt x="2283" y="108"/>
                    <a:pt x="2279" y="109"/>
                    <a:pt x="2274" y="111"/>
                  </a:cubicBezTo>
                  <a:cubicBezTo>
                    <a:pt x="2227" y="135"/>
                    <a:pt x="2203" y="194"/>
                    <a:pt x="2155" y="218"/>
                  </a:cubicBezTo>
                  <a:cubicBezTo>
                    <a:pt x="2119" y="266"/>
                    <a:pt x="2072" y="302"/>
                    <a:pt x="2024" y="325"/>
                  </a:cubicBezTo>
                  <a:cubicBezTo>
                    <a:pt x="1917" y="385"/>
                    <a:pt x="1798" y="409"/>
                    <a:pt x="1679" y="409"/>
                  </a:cubicBezTo>
                  <a:cubicBezTo>
                    <a:pt x="1441" y="385"/>
                    <a:pt x="1238" y="242"/>
                    <a:pt x="1131" y="28"/>
                  </a:cubicBezTo>
                  <a:cubicBezTo>
                    <a:pt x="1125" y="10"/>
                    <a:pt x="1110" y="1"/>
                    <a:pt x="109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56"/>
          <p:cNvGrpSpPr/>
          <p:nvPr/>
        </p:nvGrpSpPr>
        <p:grpSpPr>
          <a:xfrm>
            <a:off x="4851649" y="1596306"/>
            <a:ext cx="1075878" cy="692429"/>
            <a:chOff x="6351221" y="1207625"/>
            <a:chExt cx="645204" cy="415225"/>
          </a:xfrm>
        </p:grpSpPr>
        <p:sp>
          <p:nvSpPr>
            <p:cNvPr id="2310" name="Google Shape;2310;p56"/>
            <p:cNvSpPr/>
            <p:nvPr/>
          </p:nvSpPr>
          <p:spPr>
            <a:xfrm>
              <a:off x="6407825" y="1207625"/>
              <a:ext cx="401675" cy="315075"/>
            </a:xfrm>
            <a:custGeom>
              <a:avLst/>
              <a:gdLst/>
              <a:ahLst/>
              <a:cxnLst/>
              <a:rect l="l" t="t" r="r" b="b"/>
              <a:pathLst>
                <a:path w="16067" h="12603" extrusionOk="0">
                  <a:moveTo>
                    <a:pt x="5513" y="1"/>
                  </a:moveTo>
                  <a:cubicBezTo>
                    <a:pt x="3027" y="1"/>
                    <a:pt x="1" y="2294"/>
                    <a:pt x="350" y="6029"/>
                  </a:cubicBezTo>
                  <a:cubicBezTo>
                    <a:pt x="656" y="9298"/>
                    <a:pt x="4087" y="12602"/>
                    <a:pt x="8160" y="12602"/>
                  </a:cubicBezTo>
                  <a:cubicBezTo>
                    <a:pt x="10748" y="12602"/>
                    <a:pt x="13596" y="11268"/>
                    <a:pt x="16066" y="7743"/>
                  </a:cubicBezTo>
                  <a:lnTo>
                    <a:pt x="14126" y="4850"/>
                  </a:lnTo>
                  <a:cubicBezTo>
                    <a:pt x="14126" y="4850"/>
                    <a:pt x="9958" y="4421"/>
                    <a:pt x="8113" y="1350"/>
                  </a:cubicBezTo>
                  <a:cubicBezTo>
                    <a:pt x="7557" y="427"/>
                    <a:pt x="6585" y="1"/>
                    <a:pt x="5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6"/>
            <p:cNvSpPr/>
            <p:nvPr/>
          </p:nvSpPr>
          <p:spPr>
            <a:xfrm>
              <a:off x="6407825" y="1207625"/>
              <a:ext cx="241225" cy="220525"/>
            </a:xfrm>
            <a:custGeom>
              <a:avLst/>
              <a:gdLst/>
              <a:ahLst/>
              <a:cxnLst/>
              <a:rect l="l" t="t" r="r" b="b"/>
              <a:pathLst>
                <a:path w="9649" h="8821" extrusionOk="0">
                  <a:moveTo>
                    <a:pt x="5518" y="1"/>
                  </a:moveTo>
                  <a:cubicBezTo>
                    <a:pt x="3033" y="1"/>
                    <a:pt x="1" y="2294"/>
                    <a:pt x="350" y="6029"/>
                  </a:cubicBezTo>
                  <a:cubicBezTo>
                    <a:pt x="457" y="6957"/>
                    <a:pt x="767" y="7862"/>
                    <a:pt x="1267" y="8660"/>
                  </a:cubicBezTo>
                  <a:cubicBezTo>
                    <a:pt x="1661" y="8770"/>
                    <a:pt x="2050" y="8820"/>
                    <a:pt x="2430" y="8820"/>
                  </a:cubicBezTo>
                  <a:cubicBezTo>
                    <a:pt x="5885" y="8820"/>
                    <a:pt x="8694" y="4662"/>
                    <a:pt x="9649" y="3064"/>
                  </a:cubicBezTo>
                  <a:cubicBezTo>
                    <a:pt x="9042" y="2588"/>
                    <a:pt x="8518" y="2016"/>
                    <a:pt x="8113" y="1350"/>
                  </a:cubicBezTo>
                  <a:cubicBezTo>
                    <a:pt x="7560" y="427"/>
                    <a:pt x="6590" y="1"/>
                    <a:pt x="5518" y="1"/>
                  </a:cubicBez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6"/>
            <p:cNvSpPr/>
            <p:nvPr/>
          </p:nvSpPr>
          <p:spPr>
            <a:xfrm>
              <a:off x="6351221" y="1343920"/>
              <a:ext cx="113725" cy="42475"/>
            </a:xfrm>
            <a:custGeom>
              <a:avLst/>
              <a:gdLst/>
              <a:ahLst/>
              <a:cxnLst/>
              <a:rect l="l" t="t" r="r" b="b"/>
              <a:pathLst>
                <a:path w="4549" h="1699" extrusionOk="0">
                  <a:moveTo>
                    <a:pt x="2760" y="0"/>
                  </a:moveTo>
                  <a:cubicBezTo>
                    <a:pt x="2330" y="0"/>
                    <a:pt x="251" y="304"/>
                    <a:pt x="0" y="1067"/>
                  </a:cubicBezTo>
                  <a:lnTo>
                    <a:pt x="2965" y="1698"/>
                  </a:lnTo>
                  <a:cubicBezTo>
                    <a:pt x="4084" y="1567"/>
                    <a:pt x="4549" y="175"/>
                    <a:pt x="4549" y="174"/>
                  </a:cubicBezTo>
                  <a:lnTo>
                    <a:pt x="4549" y="174"/>
                  </a:lnTo>
                  <a:cubicBezTo>
                    <a:pt x="4317" y="298"/>
                    <a:pt x="4064" y="358"/>
                    <a:pt x="3815" y="358"/>
                  </a:cubicBezTo>
                  <a:cubicBezTo>
                    <a:pt x="3461" y="358"/>
                    <a:pt x="3113" y="238"/>
                    <a:pt x="2834" y="8"/>
                  </a:cubicBezTo>
                  <a:cubicBezTo>
                    <a:pt x="2825" y="3"/>
                    <a:pt x="2799" y="0"/>
                    <a:pt x="2760" y="0"/>
                  </a:cubicBezTo>
                  <a:close/>
                </a:path>
              </a:pathLst>
            </a:custGeom>
            <a:solidFill>
              <a:srgbClr val="FF90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6"/>
            <p:cNvSpPr/>
            <p:nvPr/>
          </p:nvSpPr>
          <p:spPr>
            <a:xfrm>
              <a:off x="6736550" y="1347925"/>
              <a:ext cx="259875" cy="56875"/>
            </a:xfrm>
            <a:custGeom>
              <a:avLst/>
              <a:gdLst/>
              <a:ahLst/>
              <a:cxnLst/>
              <a:rect l="l" t="t" r="r" b="b"/>
              <a:pathLst>
                <a:path w="10395" h="2275" extrusionOk="0">
                  <a:moveTo>
                    <a:pt x="10061" y="0"/>
                  </a:moveTo>
                  <a:lnTo>
                    <a:pt x="1405" y="310"/>
                  </a:lnTo>
                  <a:lnTo>
                    <a:pt x="0" y="2084"/>
                  </a:lnTo>
                  <a:lnTo>
                    <a:pt x="10394" y="2274"/>
                  </a:lnTo>
                  <a:cubicBezTo>
                    <a:pt x="10394" y="2274"/>
                    <a:pt x="9025" y="750"/>
                    <a:pt x="10061" y="0"/>
                  </a:cubicBez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6"/>
            <p:cNvSpPr/>
            <p:nvPr/>
          </p:nvSpPr>
          <p:spPr>
            <a:xfrm>
              <a:off x="6746075" y="1385125"/>
              <a:ext cx="240825" cy="6875"/>
            </a:xfrm>
            <a:custGeom>
              <a:avLst/>
              <a:gdLst/>
              <a:ahLst/>
              <a:cxnLst/>
              <a:rect l="l" t="t" r="r" b="b"/>
              <a:pathLst>
                <a:path w="9633" h="275" extrusionOk="0">
                  <a:moveTo>
                    <a:pt x="96" y="0"/>
                  </a:moveTo>
                  <a:lnTo>
                    <a:pt x="0" y="108"/>
                  </a:lnTo>
                  <a:lnTo>
                    <a:pt x="9632" y="274"/>
                  </a:lnTo>
                  <a:cubicBezTo>
                    <a:pt x="9621" y="238"/>
                    <a:pt x="9597" y="191"/>
                    <a:pt x="9573" y="155"/>
                  </a:cubicBezTo>
                  <a:lnTo>
                    <a:pt x="96"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6"/>
            <p:cNvSpPr/>
            <p:nvPr/>
          </p:nvSpPr>
          <p:spPr>
            <a:xfrm>
              <a:off x="6750525" y="1372025"/>
              <a:ext cx="228925" cy="10450"/>
            </a:xfrm>
            <a:custGeom>
              <a:avLst/>
              <a:gdLst/>
              <a:ahLst/>
              <a:cxnLst/>
              <a:rect l="l" t="t" r="r" b="b"/>
              <a:pathLst>
                <a:path w="9157" h="418" extrusionOk="0">
                  <a:moveTo>
                    <a:pt x="9133" y="0"/>
                  </a:moveTo>
                  <a:lnTo>
                    <a:pt x="96" y="298"/>
                  </a:lnTo>
                  <a:lnTo>
                    <a:pt x="1" y="417"/>
                  </a:lnTo>
                  <a:lnTo>
                    <a:pt x="1" y="417"/>
                  </a:lnTo>
                  <a:lnTo>
                    <a:pt x="9157" y="120"/>
                  </a:lnTo>
                  <a:cubicBezTo>
                    <a:pt x="9157" y="72"/>
                    <a:pt x="9145" y="36"/>
                    <a:pt x="913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6"/>
            <p:cNvSpPr/>
            <p:nvPr/>
          </p:nvSpPr>
          <p:spPr>
            <a:xfrm>
              <a:off x="6759175" y="1354175"/>
              <a:ext cx="222950" cy="16975"/>
            </a:xfrm>
            <a:custGeom>
              <a:avLst/>
              <a:gdLst/>
              <a:ahLst/>
              <a:cxnLst/>
              <a:rect l="l" t="t" r="r" b="b"/>
              <a:pathLst>
                <a:path w="8918" h="679" extrusionOk="0">
                  <a:moveTo>
                    <a:pt x="8918" y="0"/>
                  </a:moveTo>
                  <a:lnTo>
                    <a:pt x="95" y="560"/>
                  </a:lnTo>
                  <a:lnTo>
                    <a:pt x="0" y="679"/>
                  </a:lnTo>
                  <a:lnTo>
                    <a:pt x="8846" y="119"/>
                  </a:lnTo>
                  <a:cubicBezTo>
                    <a:pt x="8870" y="83"/>
                    <a:pt x="8882" y="48"/>
                    <a:pt x="891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6"/>
            <p:cNvSpPr/>
            <p:nvPr/>
          </p:nvSpPr>
          <p:spPr>
            <a:xfrm>
              <a:off x="6432800" y="1515275"/>
              <a:ext cx="138275" cy="107575"/>
            </a:xfrm>
            <a:custGeom>
              <a:avLst/>
              <a:gdLst/>
              <a:ahLst/>
              <a:cxnLst/>
              <a:rect l="l" t="t" r="r" b="b"/>
              <a:pathLst>
                <a:path w="5531" h="4303" extrusionOk="0">
                  <a:moveTo>
                    <a:pt x="5440" y="1"/>
                  </a:moveTo>
                  <a:cubicBezTo>
                    <a:pt x="5425" y="1"/>
                    <a:pt x="5411" y="7"/>
                    <a:pt x="5399" y="21"/>
                  </a:cubicBezTo>
                  <a:cubicBezTo>
                    <a:pt x="4959" y="509"/>
                    <a:pt x="4542" y="1009"/>
                    <a:pt x="4114" y="1498"/>
                  </a:cubicBezTo>
                  <a:cubicBezTo>
                    <a:pt x="3673" y="1986"/>
                    <a:pt x="3244" y="2438"/>
                    <a:pt x="2804" y="2891"/>
                  </a:cubicBezTo>
                  <a:cubicBezTo>
                    <a:pt x="2256" y="2950"/>
                    <a:pt x="1708" y="3045"/>
                    <a:pt x="1161" y="3093"/>
                  </a:cubicBezTo>
                  <a:cubicBezTo>
                    <a:pt x="935" y="3105"/>
                    <a:pt x="708" y="3129"/>
                    <a:pt x="482" y="3176"/>
                  </a:cubicBezTo>
                  <a:cubicBezTo>
                    <a:pt x="315" y="3224"/>
                    <a:pt x="89" y="3307"/>
                    <a:pt x="18" y="3498"/>
                  </a:cubicBezTo>
                  <a:cubicBezTo>
                    <a:pt x="0" y="3569"/>
                    <a:pt x="55" y="3627"/>
                    <a:pt x="119" y="3627"/>
                  </a:cubicBezTo>
                  <a:cubicBezTo>
                    <a:pt x="141" y="3627"/>
                    <a:pt x="163" y="3620"/>
                    <a:pt x="184" y="3605"/>
                  </a:cubicBezTo>
                  <a:cubicBezTo>
                    <a:pt x="244" y="3545"/>
                    <a:pt x="315" y="3486"/>
                    <a:pt x="387" y="3438"/>
                  </a:cubicBezTo>
                  <a:cubicBezTo>
                    <a:pt x="470" y="3403"/>
                    <a:pt x="554" y="3379"/>
                    <a:pt x="649" y="3367"/>
                  </a:cubicBezTo>
                  <a:cubicBezTo>
                    <a:pt x="863" y="3331"/>
                    <a:pt x="1089" y="3319"/>
                    <a:pt x="1327" y="3295"/>
                  </a:cubicBezTo>
                  <a:cubicBezTo>
                    <a:pt x="1673" y="3260"/>
                    <a:pt x="2042" y="3212"/>
                    <a:pt x="2387" y="3141"/>
                  </a:cubicBezTo>
                  <a:lnTo>
                    <a:pt x="2387" y="3141"/>
                  </a:lnTo>
                  <a:cubicBezTo>
                    <a:pt x="2316" y="3176"/>
                    <a:pt x="2244" y="3212"/>
                    <a:pt x="2173" y="3236"/>
                  </a:cubicBezTo>
                  <a:cubicBezTo>
                    <a:pt x="1935" y="3343"/>
                    <a:pt x="1708" y="3414"/>
                    <a:pt x="1470" y="3498"/>
                  </a:cubicBezTo>
                  <a:cubicBezTo>
                    <a:pt x="1268" y="3545"/>
                    <a:pt x="1077" y="3641"/>
                    <a:pt x="911" y="3772"/>
                  </a:cubicBezTo>
                  <a:cubicBezTo>
                    <a:pt x="780" y="3855"/>
                    <a:pt x="577" y="4057"/>
                    <a:pt x="613" y="4236"/>
                  </a:cubicBezTo>
                  <a:cubicBezTo>
                    <a:pt x="621" y="4274"/>
                    <a:pt x="662" y="4302"/>
                    <a:pt x="704" y="4302"/>
                  </a:cubicBezTo>
                  <a:cubicBezTo>
                    <a:pt x="727" y="4302"/>
                    <a:pt x="751" y="4293"/>
                    <a:pt x="768" y="4272"/>
                  </a:cubicBezTo>
                  <a:cubicBezTo>
                    <a:pt x="827" y="4224"/>
                    <a:pt x="851" y="4129"/>
                    <a:pt x="911" y="4069"/>
                  </a:cubicBezTo>
                  <a:cubicBezTo>
                    <a:pt x="970" y="3998"/>
                    <a:pt x="1042" y="3938"/>
                    <a:pt x="1113" y="3891"/>
                  </a:cubicBezTo>
                  <a:cubicBezTo>
                    <a:pt x="1292" y="3784"/>
                    <a:pt x="1482" y="3700"/>
                    <a:pt x="1685" y="3653"/>
                  </a:cubicBezTo>
                  <a:cubicBezTo>
                    <a:pt x="2078" y="3522"/>
                    <a:pt x="2447" y="3331"/>
                    <a:pt x="2792" y="3117"/>
                  </a:cubicBezTo>
                  <a:cubicBezTo>
                    <a:pt x="2804" y="3129"/>
                    <a:pt x="2828" y="3141"/>
                    <a:pt x="2840" y="3153"/>
                  </a:cubicBezTo>
                  <a:cubicBezTo>
                    <a:pt x="2982" y="3188"/>
                    <a:pt x="3137" y="3212"/>
                    <a:pt x="3292" y="3224"/>
                  </a:cubicBezTo>
                  <a:cubicBezTo>
                    <a:pt x="3435" y="3236"/>
                    <a:pt x="3590" y="3248"/>
                    <a:pt x="3744" y="3260"/>
                  </a:cubicBezTo>
                  <a:cubicBezTo>
                    <a:pt x="4018" y="3284"/>
                    <a:pt x="4292" y="3295"/>
                    <a:pt x="4566" y="3307"/>
                  </a:cubicBezTo>
                  <a:cubicBezTo>
                    <a:pt x="4542" y="3438"/>
                    <a:pt x="4578" y="3581"/>
                    <a:pt x="4661" y="3688"/>
                  </a:cubicBezTo>
                  <a:cubicBezTo>
                    <a:pt x="4673" y="3700"/>
                    <a:pt x="4688" y="3706"/>
                    <a:pt x="4701" y="3706"/>
                  </a:cubicBezTo>
                  <a:cubicBezTo>
                    <a:pt x="4715" y="3706"/>
                    <a:pt x="4727" y="3700"/>
                    <a:pt x="4733" y="3688"/>
                  </a:cubicBezTo>
                  <a:cubicBezTo>
                    <a:pt x="4840" y="3557"/>
                    <a:pt x="4804" y="3367"/>
                    <a:pt x="4792" y="3212"/>
                  </a:cubicBezTo>
                  <a:cubicBezTo>
                    <a:pt x="4792" y="3153"/>
                    <a:pt x="4745" y="3105"/>
                    <a:pt x="4685" y="3093"/>
                  </a:cubicBezTo>
                  <a:cubicBezTo>
                    <a:pt x="4375" y="3081"/>
                    <a:pt x="4066" y="3069"/>
                    <a:pt x="3756" y="3045"/>
                  </a:cubicBezTo>
                  <a:cubicBezTo>
                    <a:pt x="3613" y="3033"/>
                    <a:pt x="3459" y="3033"/>
                    <a:pt x="3316" y="3010"/>
                  </a:cubicBezTo>
                  <a:cubicBezTo>
                    <a:pt x="3209" y="3010"/>
                    <a:pt x="3102" y="2998"/>
                    <a:pt x="2982" y="2986"/>
                  </a:cubicBezTo>
                  <a:cubicBezTo>
                    <a:pt x="3423" y="2545"/>
                    <a:pt x="3852" y="2093"/>
                    <a:pt x="4256" y="1629"/>
                  </a:cubicBezTo>
                  <a:cubicBezTo>
                    <a:pt x="4685" y="1140"/>
                    <a:pt x="5114" y="640"/>
                    <a:pt x="5495" y="105"/>
                  </a:cubicBezTo>
                  <a:cubicBezTo>
                    <a:pt x="5531" y="59"/>
                    <a:pt x="5485" y="1"/>
                    <a:pt x="544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6"/>
            <p:cNvSpPr/>
            <p:nvPr/>
          </p:nvSpPr>
          <p:spPr>
            <a:xfrm>
              <a:off x="6565925" y="1499550"/>
              <a:ext cx="138525" cy="107675"/>
            </a:xfrm>
            <a:custGeom>
              <a:avLst/>
              <a:gdLst/>
              <a:ahLst/>
              <a:cxnLst/>
              <a:rect l="l" t="t" r="r" b="b"/>
              <a:pathLst>
                <a:path w="5541" h="4307" extrusionOk="0">
                  <a:moveTo>
                    <a:pt x="5440" y="0"/>
                  </a:moveTo>
                  <a:cubicBezTo>
                    <a:pt x="5425" y="0"/>
                    <a:pt x="5410" y="6"/>
                    <a:pt x="5397" y="19"/>
                  </a:cubicBezTo>
                  <a:cubicBezTo>
                    <a:pt x="4968" y="519"/>
                    <a:pt x="4551" y="1019"/>
                    <a:pt x="4111" y="1507"/>
                  </a:cubicBezTo>
                  <a:cubicBezTo>
                    <a:pt x="3682" y="2008"/>
                    <a:pt x="3253" y="2448"/>
                    <a:pt x="2813" y="2900"/>
                  </a:cubicBezTo>
                  <a:cubicBezTo>
                    <a:pt x="2265" y="2960"/>
                    <a:pt x="1717" y="3055"/>
                    <a:pt x="1170" y="3115"/>
                  </a:cubicBezTo>
                  <a:cubicBezTo>
                    <a:pt x="932" y="3115"/>
                    <a:pt x="717" y="3151"/>
                    <a:pt x="491" y="3186"/>
                  </a:cubicBezTo>
                  <a:cubicBezTo>
                    <a:pt x="313" y="3234"/>
                    <a:pt x="98" y="3329"/>
                    <a:pt x="27" y="3508"/>
                  </a:cubicBezTo>
                  <a:cubicBezTo>
                    <a:pt x="0" y="3578"/>
                    <a:pt x="58" y="3642"/>
                    <a:pt x="124" y="3642"/>
                  </a:cubicBezTo>
                  <a:cubicBezTo>
                    <a:pt x="147" y="3642"/>
                    <a:pt x="172" y="3634"/>
                    <a:pt x="193" y="3615"/>
                  </a:cubicBezTo>
                  <a:cubicBezTo>
                    <a:pt x="253" y="3555"/>
                    <a:pt x="313" y="3496"/>
                    <a:pt x="384" y="3460"/>
                  </a:cubicBezTo>
                  <a:cubicBezTo>
                    <a:pt x="467" y="3412"/>
                    <a:pt x="563" y="3389"/>
                    <a:pt x="646" y="3377"/>
                  </a:cubicBezTo>
                  <a:cubicBezTo>
                    <a:pt x="872" y="3341"/>
                    <a:pt x="1098" y="3329"/>
                    <a:pt x="1325" y="3305"/>
                  </a:cubicBezTo>
                  <a:cubicBezTo>
                    <a:pt x="1682" y="3270"/>
                    <a:pt x="2039" y="3234"/>
                    <a:pt x="2396" y="3162"/>
                  </a:cubicBezTo>
                  <a:lnTo>
                    <a:pt x="2396" y="3162"/>
                  </a:lnTo>
                  <a:lnTo>
                    <a:pt x="2170" y="3258"/>
                  </a:lnTo>
                  <a:cubicBezTo>
                    <a:pt x="1944" y="3353"/>
                    <a:pt x="1706" y="3424"/>
                    <a:pt x="1467" y="3508"/>
                  </a:cubicBezTo>
                  <a:cubicBezTo>
                    <a:pt x="1265" y="3567"/>
                    <a:pt x="1075" y="3651"/>
                    <a:pt x="908" y="3782"/>
                  </a:cubicBezTo>
                  <a:cubicBezTo>
                    <a:pt x="789" y="3865"/>
                    <a:pt x="586" y="4079"/>
                    <a:pt x="622" y="4246"/>
                  </a:cubicBezTo>
                  <a:cubicBezTo>
                    <a:pt x="630" y="4284"/>
                    <a:pt x="666" y="4307"/>
                    <a:pt x="703" y="4307"/>
                  </a:cubicBezTo>
                  <a:cubicBezTo>
                    <a:pt x="725" y="4307"/>
                    <a:pt x="748" y="4299"/>
                    <a:pt x="765" y="4282"/>
                  </a:cubicBezTo>
                  <a:cubicBezTo>
                    <a:pt x="825" y="4234"/>
                    <a:pt x="860" y="4151"/>
                    <a:pt x="908" y="4079"/>
                  </a:cubicBezTo>
                  <a:cubicBezTo>
                    <a:pt x="967" y="4008"/>
                    <a:pt x="1039" y="3948"/>
                    <a:pt x="1110" y="3901"/>
                  </a:cubicBezTo>
                  <a:cubicBezTo>
                    <a:pt x="1289" y="3793"/>
                    <a:pt x="1479" y="3710"/>
                    <a:pt x="1682" y="3651"/>
                  </a:cubicBezTo>
                  <a:cubicBezTo>
                    <a:pt x="2075" y="3520"/>
                    <a:pt x="2444" y="3341"/>
                    <a:pt x="2801" y="3115"/>
                  </a:cubicBezTo>
                  <a:cubicBezTo>
                    <a:pt x="2801" y="3127"/>
                    <a:pt x="2813" y="3151"/>
                    <a:pt x="2837" y="3151"/>
                  </a:cubicBezTo>
                  <a:cubicBezTo>
                    <a:pt x="2980" y="3186"/>
                    <a:pt x="3134" y="3210"/>
                    <a:pt x="3289" y="3222"/>
                  </a:cubicBezTo>
                  <a:cubicBezTo>
                    <a:pt x="3432" y="3234"/>
                    <a:pt x="3587" y="3246"/>
                    <a:pt x="3742" y="3258"/>
                  </a:cubicBezTo>
                  <a:cubicBezTo>
                    <a:pt x="4015" y="3281"/>
                    <a:pt x="4289" y="3293"/>
                    <a:pt x="4563" y="3317"/>
                  </a:cubicBezTo>
                  <a:cubicBezTo>
                    <a:pt x="4539" y="3448"/>
                    <a:pt x="4575" y="3579"/>
                    <a:pt x="4658" y="3698"/>
                  </a:cubicBezTo>
                  <a:cubicBezTo>
                    <a:pt x="4670" y="3710"/>
                    <a:pt x="4685" y="3716"/>
                    <a:pt x="4699" y="3716"/>
                  </a:cubicBezTo>
                  <a:cubicBezTo>
                    <a:pt x="4712" y="3716"/>
                    <a:pt x="4724" y="3710"/>
                    <a:pt x="4730" y="3698"/>
                  </a:cubicBezTo>
                  <a:cubicBezTo>
                    <a:pt x="4837" y="3567"/>
                    <a:pt x="4789" y="3377"/>
                    <a:pt x="4789" y="3222"/>
                  </a:cubicBezTo>
                  <a:cubicBezTo>
                    <a:pt x="4789" y="3151"/>
                    <a:pt x="4742" y="3103"/>
                    <a:pt x="4682" y="3091"/>
                  </a:cubicBezTo>
                  <a:cubicBezTo>
                    <a:pt x="4373" y="3091"/>
                    <a:pt x="4063" y="3067"/>
                    <a:pt x="3753" y="3055"/>
                  </a:cubicBezTo>
                  <a:cubicBezTo>
                    <a:pt x="3611" y="3043"/>
                    <a:pt x="3456" y="3031"/>
                    <a:pt x="3313" y="3020"/>
                  </a:cubicBezTo>
                  <a:cubicBezTo>
                    <a:pt x="3206" y="3008"/>
                    <a:pt x="3087" y="2996"/>
                    <a:pt x="2980" y="2996"/>
                  </a:cubicBezTo>
                  <a:cubicBezTo>
                    <a:pt x="3432" y="2555"/>
                    <a:pt x="3849" y="2103"/>
                    <a:pt x="4254" y="1638"/>
                  </a:cubicBezTo>
                  <a:cubicBezTo>
                    <a:pt x="4694" y="1150"/>
                    <a:pt x="5111" y="638"/>
                    <a:pt x="5504" y="114"/>
                  </a:cubicBezTo>
                  <a:cubicBezTo>
                    <a:pt x="5541" y="68"/>
                    <a:pt x="5491" y="0"/>
                    <a:pt x="544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6"/>
            <p:cNvSpPr/>
            <p:nvPr/>
          </p:nvSpPr>
          <p:spPr>
            <a:xfrm>
              <a:off x="6496050" y="1443075"/>
              <a:ext cx="20175" cy="23675"/>
            </a:xfrm>
            <a:custGeom>
              <a:avLst/>
              <a:gdLst/>
              <a:ahLst/>
              <a:cxnLst/>
              <a:rect l="l" t="t" r="r" b="b"/>
              <a:pathLst>
                <a:path w="807" h="947" extrusionOk="0">
                  <a:moveTo>
                    <a:pt x="97" y="1"/>
                  </a:moveTo>
                  <a:cubicBezTo>
                    <a:pt x="88" y="1"/>
                    <a:pt x="80" y="2"/>
                    <a:pt x="71" y="4"/>
                  </a:cubicBezTo>
                  <a:cubicBezTo>
                    <a:pt x="24" y="28"/>
                    <a:pt x="0" y="76"/>
                    <a:pt x="12" y="111"/>
                  </a:cubicBezTo>
                  <a:cubicBezTo>
                    <a:pt x="36" y="206"/>
                    <a:pt x="71" y="290"/>
                    <a:pt x="119" y="373"/>
                  </a:cubicBezTo>
                  <a:cubicBezTo>
                    <a:pt x="167" y="457"/>
                    <a:pt x="214" y="528"/>
                    <a:pt x="274" y="611"/>
                  </a:cubicBezTo>
                  <a:cubicBezTo>
                    <a:pt x="321" y="671"/>
                    <a:pt x="381" y="742"/>
                    <a:pt x="441" y="790"/>
                  </a:cubicBezTo>
                  <a:cubicBezTo>
                    <a:pt x="512" y="873"/>
                    <a:pt x="607" y="921"/>
                    <a:pt x="702" y="945"/>
                  </a:cubicBezTo>
                  <a:cubicBezTo>
                    <a:pt x="708" y="946"/>
                    <a:pt x="713" y="946"/>
                    <a:pt x="718" y="946"/>
                  </a:cubicBezTo>
                  <a:cubicBezTo>
                    <a:pt x="770" y="946"/>
                    <a:pt x="807" y="892"/>
                    <a:pt x="774" y="838"/>
                  </a:cubicBezTo>
                  <a:cubicBezTo>
                    <a:pt x="762" y="802"/>
                    <a:pt x="726" y="766"/>
                    <a:pt x="691" y="730"/>
                  </a:cubicBezTo>
                  <a:lnTo>
                    <a:pt x="619" y="647"/>
                  </a:lnTo>
                  <a:cubicBezTo>
                    <a:pt x="548" y="587"/>
                    <a:pt x="500" y="528"/>
                    <a:pt x="441" y="468"/>
                  </a:cubicBezTo>
                  <a:cubicBezTo>
                    <a:pt x="345" y="337"/>
                    <a:pt x="262" y="195"/>
                    <a:pt x="191" y="52"/>
                  </a:cubicBezTo>
                  <a:cubicBezTo>
                    <a:pt x="171" y="22"/>
                    <a:pt x="135" y="1"/>
                    <a:pt x="97"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6"/>
            <p:cNvSpPr/>
            <p:nvPr/>
          </p:nvSpPr>
          <p:spPr>
            <a:xfrm>
              <a:off x="6511525" y="1439900"/>
              <a:ext cx="18200" cy="21325"/>
            </a:xfrm>
            <a:custGeom>
              <a:avLst/>
              <a:gdLst/>
              <a:ahLst/>
              <a:cxnLst/>
              <a:rect l="l" t="t" r="r" b="b"/>
              <a:pathLst>
                <a:path w="728" h="853" extrusionOk="0">
                  <a:moveTo>
                    <a:pt x="127" y="1"/>
                  </a:moveTo>
                  <a:cubicBezTo>
                    <a:pt x="109" y="1"/>
                    <a:pt x="90" y="4"/>
                    <a:pt x="72" y="12"/>
                  </a:cubicBezTo>
                  <a:cubicBezTo>
                    <a:pt x="24" y="36"/>
                    <a:pt x="0" y="107"/>
                    <a:pt x="24" y="155"/>
                  </a:cubicBezTo>
                  <a:cubicBezTo>
                    <a:pt x="95" y="298"/>
                    <a:pt x="167" y="417"/>
                    <a:pt x="262" y="536"/>
                  </a:cubicBezTo>
                  <a:cubicBezTo>
                    <a:pt x="357" y="655"/>
                    <a:pt x="464" y="762"/>
                    <a:pt x="595" y="834"/>
                  </a:cubicBezTo>
                  <a:cubicBezTo>
                    <a:pt x="609" y="847"/>
                    <a:pt x="623" y="852"/>
                    <a:pt x="637" y="852"/>
                  </a:cubicBezTo>
                  <a:cubicBezTo>
                    <a:pt x="685" y="852"/>
                    <a:pt x="728" y="782"/>
                    <a:pt x="691" y="726"/>
                  </a:cubicBezTo>
                  <a:cubicBezTo>
                    <a:pt x="595" y="619"/>
                    <a:pt x="512" y="512"/>
                    <a:pt x="429" y="393"/>
                  </a:cubicBezTo>
                  <a:lnTo>
                    <a:pt x="393" y="357"/>
                  </a:lnTo>
                  <a:lnTo>
                    <a:pt x="381" y="333"/>
                  </a:lnTo>
                  <a:cubicBezTo>
                    <a:pt x="357" y="310"/>
                    <a:pt x="345" y="274"/>
                    <a:pt x="322" y="250"/>
                  </a:cubicBezTo>
                  <a:cubicBezTo>
                    <a:pt x="286" y="191"/>
                    <a:pt x="250" y="119"/>
                    <a:pt x="226" y="60"/>
                  </a:cubicBezTo>
                  <a:cubicBezTo>
                    <a:pt x="202" y="19"/>
                    <a:pt x="166" y="1"/>
                    <a:pt x="127"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6"/>
            <p:cNvSpPr/>
            <p:nvPr/>
          </p:nvSpPr>
          <p:spPr>
            <a:xfrm>
              <a:off x="6540400" y="1446375"/>
              <a:ext cx="26750" cy="23025"/>
            </a:xfrm>
            <a:custGeom>
              <a:avLst/>
              <a:gdLst/>
              <a:ahLst/>
              <a:cxnLst/>
              <a:rect l="l" t="t" r="r" b="b"/>
              <a:pathLst>
                <a:path w="1070" h="921" extrusionOk="0">
                  <a:moveTo>
                    <a:pt x="125" y="0"/>
                  </a:moveTo>
                  <a:cubicBezTo>
                    <a:pt x="98" y="0"/>
                    <a:pt x="71" y="9"/>
                    <a:pt x="48" y="27"/>
                  </a:cubicBezTo>
                  <a:cubicBezTo>
                    <a:pt x="12" y="63"/>
                    <a:pt x="0" y="122"/>
                    <a:pt x="36" y="170"/>
                  </a:cubicBezTo>
                  <a:cubicBezTo>
                    <a:pt x="167" y="325"/>
                    <a:pt x="298" y="479"/>
                    <a:pt x="452" y="610"/>
                  </a:cubicBezTo>
                  <a:cubicBezTo>
                    <a:pt x="524" y="670"/>
                    <a:pt x="607" y="741"/>
                    <a:pt x="691" y="789"/>
                  </a:cubicBezTo>
                  <a:cubicBezTo>
                    <a:pt x="774" y="848"/>
                    <a:pt x="881" y="896"/>
                    <a:pt x="976" y="920"/>
                  </a:cubicBezTo>
                  <a:cubicBezTo>
                    <a:pt x="980" y="921"/>
                    <a:pt x="984" y="921"/>
                    <a:pt x="988" y="921"/>
                  </a:cubicBezTo>
                  <a:cubicBezTo>
                    <a:pt x="1040" y="921"/>
                    <a:pt x="1069" y="846"/>
                    <a:pt x="1036" y="813"/>
                  </a:cubicBezTo>
                  <a:cubicBezTo>
                    <a:pt x="964" y="741"/>
                    <a:pt x="893" y="682"/>
                    <a:pt x="810" y="622"/>
                  </a:cubicBezTo>
                  <a:cubicBezTo>
                    <a:pt x="738" y="563"/>
                    <a:pt x="667" y="503"/>
                    <a:pt x="583" y="444"/>
                  </a:cubicBezTo>
                  <a:cubicBezTo>
                    <a:pt x="441" y="313"/>
                    <a:pt x="310" y="182"/>
                    <a:pt x="202" y="27"/>
                  </a:cubicBezTo>
                  <a:cubicBezTo>
                    <a:pt x="179" y="9"/>
                    <a:pt x="152" y="0"/>
                    <a:pt x="125"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6"/>
            <p:cNvSpPr/>
            <p:nvPr/>
          </p:nvSpPr>
          <p:spPr>
            <a:xfrm>
              <a:off x="6524625" y="1472325"/>
              <a:ext cx="27950" cy="24175"/>
            </a:xfrm>
            <a:custGeom>
              <a:avLst/>
              <a:gdLst/>
              <a:ahLst/>
              <a:cxnLst/>
              <a:rect l="l" t="t" r="r" b="b"/>
              <a:pathLst>
                <a:path w="1118" h="967" extrusionOk="0">
                  <a:moveTo>
                    <a:pt x="117" y="0"/>
                  </a:moveTo>
                  <a:cubicBezTo>
                    <a:pt x="87" y="0"/>
                    <a:pt x="59" y="14"/>
                    <a:pt x="36" y="37"/>
                  </a:cubicBezTo>
                  <a:cubicBezTo>
                    <a:pt x="0" y="72"/>
                    <a:pt x="0" y="132"/>
                    <a:pt x="36" y="168"/>
                  </a:cubicBezTo>
                  <a:cubicBezTo>
                    <a:pt x="95" y="251"/>
                    <a:pt x="167" y="334"/>
                    <a:pt x="250" y="394"/>
                  </a:cubicBezTo>
                  <a:cubicBezTo>
                    <a:pt x="321" y="477"/>
                    <a:pt x="393" y="549"/>
                    <a:pt x="488" y="620"/>
                  </a:cubicBezTo>
                  <a:cubicBezTo>
                    <a:pt x="572" y="691"/>
                    <a:pt x="655" y="763"/>
                    <a:pt x="738" y="822"/>
                  </a:cubicBezTo>
                  <a:cubicBezTo>
                    <a:pt x="833" y="882"/>
                    <a:pt x="929" y="930"/>
                    <a:pt x="1036" y="965"/>
                  </a:cubicBezTo>
                  <a:cubicBezTo>
                    <a:pt x="1040" y="966"/>
                    <a:pt x="1044" y="967"/>
                    <a:pt x="1048" y="967"/>
                  </a:cubicBezTo>
                  <a:cubicBezTo>
                    <a:pt x="1089" y="967"/>
                    <a:pt x="1117" y="913"/>
                    <a:pt x="1095" y="870"/>
                  </a:cubicBezTo>
                  <a:cubicBezTo>
                    <a:pt x="1024" y="787"/>
                    <a:pt x="953" y="715"/>
                    <a:pt x="881" y="644"/>
                  </a:cubicBezTo>
                  <a:cubicBezTo>
                    <a:pt x="798" y="572"/>
                    <a:pt x="714" y="501"/>
                    <a:pt x="631" y="441"/>
                  </a:cubicBezTo>
                  <a:cubicBezTo>
                    <a:pt x="548" y="370"/>
                    <a:pt x="488" y="310"/>
                    <a:pt x="405" y="239"/>
                  </a:cubicBezTo>
                  <a:cubicBezTo>
                    <a:pt x="333" y="179"/>
                    <a:pt x="262" y="84"/>
                    <a:pt x="167" y="13"/>
                  </a:cubicBezTo>
                  <a:cubicBezTo>
                    <a:pt x="150" y="4"/>
                    <a:pt x="133" y="0"/>
                    <a:pt x="117"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6"/>
            <p:cNvSpPr/>
            <p:nvPr/>
          </p:nvSpPr>
          <p:spPr>
            <a:xfrm>
              <a:off x="6552900" y="1478650"/>
              <a:ext cx="24425" cy="13950"/>
            </a:xfrm>
            <a:custGeom>
              <a:avLst/>
              <a:gdLst/>
              <a:ahLst/>
              <a:cxnLst/>
              <a:rect l="l" t="t" r="r" b="b"/>
              <a:pathLst>
                <a:path w="977" h="558" extrusionOk="0">
                  <a:moveTo>
                    <a:pt x="129" y="1"/>
                  </a:moveTo>
                  <a:cubicBezTo>
                    <a:pt x="92" y="1"/>
                    <a:pt x="57" y="17"/>
                    <a:pt x="36" y="46"/>
                  </a:cubicBezTo>
                  <a:cubicBezTo>
                    <a:pt x="0" y="105"/>
                    <a:pt x="24" y="177"/>
                    <a:pt x="72" y="212"/>
                  </a:cubicBezTo>
                  <a:cubicBezTo>
                    <a:pt x="203" y="296"/>
                    <a:pt x="333" y="367"/>
                    <a:pt x="464" y="427"/>
                  </a:cubicBezTo>
                  <a:cubicBezTo>
                    <a:pt x="536" y="462"/>
                    <a:pt x="595" y="486"/>
                    <a:pt x="667" y="510"/>
                  </a:cubicBezTo>
                  <a:cubicBezTo>
                    <a:pt x="703" y="522"/>
                    <a:pt x="738" y="534"/>
                    <a:pt x="774" y="534"/>
                  </a:cubicBezTo>
                  <a:cubicBezTo>
                    <a:pt x="798" y="546"/>
                    <a:pt x="822" y="546"/>
                    <a:pt x="845" y="558"/>
                  </a:cubicBezTo>
                  <a:cubicBezTo>
                    <a:pt x="857" y="558"/>
                    <a:pt x="881" y="546"/>
                    <a:pt x="905" y="546"/>
                  </a:cubicBezTo>
                  <a:cubicBezTo>
                    <a:pt x="953" y="534"/>
                    <a:pt x="976" y="462"/>
                    <a:pt x="941" y="427"/>
                  </a:cubicBezTo>
                  <a:cubicBezTo>
                    <a:pt x="929" y="403"/>
                    <a:pt x="917" y="391"/>
                    <a:pt x="905" y="379"/>
                  </a:cubicBezTo>
                  <a:cubicBezTo>
                    <a:pt x="881" y="367"/>
                    <a:pt x="869" y="355"/>
                    <a:pt x="845" y="355"/>
                  </a:cubicBezTo>
                  <a:cubicBezTo>
                    <a:pt x="822" y="331"/>
                    <a:pt x="786" y="319"/>
                    <a:pt x="750" y="307"/>
                  </a:cubicBezTo>
                  <a:cubicBezTo>
                    <a:pt x="691" y="284"/>
                    <a:pt x="619" y="248"/>
                    <a:pt x="572" y="224"/>
                  </a:cubicBezTo>
                  <a:cubicBezTo>
                    <a:pt x="441" y="165"/>
                    <a:pt x="322" y="93"/>
                    <a:pt x="203" y="22"/>
                  </a:cubicBezTo>
                  <a:cubicBezTo>
                    <a:pt x="179" y="8"/>
                    <a:pt x="154" y="1"/>
                    <a:pt x="129"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6"/>
            <p:cNvSpPr/>
            <p:nvPr/>
          </p:nvSpPr>
          <p:spPr>
            <a:xfrm>
              <a:off x="6589500" y="1328350"/>
              <a:ext cx="291675" cy="98300"/>
            </a:xfrm>
            <a:custGeom>
              <a:avLst/>
              <a:gdLst/>
              <a:ahLst/>
              <a:cxnLst/>
              <a:rect l="l" t="t" r="r" b="b"/>
              <a:pathLst>
                <a:path w="11667" h="3932" extrusionOk="0">
                  <a:moveTo>
                    <a:pt x="6116" y="1"/>
                  </a:moveTo>
                  <a:cubicBezTo>
                    <a:pt x="4464" y="1"/>
                    <a:pt x="2918" y="103"/>
                    <a:pt x="2429" y="450"/>
                  </a:cubicBezTo>
                  <a:cubicBezTo>
                    <a:pt x="1239" y="1295"/>
                    <a:pt x="1" y="3129"/>
                    <a:pt x="1358" y="3843"/>
                  </a:cubicBezTo>
                  <a:cubicBezTo>
                    <a:pt x="1472" y="3904"/>
                    <a:pt x="1639" y="3932"/>
                    <a:pt x="1849" y="3932"/>
                  </a:cubicBezTo>
                  <a:cubicBezTo>
                    <a:pt x="4141" y="3932"/>
                    <a:pt x="11585" y="604"/>
                    <a:pt x="11585" y="604"/>
                  </a:cubicBezTo>
                  <a:cubicBezTo>
                    <a:pt x="11585" y="604"/>
                    <a:pt x="11666" y="211"/>
                    <a:pt x="11110" y="211"/>
                  </a:cubicBezTo>
                  <a:cubicBezTo>
                    <a:pt x="11102" y="211"/>
                    <a:pt x="11094" y="211"/>
                    <a:pt x="11085" y="212"/>
                  </a:cubicBezTo>
                  <a:cubicBezTo>
                    <a:pt x="11085" y="212"/>
                    <a:pt x="8490" y="1"/>
                    <a:pt x="6116" y="1"/>
                  </a:cubicBez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6"/>
            <p:cNvSpPr/>
            <p:nvPr/>
          </p:nvSpPr>
          <p:spPr>
            <a:xfrm>
              <a:off x="6477575" y="1256050"/>
              <a:ext cx="42000" cy="46500"/>
            </a:xfrm>
            <a:custGeom>
              <a:avLst/>
              <a:gdLst/>
              <a:ahLst/>
              <a:cxnLst/>
              <a:rect l="l" t="t" r="r" b="b"/>
              <a:pathLst>
                <a:path w="1680" h="1860" extrusionOk="0">
                  <a:moveTo>
                    <a:pt x="819" y="0"/>
                  </a:moveTo>
                  <a:cubicBezTo>
                    <a:pt x="494" y="0"/>
                    <a:pt x="178" y="247"/>
                    <a:pt x="72" y="603"/>
                  </a:cubicBezTo>
                  <a:cubicBezTo>
                    <a:pt x="1" y="853"/>
                    <a:pt x="1" y="1127"/>
                    <a:pt x="84" y="1389"/>
                  </a:cubicBezTo>
                  <a:cubicBezTo>
                    <a:pt x="168" y="1651"/>
                    <a:pt x="382" y="1758"/>
                    <a:pt x="620" y="1830"/>
                  </a:cubicBezTo>
                  <a:cubicBezTo>
                    <a:pt x="681" y="1850"/>
                    <a:pt x="743" y="1860"/>
                    <a:pt x="804" y="1860"/>
                  </a:cubicBezTo>
                  <a:cubicBezTo>
                    <a:pt x="995" y="1860"/>
                    <a:pt x="1179" y="1766"/>
                    <a:pt x="1287" y="1603"/>
                  </a:cubicBezTo>
                  <a:cubicBezTo>
                    <a:pt x="1334" y="1532"/>
                    <a:pt x="1382" y="1461"/>
                    <a:pt x="1406" y="1377"/>
                  </a:cubicBezTo>
                  <a:cubicBezTo>
                    <a:pt x="1453" y="1306"/>
                    <a:pt x="1501" y="1234"/>
                    <a:pt x="1525" y="1151"/>
                  </a:cubicBezTo>
                  <a:cubicBezTo>
                    <a:pt x="1680" y="710"/>
                    <a:pt x="1477" y="234"/>
                    <a:pt x="1049" y="44"/>
                  </a:cubicBezTo>
                  <a:cubicBezTo>
                    <a:pt x="973" y="14"/>
                    <a:pt x="896" y="0"/>
                    <a:pt x="81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 name="Google Shape;2326;p56"/>
          <p:cNvGrpSpPr/>
          <p:nvPr/>
        </p:nvGrpSpPr>
        <p:grpSpPr>
          <a:xfrm>
            <a:off x="5882231" y="2382618"/>
            <a:ext cx="2840855" cy="2226272"/>
            <a:chOff x="588750" y="2817100"/>
            <a:chExt cx="2063675" cy="1617225"/>
          </a:xfrm>
        </p:grpSpPr>
        <p:sp>
          <p:nvSpPr>
            <p:cNvPr id="2327" name="Google Shape;2327;p56"/>
            <p:cNvSpPr/>
            <p:nvPr/>
          </p:nvSpPr>
          <p:spPr>
            <a:xfrm>
              <a:off x="1290325" y="3740775"/>
              <a:ext cx="257500" cy="37825"/>
            </a:xfrm>
            <a:custGeom>
              <a:avLst/>
              <a:gdLst/>
              <a:ahLst/>
              <a:cxnLst/>
              <a:rect l="l" t="t" r="r" b="b"/>
              <a:pathLst>
                <a:path w="10300" h="1513" extrusionOk="0">
                  <a:moveTo>
                    <a:pt x="10300" y="0"/>
                  </a:moveTo>
                  <a:lnTo>
                    <a:pt x="1" y="107"/>
                  </a:lnTo>
                  <a:lnTo>
                    <a:pt x="36" y="1512"/>
                  </a:lnTo>
                  <a:lnTo>
                    <a:pt x="1584" y="1500"/>
                  </a:lnTo>
                  <a:cubicBezTo>
                    <a:pt x="1604" y="1471"/>
                    <a:pt x="1639" y="1450"/>
                    <a:pt x="1678" y="1450"/>
                  </a:cubicBezTo>
                  <a:cubicBezTo>
                    <a:pt x="1686" y="1450"/>
                    <a:pt x="1695" y="1451"/>
                    <a:pt x="1703" y="1453"/>
                  </a:cubicBezTo>
                  <a:cubicBezTo>
                    <a:pt x="1727" y="1465"/>
                    <a:pt x="1739" y="1477"/>
                    <a:pt x="1763" y="1500"/>
                  </a:cubicBezTo>
                  <a:lnTo>
                    <a:pt x="5216" y="1465"/>
                  </a:lnTo>
                  <a:cubicBezTo>
                    <a:pt x="5233" y="1429"/>
                    <a:pt x="5266" y="1411"/>
                    <a:pt x="5300" y="1411"/>
                  </a:cubicBezTo>
                  <a:cubicBezTo>
                    <a:pt x="5335" y="1411"/>
                    <a:pt x="5370" y="1429"/>
                    <a:pt x="5394" y="1465"/>
                  </a:cubicBezTo>
                  <a:lnTo>
                    <a:pt x="8430" y="1429"/>
                  </a:lnTo>
                  <a:cubicBezTo>
                    <a:pt x="8430" y="1393"/>
                    <a:pt x="8454" y="1369"/>
                    <a:pt x="8490" y="1358"/>
                  </a:cubicBezTo>
                  <a:cubicBezTo>
                    <a:pt x="8500" y="1356"/>
                    <a:pt x="8509" y="1355"/>
                    <a:pt x="8518" y="1355"/>
                  </a:cubicBezTo>
                  <a:cubicBezTo>
                    <a:pt x="8564" y="1355"/>
                    <a:pt x="8601" y="1379"/>
                    <a:pt x="8621" y="1429"/>
                  </a:cubicBezTo>
                  <a:lnTo>
                    <a:pt x="10300" y="1405"/>
                  </a:lnTo>
                  <a:lnTo>
                    <a:pt x="10300" y="0"/>
                  </a:ln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6"/>
            <p:cNvSpPr/>
            <p:nvPr/>
          </p:nvSpPr>
          <p:spPr>
            <a:xfrm>
              <a:off x="1437375" y="4259575"/>
              <a:ext cx="141400" cy="174750"/>
            </a:xfrm>
            <a:custGeom>
              <a:avLst/>
              <a:gdLst/>
              <a:ahLst/>
              <a:cxnLst/>
              <a:rect l="l" t="t" r="r" b="b"/>
              <a:pathLst>
                <a:path w="5656" h="6990" extrusionOk="0">
                  <a:moveTo>
                    <a:pt x="0" y="1"/>
                  </a:moveTo>
                  <a:lnTo>
                    <a:pt x="227" y="6990"/>
                  </a:lnTo>
                  <a:lnTo>
                    <a:pt x="5358" y="6990"/>
                  </a:lnTo>
                  <a:cubicBezTo>
                    <a:pt x="5477" y="5073"/>
                    <a:pt x="5572" y="2573"/>
                    <a:pt x="5656" y="1"/>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6"/>
            <p:cNvSpPr/>
            <p:nvPr/>
          </p:nvSpPr>
          <p:spPr>
            <a:xfrm>
              <a:off x="1258775" y="4259575"/>
              <a:ext cx="141125" cy="174750"/>
            </a:xfrm>
            <a:custGeom>
              <a:avLst/>
              <a:gdLst/>
              <a:ahLst/>
              <a:cxnLst/>
              <a:rect l="l" t="t" r="r" b="b"/>
              <a:pathLst>
                <a:path w="5645" h="6990" extrusionOk="0">
                  <a:moveTo>
                    <a:pt x="1" y="1"/>
                  </a:moveTo>
                  <a:cubicBezTo>
                    <a:pt x="132" y="2561"/>
                    <a:pt x="286" y="5073"/>
                    <a:pt x="441" y="6990"/>
                  </a:cubicBezTo>
                  <a:lnTo>
                    <a:pt x="5573" y="6990"/>
                  </a:lnTo>
                  <a:lnTo>
                    <a:pt x="5644" y="1"/>
                  </a:ln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6"/>
            <p:cNvSpPr/>
            <p:nvPr/>
          </p:nvSpPr>
          <p:spPr>
            <a:xfrm>
              <a:off x="1505825" y="3775900"/>
              <a:ext cx="69675" cy="72050"/>
            </a:xfrm>
            <a:custGeom>
              <a:avLst/>
              <a:gdLst/>
              <a:ahLst/>
              <a:cxnLst/>
              <a:rect l="l" t="t" r="r" b="b"/>
              <a:pathLst>
                <a:path w="2787" h="2882" extrusionOk="0">
                  <a:moveTo>
                    <a:pt x="1680" y="0"/>
                  </a:moveTo>
                  <a:lnTo>
                    <a:pt x="1" y="24"/>
                  </a:lnTo>
                  <a:cubicBezTo>
                    <a:pt x="96" y="310"/>
                    <a:pt x="239" y="595"/>
                    <a:pt x="406" y="857"/>
                  </a:cubicBezTo>
                  <a:cubicBezTo>
                    <a:pt x="965" y="1762"/>
                    <a:pt x="1799" y="2477"/>
                    <a:pt x="2787" y="2881"/>
                  </a:cubicBezTo>
                  <a:cubicBezTo>
                    <a:pt x="2561" y="1905"/>
                    <a:pt x="2299" y="941"/>
                    <a:pt x="200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6"/>
            <p:cNvSpPr/>
            <p:nvPr/>
          </p:nvSpPr>
          <p:spPr>
            <a:xfrm>
              <a:off x="1211750" y="3777375"/>
              <a:ext cx="208975" cy="482225"/>
            </a:xfrm>
            <a:custGeom>
              <a:avLst/>
              <a:gdLst/>
              <a:ahLst/>
              <a:cxnLst/>
              <a:rect l="l" t="t" r="r" b="b"/>
              <a:pathLst>
                <a:path w="8359" h="19289" extrusionOk="0">
                  <a:moveTo>
                    <a:pt x="7754" y="1393"/>
                  </a:moveTo>
                  <a:cubicBezTo>
                    <a:pt x="7761" y="1393"/>
                    <a:pt x="7768" y="1393"/>
                    <a:pt x="7775" y="1394"/>
                  </a:cubicBezTo>
                  <a:cubicBezTo>
                    <a:pt x="7779" y="1394"/>
                    <a:pt x="7783" y="1394"/>
                    <a:pt x="7787" y="1394"/>
                  </a:cubicBezTo>
                  <a:cubicBezTo>
                    <a:pt x="8125" y="1394"/>
                    <a:pt x="8117" y="1906"/>
                    <a:pt x="7786" y="1906"/>
                  </a:cubicBezTo>
                  <a:cubicBezTo>
                    <a:pt x="7778" y="1906"/>
                    <a:pt x="7771" y="1906"/>
                    <a:pt x="7763" y="1906"/>
                  </a:cubicBezTo>
                  <a:cubicBezTo>
                    <a:pt x="7608" y="1906"/>
                    <a:pt x="7489" y="1787"/>
                    <a:pt x="7489" y="1644"/>
                  </a:cubicBezTo>
                  <a:cubicBezTo>
                    <a:pt x="7501" y="1507"/>
                    <a:pt x="7610" y="1393"/>
                    <a:pt x="7754" y="1393"/>
                  </a:cubicBezTo>
                  <a:close/>
                  <a:moveTo>
                    <a:pt x="7656" y="4680"/>
                  </a:moveTo>
                  <a:cubicBezTo>
                    <a:pt x="7882" y="4692"/>
                    <a:pt x="7989" y="4977"/>
                    <a:pt x="7823" y="5132"/>
                  </a:cubicBezTo>
                  <a:cubicBezTo>
                    <a:pt x="7767" y="5180"/>
                    <a:pt x="7704" y="5202"/>
                    <a:pt x="7643" y="5202"/>
                  </a:cubicBezTo>
                  <a:cubicBezTo>
                    <a:pt x="7507" y="5202"/>
                    <a:pt x="7382" y="5094"/>
                    <a:pt x="7382" y="4930"/>
                  </a:cubicBezTo>
                  <a:cubicBezTo>
                    <a:pt x="7394" y="4787"/>
                    <a:pt x="7513" y="4680"/>
                    <a:pt x="7656" y="4680"/>
                  </a:cubicBezTo>
                  <a:close/>
                  <a:moveTo>
                    <a:pt x="7728" y="8335"/>
                  </a:moveTo>
                  <a:cubicBezTo>
                    <a:pt x="8077" y="8335"/>
                    <a:pt x="8073" y="8860"/>
                    <a:pt x="7738" y="8860"/>
                  </a:cubicBezTo>
                  <a:cubicBezTo>
                    <a:pt x="7731" y="8860"/>
                    <a:pt x="7723" y="8859"/>
                    <a:pt x="7716" y="8859"/>
                  </a:cubicBezTo>
                  <a:cubicBezTo>
                    <a:pt x="7680" y="8859"/>
                    <a:pt x="7656" y="8847"/>
                    <a:pt x="7620" y="8847"/>
                  </a:cubicBezTo>
                  <a:cubicBezTo>
                    <a:pt x="7382" y="8764"/>
                    <a:pt x="7394" y="8430"/>
                    <a:pt x="7632" y="8359"/>
                  </a:cubicBezTo>
                  <a:cubicBezTo>
                    <a:pt x="7656" y="8347"/>
                    <a:pt x="7692" y="8335"/>
                    <a:pt x="7728" y="8335"/>
                  </a:cubicBezTo>
                  <a:close/>
                  <a:moveTo>
                    <a:pt x="7668" y="11954"/>
                  </a:moveTo>
                  <a:cubicBezTo>
                    <a:pt x="8017" y="11954"/>
                    <a:pt x="7998" y="12467"/>
                    <a:pt x="7667" y="12467"/>
                  </a:cubicBezTo>
                  <a:cubicBezTo>
                    <a:pt x="7659" y="12467"/>
                    <a:pt x="7652" y="12467"/>
                    <a:pt x="7644" y="12467"/>
                  </a:cubicBezTo>
                  <a:lnTo>
                    <a:pt x="7585" y="12467"/>
                  </a:lnTo>
                  <a:cubicBezTo>
                    <a:pt x="7311" y="12407"/>
                    <a:pt x="7311" y="12002"/>
                    <a:pt x="7597" y="11955"/>
                  </a:cubicBezTo>
                  <a:lnTo>
                    <a:pt x="7656" y="11955"/>
                  </a:lnTo>
                  <a:cubicBezTo>
                    <a:pt x="7660" y="11954"/>
                    <a:pt x="7664" y="11954"/>
                    <a:pt x="7668" y="11954"/>
                  </a:cubicBezTo>
                  <a:close/>
                  <a:moveTo>
                    <a:pt x="7515" y="15883"/>
                  </a:moveTo>
                  <a:cubicBezTo>
                    <a:pt x="7522" y="15883"/>
                    <a:pt x="7529" y="15883"/>
                    <a:pt x="7537" y="15884"/>
                  </a:cubicBezTo>
                  <a:cubicBezTo>
                    <a:pt x="7549" y="15884"/>
                    <a:pt x="7549" y="15884"/>
                    <a:pt x="7561" y="15896"/>
                  </a:cubicBezTo>
                  <a:cubicBezTo>
                    <a:pt x="7882" y="15907"/>
                    <a:pt x="7882" y="16396"/>
                    <a:pt x="7549" y="16407"/>
                  </a:cubicBezTo>
                  <a:lnTo>
                    <a:pt x="7525" y="16407"/>
                  </a:lnTo>
                  <a:cubicBezTo>
                    <a:pt x="7176" y="16407"/>
                    <a:pt x="7179" y="15883"/>
                    <a:pt x="7515" y="15883"/>
                  </a:cubicBezTo>
                  <a:close/>
                  <a:moveTo>
                    <a:pt x="8359" y="1"/>
                  </a:moveTo>
                  <a:lnTo>
                    <a:pt x="4906" y="36"/>
                  </a:lnTo>
                  <a:cubicBezTo>
                    <a:pt x="4918" y="60"/>
                    <a:pt x="4918" y="84"/>
                    <a:pt x="4906" y="120"/>
                  </a:cubicBezTo>
                  <a:cubicBezTo>
                    <a:pt x="4799" y="406"/>
                    <a:pt x="4668" y="691"/>
                    <a:pt x="4501" y="953"/>
                  </a:cubicBezTo>
                  <a:cubicBezTo>
                    <a:pt x="3894" y="1953"/>
                    <a:pt x="2989" y="2715"/>
                    <a:pt x="1905" y="3144"/>
                  </a:cubicBezTo>
                  <a:cubicBezTo>
                    <a:pt x="1060" y="6323"/>
                    <a:pt x="0" y="11871"/>
                    <a:pt x="191" y="19289"/>
                  </a:cubicBezTo>
                  <a:lnTo>
                    <a:pt x="8299" y="19289"/>
                  </a:lnTo>
                  <a:lnTo>
                    <a:pt x="8347" y="870"/>
                  </a:lnTo>
                  <a:lnTo>
                    <a:pt x="8347" y="48"/>
                  </a:lnTo>
                  <a:cubicBezTo>
                    <a:pt x="8347" y="25"/>
                    <a:pt x="8347" y="13"/>
                    <a:pt x="835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6"/>
            <p:cNvSpPr/>
            <p:nvPr/>
          </p:nvSpPr>
          <p:spPr>
            <a:xfrm>
              <a:off x="1424275" y="3776475"/>
              <a:ext cx="197975" cy="483125"/>
            </a:xfrm>
            <a:custGeom>
              <a:avLst/>
              <a:gdLst/>
              <a:ahLst/>
              <a:cxnLst/>
              <a:rect l="l" t="t" r="r" b="b"/>
              <a:pathLst>
                <a:path w="7919" h="19325" extrusionOk="0">
                  <a:moveTo>
                    <a:pt x="3072" y="1"/>
                  </a:moveTo>
                  <a:lnTo>
                    <a:pt x="36" y="37"/>
                  </a:lnTo>
                  <a:cubicBezTo>
                    <a:pt x="36" y="49"/>
                    <a:pt x="48" y="61"/>
                    <a:pt x="48" y="84"/>
                  </a:cubicBezTo>
                  <a:lnTo>
                    <a:pt x="48" y="906"/>
                  </a:lnTo>
                  <a:lnTo>
                    <a:pt x="0" y="19325"/>
                  </a:lnTo>
                  <a:lnTo>
                    <a:pt x="7847" y="19325"/>
                  </a:lnTo>
                  <a:cubicBezTo>
                    <a:pt x="7847" y="19325"/>
                    <a:pt x="7918" y="10907"/>
                    <a:pt x="6108" y="3097"/>
                  </a:cubicBezTo>
                  <a:cubicBezTo>
                    <a:pt x="4989" y="2668"/>
                    <a:pt x="4049" y="1870"/>
                    <a:pt x="3441" y="834"/>
                  </a:cubicBezTo>
                  <a:cubicBezTo>
                    <a:pt x="3287" y="584"/>
                    <a:pt x="3167" y="334"/>
                    <a:pt x="3072" y="61"/>
                  </a:cubicBezTo>
                  <a:cubicBezTo>
                    <a:pt x="3060" y="37"/>
                    <a:pt x="3060" y="25"/>
                    <a:pt x="307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6"/>
            <p:cNvSpPr/>
            <p:nvPr/>
          </p:nvSpPr>
          <p:spPr>
            <a:xfrm>
              <a:off x="1260850" y="3778275"/>
              <a:ext cx="69100" cy="71450"/>
            </a:xfrm>
            <a:custGeom>
              <a:avLst/>
              <a:gdLst/>
              <a:ahLst/>
              <a:cxnLst/>
              <a:rect l="l" t="t" r="r" b="b"/>
              <a:pathLst>
                <a:path w="2764" h="2858" extrusionOk="0">
                  <a:moveTo>
                    <a:pt x="2763" y="0"/>
                  </a:moveTo>
                  <a:lnTo>
                    <a:pt x="1215" y="12"/>
                  </a:lnTo>
                  <a:lnTo>
                    <a:pt x="918" y="24"/>
                  </a:lnTo>
                  <a:cubicBezTo>
                    <a:pt x="549" y="953"/>
                    <a:pt x="251" y="1894"/>
                    <a:pt x="1" y="2858"/>
                  </a:cubicBezTo>
                  <a:cubicBezTo>
                    <a:pt x="941" y="2465"/>
                    <a:pt x="1751" y="1786"/>
                    <a:pt x="2299" y="929"/>
                  </a:cubicBezTo>
                  <a:cubicBezTo>
                    <a:pt x="2489" y="643"/>
                    <a:pt x="2632" y="334"/>
                    <a:pt x="2751" y="24"/>
                  </a:cubicBezTo>
                  <a:cubicBezTo>
                    <a:pt x="2751" y="12"/>
                    <a:pt x="2763" y="0"/>
                    <a:pt x="276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6"/>
            <p:cNvSpPr/>
            <p:nvPr/>
          </p:nvSpPr>
          <p:spPr>
            <a:xfrm>
              <a:off x="1419225" y="3776050"/>
              <a:ext cx="6275" cy="486900"/>
            </a:xfrm>
            <a:custGeom>
              <a:avLst/>
              <a:gdLst/>
              <a:ahLst/>
              <a:cxnLst/>
              <a:rect l="l" t="t" r="r" b="b"/>
              <a:pathLst>
                <a:path w="251" h="19476" extrusionOk="0">
                  <a:moveTo>
                    <a:pt x="144" y="0"/>
                  </a:moveTo>
                  <a:cubicBezTo>
                    <a:pt x="110" y="0"/>
                    <a:pt x="77" y="18"/>
                    <a:pt x="60" y="54"/>
                  </a:cubicBezTo>
                  <a:cubicBezTo>
                    <a:pt x="48" y="66"/>
                    <a:pt x="48" y="78"/>
                    <a:pt x="48" y="101"/>
                  </a:cubicBezTo>
                  <a:lnTo>
                    <a:pt x="48" y="923"/>
                  </a:lnTo>
                  <a:lnTo>
                    <a:pt x="0" y="19342"/>
                  </a:lnTo>
                  <a:lnTo>
                    <a:pt x="0" y="19377"/>
                  </a:lnTo>
                  <a:cubicBezTo>
                    <a:pt x="0" y="19443"/>
                    <a:pt x="51" y="19476"/>
                    <a:pt x="101" y="19476"/>
                  </a:cubicBezTo>
                  <a:cubicBezTo>
                    <a:pt x="152" y="19476"/>
                    <a:pt x="202" y="19443"/>
                    <a:pt x="202" y="19377"/>
                  </a:cubicBezTo>
                  <a:lnTo>
                    <a:pt x="202" y="19342"/>
                  </a:lnTo>
                  <a:lnTo>
                    <a:pt x="250" y="923"/>
                  </a:lnTo>
                  <a:lnTo>
                    <a:pt x="250" y="101"/>
                  </a:lnTo>
                  <a:cubicBezTo>
                    <a:pt x="250" y="78"/>
                    <a:pt x="238" y="66"/>
                    <a:pt x="238" y="54"/>
                  </a:cubicBezTo>
                  <a:cubicBezTo>
                    <a:pt x="214" y="18"/>
                    <a:pt x="179" y="0"/>
                    <a:pt x="144"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6"/>
            <p:cNvSpPr/>
            <p:nvPr/>
          </p:nvSpPr>
          <p:spPr>
            <a:xfrm>
              <a:off x="1396975" y="3812200"/>
              <a:ext cx="15725" cy="13425"/>
            </a:xfrm>
            <a:custGeom>
              <a:avLst/>
              <a:gdLst/>
              <a:ahLst/>
              <a:cxnLst/>
              <a:rect l="l" t="t" r="r" b="b"/>
              <a:pathLst>
                <a:path w="629" h="537" extrusionOk="0">
                  <a:moveTo>
                    <a:pt x="352" y="0"/>
                  </a:moveTo>
                  <a:cubicBezTo>
                    <a:pt x="112" y="0"/>
                    <a:pt x="0" y="290"/>
                    <a:pt x="164" y="453"/>
                  </a:cubicBezTo>
                  <a:cubicBezTo>
                    <a:pt x="217" y="511"/>
                    <a:pt x="285" y="536"/>
                    <a:pt x="351" y="536"/>
                  </a:cubicBezTo>
                  <a:cubicBezTo>
                    <a:pt x="491" y="536"/>
                    <a:pt x="628" y="424"/>
                    <a:pt x="628" y="263"/>
                  </a:cubicBezTo>
                  <a:cubicBezTo>
                    <a:pt x="628" y="120"/>
                    <a:pt x="509" y="1"/>
                    <a:pt x="366" y="1"/>
                  </a:cubicBezTo>
                  <a:cubicBezTo>
                    <a:pt x="361" y="0"/>
                    <a:pt x="356" y="0"/>
                    <a:pt x="352"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6"/>
            <p:cNvSpPr/>
            <p:nvPr/>
          </p:nvSpPr>
          <p:spPr>
            <a:xfrm>
              <a:off x="1394000" y="3894350"/>
              <a:ext cx="15925" cy="13575"/>
            </a:xfrm>
            <a:custGeom>
              <a:avLst/>
              <a:gdLst/>
              <a:ahLst/>
              <a:cxnLst/>
              <a:rect l="l" t="t" r="r" b="b"/>
              <a:pathLst>
                <a:path w="637" h="543" extrusionOk="0">
                  <a:moveTo>
                    <a:pt x="352" y="0"/>
                  </a:moveTo>
                  <a:cubicBezTo>
                    <a:pt x="123" y="0"/>
                    <a:pt x="0" y="290"/>
                    <a:pt x="176" y="465"/>
                  </a:cubicBezTo>
                  <a:cubicBezTo>
                    <a:pt x="229" y="518"/>
                    <a:pt x="295" y="542"/>
                    <a:pt x="361" y="542"/>
                  </a:cubicBezTo>
                  <a:cubicBezTo>
                    <a:pt x="501" y="542"/>
                    <a:pt x="636" y="433"/>
                    <a:pt x="628" y="263"/>
                  </a:cubicBezTo>
                  <a:cubicBezTo>
                    <a:pt x="628" y="120"/>
                    <a:pt x="521" y="1"/>
                    <a:pt x="366" y="1"/>
                  </a:cubicBezTo>
                  <a:cubicBezTo>
                    <a:pt x="361" y="1"/>
                    <a:pt x="357" y="0"/>
                    <a:pt x="352"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6"/>
            <p:cNvSpPr/>
            <p:nvPr/>
          </p:nvSpPr>
          <p:spPr>
            <a:xfrm>
              <a:off x="1396300" y="3985750"/>
              <a:ext cx="15200" cy="13125"/>
            </a:xfrm>
            <a:custGeom>
              <a:avLst/>
              <a:gdLst/>
              <a:ahLst/>
              <a:cxnLst/>
              <a:rect l="l" t="t" r="r" b="b"/>
              <a:pathLst>
                <a:path w="608" h="525" extrusionOk="0">
                  <a:moveTo>
                    <a:pt x="346" y="0"/>
                  </a:moveTo>
                  <a:cubicBezTo>
                    <a:pt x="310" y="0"/>
                    <a:pt x="274" y="12"/>
                    <a:pt x="250" y="24"/>
                  </a:cubicBezTo>
                  <a:cubicBezTo>
                    <a:pt x="12" y="95"/>
                    <a:pt x="0" y="429"/>
                    <a:pt x="238" y="512"/>
                  </a:cubicBezTo>
                  <a:cubicBezTo>
                    <a:pt x="274" y="512"/>
                    <a:pt x="298" y="524"/>
                    <a:pt x="334" y="524"/>
                  </a:cubicBezTo>
                  <a:cubicBezTo>
                    <a:pt x="340" y="524"/>
                    <a:pt x="347" y="525"/>
                    <a:pt x="353" y="525"/>
                  </a:cubicBezTo>
                  <a:cubicBezTo>
                    <a:pt x="487" y="525"/>
                    <a:pt x="596" y="410"/>
                    <a:pt x="607" y="274"/>
                  </a:cubicBezTo>
                  <a:cubicBezTo>
                    <a:pt x="607" y="119"/>
                    <a:pt x="488" y="0"/>
                    <a:pt x="346"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6"/>
            <p:cNvSpPr/>
            <p:nvPr/>
          </p:nvSpPr>
          <p:spPr>
            <a:xfrm>
              <a:off x="1394500" y="4076225"/>
              <a:ext cx="15200" cy="12850"/>
            </a:xfrm>
            <a:custGeom>
              <a:avLst/>
              <a:gdLst/>
              <a:ahLst/>
              <a:cxnLst/>
              <a:rect l="l" t="t" r="r" b="b"/>
              <a:pathLst>
                <a:path w="608" h="514" extrusionOk="0">
                  <a:moveTo>
                    <a:pt x="287" y="1"/>
                  </a:moveTo>
                  <a:cubicBezTo>
                    <a:pt x="1" y="48"/>
                    <a:pt x="1" y="453"/>
                    <a:pt x="275" y="513"/>
                  </a:cubicBezTo>
                  <a:lnTo>
                    <a:pt x="334" y="513"/>
                  </a:lnTo>
                  <a:cubicBezTo>
                    <a:pt x="341" y="513"/>
                    <a:pt x="347" y="513"/>
                    <a:pt x="354" y="513"/>
                  </a:cubicBezTo>
                  <a:cubicBezTo>
                    <a:pt x="489" y="513"/>
                    <a:pt x="608" y="399"/>
                    <a:pt x="608" y="262"/>
                  </a:cubicBezTo>
                  <a:cubicBezTo>
                    <a:pt x="608" y="120"/>
                    <a:pt x="501" y="1"/>
                    <a:pt x="346"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6"/>
            <p:cNvSpPr/>
            <p:nvPr/>
          </p:nvSpPr>
          <p:spPr>
            <a:xfrm>
              <a:off x="1391125" y="4174425"/>
              <a:ext cx="15600" cy="13150"/>
            </a:xfrm>
            <a:custGeom>
              <a:avLst/>
              <a:gdLst/>
              <a:ahLst/>
              <a:cxnLst/>
              <a:rect l="l" t="t" r="r" b="b"/>
              <a:pathLst>
                <a:path w="624" h="526" extrusionOk="0">
                  <a:moveTo>
                    <a:pt x="340" y="1"/>
                  </a:moveTo>
                  <a:cubicBezTo>
                    <a:pt x="4" y="1"/>
                    <a:pt x="1" y="525"/>
                    <a:pt x="350" y="525"/>
                  </a:cubicBezTo>
                  <a:lnTo>
                    <a:pt x="374" y="525"/>
                  </a:lnTo>
                  <a:cubicBezTo>
                    <a:pt x="505" y="514"/>
                    <a:pt x="624" y="406"/>
                    <a:pt x="624" y="275"/>
                  </a:cubicBezTo>
                  <a:cubicBezTo>
                    <a:pt x="624" y="133"/>
                    <a:pt x="517" y="14"/>
                    <a:pt x="374" y="14"/>
                  </a:cubicBezTo>
                  <a:cubicBezTo>
                    <a:pt x="374" y="2"/>
                    <a:pt x="374" y="2"/>
                    <a:pt x="362" y="2"/>
                  </a:cubicBezTo>
                  <a:cubicBezTo>
                    <a:pt x="354" y="1"/>
                    <a:pt x="347" y="1"/>
                    <a:pt x="340"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6"/>
            <p:cNvSpPr/>
            <p:nvPr/>
          </p:nvSpPr>
          <p:spPr>
            <a:xfrm>
              <a:off x="1500775" y="3774625"/>
              <a:ext cx="83375" cy="80775"/>
            </a:xfrm>
            <a:custGeom>
              <a:avLst/>
              <a:gdLst/>
              <a:ahLst/>
              <a:cxnLst/>
              <a:rect l="l" t="t" r="r" b="b"/>
              <a:pathLst>
                <a:path w="3335" h="3231" extrusionOk="0">
                  <a:moveTo>
                    <a:pt x="100" y="1"/>
                  </a:moveTo>
                  <a:cubicBezTo>
                    <a:pt x="91" y="1"/>
                    <a:pt x="82" y="2"/>
                    <a:pt x="72" y="4"/>
                  </a:cubicBezTo>
                  <a:cubicBezTo>
                    <a:pt x="36" y="15"/>
                    <a:pt x="12" y="39"/>
                    <a:pt x="12" y="75"/>
                  </a:cubicBezTo>
                  <a:cubicBezTo>
                    <a:pt x="0" y="99"/>
                    <a:pt x="0" y="111"/>
                    <a:pt x="12" y="135"/>
                  </a:cubicBezTo>
                  <a:cubicBezTo>
                    <a:pt x="107" y="408"/>
                    <a:pt x="227" y="658"/>
                    <a:pt x="381" y="908"/>
                  </a:cubicBezTo>
                  <a:cubicBezTo>
                    <a:pt x="989" y="1944"/>
                    <a:pt x="1929" y="2742"/>
                    <a:pt x="3048" y="3171"/>
                  </a:cubicBezTo>
                  <a:cubicBezTo>
                    <a:pt x="3096" y="3183"/>
                    <a:pt x="3132" y="3206"/>
                    <a:pt x="3191" y="3218"/>
                  </a:cubicBezTo>
                  <a:cubicBezTo>
                    <a:pt x="3191" y="3230"/>
                    <a:pt x="3203" y="3230"/>
                    <a:pt x="3215" y="3230"/>
                  </a:cubicBezTo>
                  <a:cubicBezTo>
                    <a:pt x="3263" y="3230"/>
                    <a:pt x="3298" y="3194"/>
                    <a:pt x="3310" y="3159"/>
                  </a:cubicBezTo>
                  <a:cubicBezTo>
                    <a:pt x="3334" y="3111"/>
                    <a:pt x="3298" y="3052"/>
                    <a:pt x="3251" y="3028"/>
                  </a:cubicBezTo>
                  <a:cubicBezTo>
                    <a:pt x="3167" y="3004"/>
                    <a:pt x="3072" y="2968"/>
                    <a:pt x="2989" y="2932"/>
                  </a:cubicBezTo>
                  <a:cubicBezTo>
                    <a:pt x="2001" y="2528"/>
                    <a:pt x="1167" y="1813"/>
                    <a:pt x="608" y="908"/>
                  </a:cubicBezTo>
                  <a:cubicBezTo>
                    <a:pt x="441" y="646"/>
                    <a:pt x="298" y="361"/>
                    <a:pt x="203" y="75"/>
                  </a:cubicBezTo>
                  <a:cubicBezTo>
                    <a:pt x="183" y="25"/>
                    <a:pt x="146" y="1"/>
                    <a:pt x="100"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6"/>
            <p:cNvSpPr/>
            <p:nvPr/>
          </p:nvSpPr>
          <p:spPr>
            <a:xfrm>
              <a:off x="1251325" y="3777000"/>
              <a:ext cx="83375" cy="80475"/>
            </a:xfrm>
            <a:custGeom>
              <a:avLst/>
              <a:gdLst/>
              <a:ahLst/>
              <a:cxnLst/>
              <a:rect l="l" t="t" r="r" b="b"/>
              <a:pathLst>
                <a:path w="3335" h="3219" extrusionOk="0">
                  <a:moveTo>
                    <a:pt x="3238" y="1"/>
                  </a:moveTo>
                  <a:cubicBezTo>
                    <a:pt x="3199" y="1"/>
                    <a:pt x="3164" y="22"/>
                    <a:pt x="3144" y="51"/>
                  </a:cubicBezTo>
                  <a:cubicBezTo>
                    <a:pt x="3144" y="51"/>
                    <a:pt x="3132" y="63"/>
                    <a:pt x="3132" y="75"/>
                  </a:cubicBezTo>
                  <a:cubicBezTo>
                    <a:pt x="3013" y="385"/>
                    <a:pt x="2870" y="694"/>
                    <a:pt x="2680" y="980"/>
                  </a:cubicBezTo>
                  <a:cubicBezTo>
                    <a:pt x="2132" y="1837"/>
                    <a:pt x="1322" y="2516"/>
                    <a:pt x="382" y="2909"/>
                  </a:cubicBezTo>
                  <a:cubicBezTo>
                    <a:pt x="287" y="2957"/>
                    <a:pt x="179" y="2992"/>
                    <a:pt x="84" y="3028"/>
                  </a:cubicBezTo>
                  <a:cubicBezTo>
                    <a:pt x="25" y="3052"/>
                    <a:pt x="1" y="3099"/>
                    <a:pt x="25" y="3159"/>
                  </a:cubicBezTo>
                  <a:cubicBezTo>
                    <a:pt x="37" y="3195"/>
                    <a:pt x="72" y="3218"/>
                    <a:pt x="120" y="3218"/>
                  </a:cubicBezTo>
                  <a:lnTo>
                    <a:pt x="144" y="3218"/>
                  </a:lnTo>
                  <a:cubicBezTo>
                    <a:pt x="203" y="3195"/>
                    <a:pt x="263" y="3171"/>
                    <a:pt x="322" y="3159"/>
                  </a:cubicBezTo>
                  <a:cubicBezTo>
                    <a:pt x="1406" y="2730"/>
                    <a:pt x="2311" y="1968"/>
                    <a:pt x="2918" y="968"/>
                  </a:cubicBezTo>
                  <a:cubicBezTo>
                    <a:pt x="3085" y="706"/>
                    <a:pt x="3216" y="421"/>
                    <a:pt x="3323" y="135"/>
                  </a:cubicBezTo>
                  <a:cubicBezTo>
                    <a:pt x="3335" y="99"/>
                    <a:pt x="3335" y="75"/>
                    <a:pt x="3311" y="51"/>
                  </a:cubicBezTo>
                  <a:cubicBezTo>
                    <a:pt x="3299" y="28"/>
                    <a:pt x="3287" y="16"/>
                    <a:pt x="3263" y="4"/>
                  </a:cubicBezTo>
                  <a:cubicBezTo>
                    <a:pt x="3255" y="2"/>
                    <a:pt x="3246" y="1"/>
                    <a:pt x="3238"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6"/>
            <p:cNvSpPr/>
            <p:nvPr/>
          </p:nvSpPr>
          <p:spPr>
            <a:xfrm>
              <a:off x="1472500" y="2900775"/>
              <a:ext cx="8350" cy="45575"/>
            </a:xfrm>
            <a:custGeom>
              <a:avLst/>
              <a:gdLst/>
              <a:ahLst/>
              <a:cxnLst/>
              <a:rect l="l" t="t" r="r" b="b"/>
              <a:pathLst>
                <a:path w="334" h="1823" extrusionOk="0">
                  <a:moveTo>
                    <a:pt x="179" y="1"/>
                  </a:moveTo>
                  <a:cubicBezTo>
                    <a:pt x="143" y="1"/>
                    <a:pt x="107" y="13"/>
                    <a:pt x="84" y="37"/>
                  </a:cubicBezTo>
                  <a:cubicBezTo>
                    <a:pt x="48" y="60"/>
                    <a:pt x="36" y="96"/>
                    <a:pt x="36" y="132"/>
                  </a:cubicBezTo>
                  <a:cubicBezTo>
                    <a:pt x="36" y="132"/>
                    <a:pt x="0" y="1001"/>
                    <a:pt x="60" y="1692"/>
                  </a:cubicBezTo>
                  <a:cubicBezTo>
                    <a:pt x="60" y="1763"/>
                    <a:pt x="119" y="1823"/>
                    <a:pt x="191" y="1823"/>
                  </a:cubicBezTo>
                  <a:lnTo>
                    <a:pt x="203" y="1823"/>
                  </a:lnTo>
                  <a:cubicBezTo>
                    <a:pt x="286" y="1811"/>
                    <a:pt x="334" y="1751"/>
                    <a:pt x="334" y="1668"/>
                  </a:cubicBezTo>
                  <a:cubicBezTo>
                    <a:pt x="286" y="1013"/>
                    <a:pt x="310" y="156"/>
                    <a:pt x="310" y="156"/>
                  </a:cubicBezTo>
                  <a:cubicBezTo>
                    <a:pt x="310" y="84"/>
                    <a:pt x="274" y="37"/>
                    <a:pt x="215" y="13"/>
                  </a:cubicBezTo>
                  <a:cubicBezTo>
                    <a:pt x="203" y="13"/>
                    <a:pt x="191" y="1"/>
                    <a:pt x="17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6"/>
            <p:cNvSpPr/>
            <p:nvPr/>
          </p:nvSpPr>
          <p:spPr>
            <a:xfrm>
              <a:off x="1490050" y="2897200"/>
              <a:ext cx="8375" cy="46475"/>
            </a:xfrm>
            <a:custGeom>
              <a:avLst/>
              <a:gdLst/>
              <a:ahLst/>
              <a:cxnLst/>
              <a:rect l="l" t="t" r="r" b="b"/>
              <a:pathLst>
                <a:path w="335" h="1859" extrusionOk="0">
                  <a:moveTo>
                    <a:pt x="167" y="1"/>
                  </a:moveTo>
                  <a:cubicBezTo>
                    <a:pt x="108" y="13"/>
                    <a:pt x="60" y="61"/>
                    <a:pt x="60" y="120"/>
                  </a:cubicBezTo>
                  <a:cubicBezTo>
                    <a:pt x="13" y="656"/>
                    <a:pt x="1" y="1192"/>
                    <a:pt x="25" y="1739"/>
                  </a:cubicBezTo>
                  <a:cubicBezTo>
                    <a:pt x="25" y="1799"/>
                    <a:pt x="84" y="1858"/>
                    <a:pt x="167" y="1858"/>
                  </a:cubicBezTo>
                  <a:cubicBezTo>
                    <a:pt x="251" y="1858"/>
                    <a:pt x="310" y="1787"/>
                    <a:pt x="298" y="1715"/>
                  </a:cubicBezTo>
                  <a:cubicBezTo>
                    <a:pt x="275" y="1192"/>
                    <a:pt x="286" y="668"/>
                    <a:pt x="322" y="144"/>
                  </a:cubicBezTo>
                  <a:cubicBezTo>
                    <a:pt x="334" y="108"/>
                    <a:pt x="322" y="72"/>
                    <a:pt x="298" y="49"/>
                  </a:cubicBezTo>
                  <a:cubicBezTo>
                    <a:pt x="275" y="13"/>
                    <a:pt x="239"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6"/>
            <p:cNvSpPr/>
            <p:nvPr/>
          </p:nvSpPr>
          <p:spPr>
            <a:xfrm>
              <a:off x="1507025" y="2897800"/>
              <a:ext cx="8350" cy="44375"/>
            </a:xfrm>
            <a:custGeom>
              <a:avLst/>
              <a:gdLst/>
              <a:ahLst/>
              <a:cxnLst/>
              <a:rect l="l" t="t" r="r" b="b"/>
              <a:pathLst>
                <a:path w="334" h="1775" extrusionOk="0">
                  <a:moveTo>
                    <a:pt x="60" y="1"/>
                  </a:moveTo>
                  <a:cubicBezTo>
                    <a:pt x="12" y="548"/>
                    <a:pt x="0" y="1096"/>
                    <a:pt x="36" y="1644"/>
                  </a:cubicBezTo>
                  <a:cubicBezTo>
                    <a:pt x="36" y="1715"/>
                    <a:pt x="96" y="1775"/>
                    <a:pt x="167" y="1775"/>
                  </a:cubicBezTo>
                  <a:lnTo>
                    <a:pt x="179" y="1775"/>
                  </a:lnTo>
                  <a:cubicBezTo>
                    <a:pt x="250" y="1763"/>
                    <a:pt x="310" y="1703"/>
                    <a:pt x="310" y="1632"/>
                  </a:cubicBezTo>
                  <a:cubicBezTo>
                    <a:pt x="274" y="1084"/>
                    <a:pt x="286" y="548"/>
                    <a:pt x="334" y="13"/>
                  </a:cubicBezTo>
                  <a:lnTo>
                    <a:pt x="298" y="13"/>
                  </a:lnTo>
                  <a:lnTo>
                    <a:pt x="203"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6"/>
            <p:cNvSpPr/>
            <p:nvPr/>
          </p:nvSpPr>
          <p:spPr>
            <a:xfrm>
              <a:off x="1458800" y="2894175"/>
              <a:ext cx="93775" cy="81950"/>
            </a:xfrm>
            <a:custGeom>
              <a:avLst/>
              <a:gdLst/>
              <a:ahLst/>
              <a:cxnLst/>
              <a:rect l="l" t="t" r="r" b="b"/>
              <a:pathLst>
                <a:path w="3751" h="3278" extrusionOk="0">
                  <a:moveTo>
                    <a:pt x="1916" y="1"/>
                  </a:moveTo>
                  <a:cubicBezTo>
                    <a:pt x="1832" y="1"/>
                    <a:pt x="1757" y="17"/>
                    <a:pt x="1727" y="27"/>
                  </a:cubicBezTo>
                  <a:cubicBezTo>
                    <a:pt x="1656" y="51"/>
                    <a:pt x="1584" y="98"/>
                    <a:pt x="1548" y="158"/>
                  </a:cubicBezTo>
                  <a:cubicBezTo>
                    <a:pt x="1572" y="193"/>
                    <a:pt x="1584" y="229"/>
                    <a:pt x="1572" y="265"/>
                  </a:cubicBezTo>
                  <a:cubicBezTo>
                    <a:pt x="1536" y="789"/>
                    <a:pt x="1525" y="1313"/>
                    <a:pt x="1548" y="1836"/>
                  </a:cubicBezTo>
                  <a:cubicBezTo>
                    <a:pt x="1560" y="1908"/>
                    <a:pt x="1501" y="1979"/>
                    <a:pt x="1417" y="1979"/>
                  </a:cubicBezTo>
                  <a:cubicBezTo>
                    <a:pt x="1334" y="1979"/>
                    <a:pt x="1275" y="1920"/>
                    <a:pt x="1275" y="1848"/>
                  </a:cubicBezTo>
                  <a:cubicBezTo>
                    <a:pt x="1251" y="1313"/>
                    <a:pt x="1263" y="777"/>
                    <a:pt x="1310" y="241"/>
                  </a:cubicBezTo>
                  <a:cubicBezTo>
                    <a:pt x="1310" y="182"/>
                    <a:pt x="1358" y="134"/>
                    <a:pt x="1417" y="122"/>
                  </a:cubicBezTo>
                  <a:cubicBezTo>
                    <a:pt x="1339" y="87"/>
                    <a:pt x="1260" y="65"/>
                    <a:pt x="1182" y="65"/>
                  </a:cubicBezTo>
                  <a:cubicBezTo>
                    <a:pt x="1153" y="65"/>
                    <a:pt x="1125" y="68"/>
                    <a:pt x="1096" y="74"/>
                  </a:cubicBezTo>
                  <a:cubicBezTo>
                    <a:pt x="953" y="74"/>
                    <a:pt x="822" y="158"/>
                    <a:pt x="763" y="277"/>
                  </a:cubicBezTo>
                  <a:cubicBezTo>
                    <a:pt x="822" y="301"/>
                    <a:pt x="858" y="348"/>
                    <a:pt x="858" y="420"/>
                  </a:cubicBezTo>
                  <a:cubicBezTo>
                    <a:pt x="858" y="420"/>
                    <a:pt x="834" y="1277"/>
                    <a:pt x="882" y="1932"/>
                  </a:cubicBezTo>
                  <a:cubicBezTo>
                    <a:pt x="882" y="2015"/>
                    <a:pt x="834" y="2075"/>
                    <a:pt x="751" y="2087"/>
                  </a:cubicBezTo>
                  <a:lnTo>
                    <a:pt x="739" y="2087"/>
                  </a:lnTo>
                  <a:cubicBezTo>
                    <a:pt x="667" y="2087"/>
                    <a:pt x="608" y="2027"/>
                    <a:pt x="608" y="1956"/>
                  </a:cubicBezTo>
                  <a:cubicBezTo>
                    <a:pt x="560" y="1265"/>
                    <a:pt x="584" y="396"/>
                    <a:pt x="584" y="396"/>
                  </a:cubicBezTo>
                  <a:cubicBezTo>
                    <a:pt x="584" y="360"/>
                    <a:pt x="596" y="324"/>
                    <a:pt x="632" y="301"/>
                  </a:cubicBezTo>
                  <a:cubicBezTo>
                    <a:pt x="465" y="301"/>
                    <a:pt x="322" y="396"/>
                    <a:pt x="274" y="551"/>
                  </a:cubicBezTo>
                  <a:cubicBezTo>
                    <a:pt x="227" y="693"/>
                    <a:pt x="1" y="1586"/>
                    <a:pt x="143" y="3158"/>
                  </a:cubicBezTo>
                  <a:cubicBezTo>
                    <a:pt x="143" y="3206"/>
                    <a:pt x="143" y="3241"/>
                    <a:pt x="155" y="3277"/>
                  </a:cubicBezTo>
                  <a:cubicBezTo>
                    <a:pt x="774" y="3194"/>
                    <a:pt x="1798" y="3110"/>
                    <a:pt x="2501" y="3099"/>
                  </a:cubicBezTo>
                  <a:lnTo>
                    <a:pt x="2870" y="3099"/>
                  </a:lnTo>
                  <a:cubicBezTo>
                    <a:pt x="2965" y="2968"/>
                    <a:pt x="3060" y="2813"/>
                    <a:pt x="3144" y="2682"/>
                  </a:cubicBezTo>
                  <a:cubicBezTo>
                    <a:pt x="3441" y="2217"/>
                    <a:pt x="3751" y="1658"/>
                    <a:pt x="3465" y="1479"/>
                  </a:cubicBezTo>
                  <a:cubicBezTo>
                    <a:pt x="3401" y="1439"/>
                    <a:pt x="3330" y="1415"/>
                    <a:pt x="3262" y="1415"/>
                  </a:cubicBezTo>
                  <a:cubicBezTo>
                    <a:pt x="3230" y="1415"/>
                    <a:pt x="3198" y="1420"/>
                    <a:pt x="3168" y="1432"/>
                  </a:cubicBezTo>
                  <a:cubicBezTo>
                    <a:pt x="3191" y="1479"/>
                    <a:pt x="3180" y="1539"/>
                    <a:pt x="3132" y="1575"/>
                  </a:cubicBezTo>
                  <a:cubicBezTo>
                    <a:pt x="2977" y="1753"/>
                    <a:pt x="2846" y="1956"/>
                    <a:pt x="2763" y="2182"/>
                  </a:cubicBezTo>
                  <a:cubicBezTo>
                    <a:pt x="2739" y="2229"/>
                    <a:pt x="2691" y="2265"/>
                    <a:pt x="2632" y="2265"/>
                  </a:cubicBezTo>
                  <a:lnTo>
                    <a:pt x="2620" y="2265"/>
                  </a:lnTo>
                  <a:cubicBezTo>
                    <a:pt x="2608" y="2265"/>
                    <a:pt x="2596" y="2265"/>
                    <a:pt x="2584" y="2253"/>
                  </a:cubicBezTo>
                  <a:cubicBezTo>
                    <a:pt x="2560" y="2253"/>
                    <a:pt x="2537" y="2229"/>
                    <a:pt x="2525" y="2194"/>
                  </a:cubicBezTo>
                  <a:cubicBezTo>
                    <a:pt x="2501" y="2170"/>
                    <a:pt x="2489" y="2122"/>
                    <a:pt x="2501" y="2087"/>
                  </a:cubicBezTo>
                  <a:cubicBezTo>
                    <a:pt x="2560" y="1956"/>
                    <a:pt x="2620" y="1825"/>
                    <a:pt x="2691" y="1706"/>
                  </a:cubicBezTo>
                  <a:cubicBezTo>
                    <a:pt x="2751" y="1360"/>
                    <a:pt x="2787" y="1003"/>
                    <a:pt x="2810" y="646"/>
                  </a:cubicBezTo>
                  <a:cubicBezTo>
                    <a:pt x="2834" y="443"/>
                    <a:pt x="2727" y="241"/>
                    <a:pt x="2548" y="146"/>
                  </a:cubicBezTo>
                  <a:cubicBezTo>
                    <a:pt x="2504" y="129"/>
                    <a:pt x="2457" y="120"/>
                    <a:pt x="2412" y="120"/>
                  </a:cubicBezTo>
                  <a:cubicBezTo>
                    <a:pt x="2359" y="120"/>
                    <a:pt x="2307" y="132"/>
                    <a:pt x="2263" y="158"/>
                  </a:cubicBezTo>
                  <a:cubicBezTo>
                    <a:pt x="2215" y="693"/>
                    <a:pt x="2203" y="1229"/>
                    <a:pt x="2239" y="1777"/>
                  </a:cubicBezTo>
                  <a:cubicBezTo>
                    <a:pt x="2239" y="1848"/>
                    <a:pt x="2179" y="1908"/>
                    <a:pt x="2108" y="1920"/>
                  </a:cubicBezTo>
                  <a:lnTo>
                    <a:pt x="2096" y="1920"/>
                  </a:lnTo>
                  <a:cubicBezTo>
                    <a:pt x="2025" y="1920"/>
                    <a:pt x="1965" y="1860"/>
                    <a:pt x="1965" y="1789"/>
                  </a:cubicBezTo>
                  <a:cubicBezTo>
                    <a:pt x="1929" y="1241"/>
                    <a:pt x="1941" y="693"/>
                    <a:pt x="1989" y="146"/>
                  </a:cubicBezTo>
                  <a:lnTo>
                    <a:pt x="2132" y="146"/>
                  </a:lnTo>
                  <a:lnTo>
                    <a:pt x="2227" y="158"/>
                  </a:lnTo>
                  <a:cubicBezTo>
                    <a:pt x="2171" y="32"/>
                    <a:pt x="2034" y="1"/>
                    <a:pt x="1916" y="1"/>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6"/>
            <p:cNvSpPr/>
            <p:nvPr/>
          </p:nvSpPr>
          <p:spPr>
            <a:xfrm>
              <a:off x="1521000" y="2927750"/>
              <a:ext cx="17600" cy="23075"/>
            </a:xfrm>
            <a:custGeom>
              <a:avLst/>
              <a:gdLst/>
              <a:ahLst/>
              <a:cxnLst/>
              <a:rect l="l" t="t" r="r" b="b"/>
              <a:pathLst>
                <a:path w="704" h="923" extrusionOk="0">
                  <a:moveTo>
                    <a:pt x="555" y="1"/>
                  </a:moveTo>
                  <a:cubicBezTo>
                    <a:pt x="521" y="1"/>
                    <a:pt x="488" y="13"/>
                    <a:pt x="465" y="41"/>
                  </a:cubicBezTo>
                  <a:cubicBezTo>
                    <a:pt x="358" y="136"/>
                    <a:pt x="275" y="243"/>
                    <a:pt x="203" y="363"/>
                  </a:cubicBezTo>
                  <a:cubicBezTo>
                    <a:pt x="132" y="482"/>
                    <a:pt x="72" y="613"/>
                    <a:pt x="13" y="744"/>
                  </a:cubicBezTo>
                  <a:cubicBezTo>
                    <a:pt x="1" y="779"/>
                    <a:pt x="13" y="827"/>
                    <a:pt x="37" y="863"/>
                  </a:cubicBezTo>
                  <a:cubicBezTo>
                    <a:pt x="49" y="886"/>
                    <a:pt x="72" y="910"/>
                    <a:pt x="96" y="922"/>
                  </a:cubicBezTo>
                  <a:lnTo>
                    <a:pt x="144" y="922"/>
                  </a:lnTo>
                  <a:cubicBezTo>
                    <a:pt x="203" y="922"/>
                    <a:pt x="251" y="886"/>
                    <a:pt x="275" y="839"/>
                  </a:cubicBezTo>
                  <a:cubicBezTo>
                    <a:pt x="358" y="613"/>
                    <a:pt x="489" y="410"/>
                    <a:pt x="644" y="232"/>
                  </a:cubicBezTo>
                  <a:cubicBezTo>
                    <a:pt x="692" y="196"/>
                    <a:pt x="703" y="136"/>
                    <a:pt x="680" y="89"/>
                  </a:cubicBezTo>
                  <a:cubicBezTo>
                    <a:pt x="668" y="65"/>
                    <a:pt x="668" y="53"/>
                    <a:pt x="656" y="41"/>
                  </a:cubicBezTo>
                  <a:cubicBezTo>
                    <a:pt x="631" y="16"/>
                    <a:pt x="592" y="1"/>
                    <a:pt x="55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6"/>
            <p:cNvSpPr/>
            <p:nvPr/>
          </p:nvSpPr>
          <p:spPr>
            <a:xfrm>
              <a:off x="2117525" y="2820725"/>
              <a:ext cx="11625" cy="45250"/>
            </a:xfrm>
            <a:custGeom>
              <a:avLst/>
              <a:gdLst/>
              <a:ahLst/>
              <a:cxnLst/>
              <a:rect l="l" t="t" r="r" b="b"/>
              <a:pathLst>
                <a:path w="465" h="1810" extrusionOk="0">
                  <a:moveTo>
                    <a:pt x="119" y="0"/>
                  </a:moveTo>
                  <a:cubicBezTo>
                    <a:pt x="107" y="12"/>
                    <a:pt x="95" y="12"/>
                    <a:pt x="83" y="12"/>
                  </a:cubicBezTo>
                  <a:cubicBezTo>
                    <a:pt x="36" y="48"/>
                    <a:pt x="0" y="107"/>
                    <a:pt x="12" y="167"/>
                  </a:cubicBezTo>
                  <a:cubicBezTo>
                    <a:pt x="12" y="167"/>
                    <a:pt x="143" y="1012"/>
                    <a:pt x="179" y="1679"/>
                  </a:cubicBezTo>
                  <a:cubicBezTo>
                    <a:pt x="191" y="1750"/>
                    <a:pt x="250" y="1810"/>
                    <a:pt x="322" y="1810"/>
                  </a:cubicBezTo>
                  <a:cubicBezTo>
                    <a:pt x="405" y="1810"/>
                    <a:pt x="464" y="1738"/>
                    <a:pt x="453" y="1667"/>
                  </a:cubicBezTo>
                  <a:cubicBezTo>
                    <a:pt x="417" y="1000"/>
                    <a:pt x="286" y="131"/>
                    <a:pt x="286" y="107"/>
                  </a:cubicBezTo>
                  <a:cubicBezTo>
                    <a:pt x="274" y="72"/>
                    <a:pt x="250" y="48"/>
                    <a:pt x="226" y="24"/>
                  </a:cubicBezTo>
                  <a:cubicBezTo>
                    <a:pt x="191" y="0"/>
                    <a:pt x="155" y="0"/>
                    <a:pt x="11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6"/>
            <p:cNvSpPr/>
            <p:nvPr/>
          </p:nvSpPr>
          <p:spPr>
            <a:xfrm>
              <a:off x="2099350" y="2822200"/>
              <a:ext cx="12825" cy="43475"/>
            </a:xfrm>
            <a:custGeom>
              <a:avLst/>
              <a:gdLst/>
              <a:ahLst/>
              <a:cxnLst/>
              <a:rect l="l" t="t" r="r" b="b"/>
              <a:pathLst>
                <a:path w="513" h="1739" extrusionOk="0">
                  <a:moveTo>
                    <a:pt x="275" y="1"/>
                  </a:moveTo>
                  <a:lnTo>
                    <a:pt x="1" y="48"/>
                  </a:lnTo>
                  <a:cubicBezTo>
                    <a:pt x="108" y="560"/>
                    <a:pt x="191" y="1084"/>
                    <a:pt x="227" y="1608"/>
                  </a:cubicBezTo>
                  <a:cubicBezTo>
                    <a:pt x="239" y="1679"/>
                    <a:pt x="298" y="1739"/>
                    <a:pt x="370" y="1739"/>
                  </a:cubicBezTo>
                  <a:lnTo>
                    <a:pt x="382" y="1739"/>
                  </a:lnTo>
                  <a:cubicBezTo>
                    <a:pt x="453" y="1727"/>
                    <a:pt x="513" y="1667"/>
                    <a:pt x="513" y="1584"/>
                  </a:cubicBezTo>
                  <a:cubicBezTo>
                    <a:pt x="465" y="1048"/>
                    <a:pt x="382" y="524"/>
                    <a:pt x="2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6"/>
            <p:cNvSpPr/>
            <p:nvPr/>
          </p:nvSpPr>
          <p:spPr>
            <a:xfrm>
              <a:off x="2082400" y="2823100"/>
              <a:ext cx="600" cy="325"/>
            </a:xfrm>
            <a:custGeom>
              <a:avLst/>
              <a:gdLst/>
              <a:ahLst/>
              <a:cxnLst/>
              <a:rect l="l" t="t" r="r" b="b"/>
              <a:pathLst>
                <a:path w="24" h="13" extrusionOk="0">
                  <a:moveTo>
                    <a:pt x="0" y="0"/>
                  </a:moveTo>
                  <a:cubicBezTo>
                    <a:pt x="12" y="12"/>
                    <a:pt x="12" y="12"/>
                    <a:pt x="12" y="12"/>
                  </a:cubicBezTo>
                  <a:cubicBezTo>
                    <a:pt x="12" y="12"/>
                    <a:pt x="24" y="0"/>
                    <a:pt x="2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6"/>
            <p:cNvSpPr/>
            <p:nvPr/>
          </p:nvSpPr>
          <p:spPr>
            <a:xfrm>
              <a:off x="2082100" y="2821600"/>
              <a:ext cx="12825" cy="44675"/>
            </a:xfrm>
            <a:custGeom>
              <a:avLst/>
              <a:gdLst/>
              <a:ahLst/>
              <a:cxnLst/>
              <a:rect l="l" t="t" r="r" b="b"/>
              <a:pathLst>
                <a:path w="513" h="1787" extrusionOk="0">
                  <a:moveTo>
                    <a:pt x="262" y="1"/>
                  </a:moveTo>
                  <a:lnTo>
                    <a:pt x="36" y="60"/>
                  </a:lnTo>
                  <a:cubicBezTo>
                    <a:pt x="36" y="60"/>
                    <a:pt x="24" y="72"/>
                    <a:pt x="24" y="72"/>
                  </a:cubicBezTo>
                  <a:cubicBezTo>
                    <a:pt x="24" y="72"/>
                    <a:pt x="24" y="72"/>
                    <a:pt x="12" y="60"/>
                  </a:cubicBezTo>
                  <a:lnTo>
                    <a:pt x="0" y="72"/>
                  </a:lnTo>
                  <a:cubicBezTo>
                    <a:pt x="107" y="584"/>
                    <a:pt x="191" y="1120"/>
                    <a:pt x="238" y="1656"/>
                  </a:cubicBezTo>
                  <a:cubicBezTo>
                    <a:pt x="238" y="1727"/>
                    <a:pt x="298" y="1787"/>
                    <a:pt x="369" y="1787"/>
                  </a:cubicBezTo>
                  <a:lnTo>
                    <a:pt x="381" y="1787"/>
                  </a:lnTo>
                  <a:cubicBezTo>
                    <a:pt x="453" y="1775"/>
                    <a:pt x="512" y="1715"/>
                    <a:pt x="512" y="1644"/>
                  </a:cubicBezTo>
                  <a:cubicBezTo>
                    <a:pt x="465" y="1096"/>
                    <a:pt x="381" y="548"/>
                    <a:pt x="26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6"/>
            <p:cNvSpPr/>
            <p:nvPr/>
          </p:nvSpPr>
          <p:spPr>
            <a:xfrm>
              <a:off x="2049950" y="2817100"/>
              <a:ext cx="94375" cy="82225"/>
            </a:xfrm>
            <a:custGeom>
              <a:avLst/>
              <a:gdLst/>
              <a:ahLst/>
              <a:cxnLst/>
              <a:rect l="l" t="t" r="r" b="b"/>
              <a:pathLst>
                <a:path w="3775" h="3289" extrusionOk="0">
                  <a:moveTo>
                    <a:pt x="2251" y="193"/>
                  </a:moveTo>
                  <a:cubicBezTo>
                    <a:pt x="2358" y="728"/>
                    <a:pt x="2441" y="1252"/>
                    <a:pt x="2477" y="1788"/>
                  </a:cubicBezTo>
                  <a:cubicBezTo>
                    <a:pt x="2489" y="1871"/>
                    <a:pt x="2429" y="1931"/>
                    <a:pt x="2358" y="1931"/>
                  </a:cubicBezTo>
                  <a:lnTo>
                    <a:pt x="2346" y="1931"/>
                  </a:lnTo>
                  <a:cubicBezTo>
                    <a:pt x="2340" y="1932"/>
                    <a:pt x="2334" y="1933"/>
                    <a:pt x="2328" y="1933"/>
                  </a:cubicBezTo>
                  <a:cubicBezTo>
                    <a:pt x="2265" y="1933"/>
                    <a:pt x="2214" y="1877"/>
                    <a:pt x="2203" y="1812"/>
                  </a:cubicBezTo>
                  <a:cubicBezTo>
                    <a:pt x="2167" y="1288"/>
                    <a:pt x="2084" y="764"/>
                    <a:pt x="1977" y="252"/>
                  </a:cubicBezTo>
                  <a:lnTo>
                    <a:pt x="2251" y="193"/>
                  </a:lnTo>
                  <a:close/>
                  <a:moveTo>
                    <a:pt x="2465" y="1"/>
                  </a:moveTo>
                  <a:cubicBezTo>
                    <a:pt x="2453" y="1"/>
                    <a:pt x="2441" y="1"/>
                    <a:pt x="2429" y="2"/>
                  </a:cubicBezTo>
                  <a:cubicBezTo>
                    <a:pt x="2096" y="2"/>
                    <a:pt x="2036" y="193"/>
                    <a:pt x="2036" y="193"/>
                  </a:cubicBezTo>
                  <a:cubicBezTo>
                    <a:pt x="1989" y="121"/>
                    <a:pt x="1893" y="62"/>
                    <a:pt x="1798" y="38"/>
                  </a:cubicBezTo>
                  <a:cubicBezTo>
                    <a:pt x="1780" y="35"/>
                    <a:pt x="1744" y="31"/>
                    <a:pt x="1699" y="31"/>
                  </a:cubicBezTo>
                  <a:cubicBezTo>
                    <a:pt x="1568" y="31"/>
                    <a:pt x="1366" y="63"/>
                    <a:pt x="1322" y="240"/>
                  </a:cubicBezTo>
                  <a:lnTo>
                    <a:pt x="1548" y="181"/>
                  </a:lnTo>
                  <a:cubicBezTo>
                    <a:pt x="1667" y="728"/>
                    <a:pt x="1751" y="1276"/>
                    <a:pt x="1798" y="1824"/>
                  </a:cubicBezTo>
                  <a:cubicBezTo>
                    <a:pt x="1798" y="1895"/>
                    <a:pt x="1739" y="1955"/>
                    <a:pt x="1667" y="1967"/>
                  </a:cubicBezTo>
                  <a:lnTo>
                    <a:pt x="1655" y="1967"/>
                  </a:lnTo>
                  <a:cubicBezTo>
                    <a:pt x="1584" y="1967"/>
                    <a:pt x="1524" y="1907"/>
                    <a:pt x="1524" y="1836"/>
                  </a:cubicBezTo>
                  <a:cubicBezTo>
                    <a:pt x="1477" y="1300"/>
                    <a:pt x="1393" y="764"/>
                    <a:pt x="1286" y="252"/>
                  </a:cubicBezTo>
                  <a:lnTo>
                    <a:pt x="1286" y="240"/>
                  </a:lnTo>
                  <a:cubicBezTo>
                    <a:pt x="1253" y="226"/>
                    <a:pt x="1215" y="220"/>
                    <a:pt x="1175" y="220"/>
                  </a:cubicBezTo>
                  <a:cubicBezTo>
                    <a:pt x="1115" y="220"/>
                    <a:pt x="1051" y="235"/>
                    <a:pt x="1000" y="264"/>
                  </a:cubicBezTo>
                  <a:cubicBezTo>
                    <a:pt x="834" y="383"/>
                    <a:pt x="762" y="586"/>
                    <a:pt x="810" y="788"/>
                  </a:cubicBezTo>
                  <a:cubicBezTo>
                    <a:pt x="870" y="1133"/>
                    <a:pt x="953" y="1490"/>
                    <a:pt x="1060" y="1836"/>
                  </a:cubicBezTo>
                  <a:cubicBezTo>
                    <a:pt x="1143" y="1943"/>
                    <a:pt x="1227" y="2050"/>
                    <a:pt x="1286" y="2181"/>
                  </a:cubicBezTo>
                  <a:cubicBezTo>
                    <a:pt x="1310" y="2217"/>
                    <a:pt x="1310" y="2252"/>
                    <a:pt x="1298" y="2300"/>
                  </a:cubicBezTo>
                  <a:cubicBezTo>
                    <a:pt x="1286" y="2324"/>
                    <a:pt x="1262" y="2348"/>
                    <a:pt x="1227" y="2360"/>
                  </a:cubicBezTo>
                  <a:cubicBezTo>
                    <a:pt x="1227" y="2372"/>
                    <a:pt x="1203" y="2372"/>
                    <a:pt x="1191" y="2372"/>
                  </a:cubicBezTo>
                  <a:cubicBezTo>
                    <a:pt x="1191" y="2372"/>
                    <a:pt x="1179" y="2383"/>
                    <a:pt x="1167" y="2383"/>
                  </a:cubicBezTo>
                  <a:cubicBezTo>
                    <a:pt x="1120" y="2383"/>
                    <a:pt x="1072" y="2348"/>
                    <a:pt x="1048" y="2300"/>
                  </a:cubicBezTo>
                  <a:cubicBezTo>
                    <a:pt x="941" y="2098"/>
                    <a:pt x="786" y="1907"/>
                    <a:pt x="608" y="1764"/>
                  </a:cubicBezTo>
                  <a:cubicBezTo>
                    <a:pt x="560" y="1729"/>
                    <a:pt x="536" y="1669"/>
                    <a:pt x="548" y="1610"/>
                  </a:cubicBezTo>
                  <a:cubicBezTo>
                    <a:pt x="536" y="1608"/>
                    <a:pt x="523" y="1607"/>
                    <a:pt x="511" y="1607"/>
                  </a:cubicBezTo>
                  <a:cubicBezTo>
                    <a:pt x="425" y="1607"/>
                    <a:pt x="335" y="1641"/>
                    <a:pt x="262" y="1693"/>
                  </a:cubicBezTo>
                  <a:cubicBezTo>
                    <a:pt x="0" y="1907"/>
                    <a:pt x="381" y="2431"/>
                    <a:pt x="739" y="2848"/>
                  </a:cubicBezTo>
                  <a:cubicBezTo>
                    <a:pt x="858" y="3003"/>
                    <a:pt x="977" y="3145"/>
                    <a:pt x="1108" y="3288"/>
                  </a:cubicBezTo>
                  <a:cubicBezTo>
                    <a:pt x="1167" y="3276"/>
                    <a:pt x="1227" y="3265"/>
                    <a:pt x="1286" y="3253"/>
                  </a:cubicBezTo>
                  <a:cubicBezTo>
                    <a:pt x="1334" y="3241"/>
                    <a:pt x="1370" y="3241"/>
                    <a:pt x="1417" y="3229"/>
                  </a:cubicBezTo>
                  <a:cubicBezTo>
                    <a:pt x="2203" y="3110"/>
                    <a:pt x="2989" y="3026"/>
                    <a:pt x="3775" y="2979"/>
                  </a:cubicBezTo>
                  <a:lnTo>
                    <a:pt x="3775" y="2943"/>
                  </a:lnTo>
                  <a:cubicBezTo>
                    <a:pt x="3703" y="1371"/>
                    <a:pt x="3370" y="502"/>
                    <a:pt x="3310" y="371"/>
                  </a:cubicBezTo>
                  <a:cubicBezTo>
                    <a:pt x="3247" y="245"/>
                    <a:pt x="3118" y="165"/>
                    <a:pt x="2982" y="165"/>
                  </a:cubicBezTo>
                  <a:cubicBezTo>
                    <a:pt x="2965" y="165"/>
                    <a:pt x="2947" y="166"/>
                    <a:pt x="2929" y="169"/>
                  </a:cubicBezTo>
                  <a:cubicBezTo>
                    <a:pt x="2953" y="193"/>
                    <a:pt x="2977" y="217"/>
                    <a:pt x="2989" y="252"/>
                  </a:cubicBezTo>
                  <a:cubicBezTo>
                    <a:pt x="2989" y="276"/>
                    <a:pt x="3120" y="1145"/>
                    <a:pt x="3156" y="1812"/>
                  </a:cubicBezTo>
                  <a:cubicBezTo>
                    <a:pt x="3167" y="1883"/>
                    <a:pt x="3108" y="1955"/>
                    <a:pt x="3025" y="1955"/>
                  </a:cubicBezTo>
                  <a:cubicBezTo>
                    <a:pt x="2953" y="1955"/>
                    <a:pt x="2894" y="1895"/>
                    <a:pt x="2882" y="1824"/>
                  </a:cubicBezTo>
                  <a:cubicBezTo>
                    <a:pt x="2846" y="1145"/>
                    <a:pt x="2715" y="312"/>
                    <a:pt x="2715" y="312"/>
                  </a:cubicBezTo>
                  <a:cubicBezTo>
                    <a:pt x="2703" y="252"/>
                    <a:pt x="2739" y="193"/>
                    <a:pt x="2786" y="157"/>
                  </a:cubicBezTo>
                  <a:cubicBezTo>
                    <a:pt x="2721" y="59"/>
                    <a:pt x="2596" y="1"/>
                    <a:pt x="2465" y="1"/>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6"/>
            <p:cNvSpPr/>
            <p:nvPr/>
          </p:nvSpPr>
          <p:spPr>
            <a:xfrm>
              <a:off x="2063350" y="2854825"/>
              <a:ext cx="19375" cy="21875"/>
            </a:xfrm>
            <a:custGeom>
              <a:avLst/>
              <a:gdLst/>
              <a:ahLst/>
              <a:cxnLst/>
              <a:rect l="l" t="t" r="r" b="b"/>
              <a:pathLst>
                <a:path w="775" h="875" extrusionOk="0">
                  <a:moveTo>
                    <a:pt x="147" y="1"/>
                  </a:moveTo>
                  <a:cubicBezTo>
                    <a:pt x="106" y="1"/>
                    <a:pt x="64" y="22"/>
                    <a:pt x="36" y="65"/>
                  </a:cubicBezTo>
                  <a:cubicBezTo>
                    <a:pt x="24" y="77"/>
                    <a:pt x="24" y="89"/>
                    <a:pt x="12" y="101"/>
                  </a:cubicBezTo>
                  <a:cubicBezTo>
                    <a:pt x="0" y="160"/>
                    <a:pt x="24" y="220"/>
                    <a:pt x="72" y="255"/>
                  </a:cubicBezTo>
                  <a:cubicBezTo>
                    <a:pt x="250" y="398"/>
                    <a:pt x="405" y="589"/>
                    <a:pt x="512" y="791"/>
                  </a:cubicBezTo>
                  <a:cubicBezTo>
                    <a:pt x="536" y="839"/>
                    <a:pt x="584" y="874"/>
                    <a:pt x="631" y="874"/>
                  </a:cubicBezTo>
                  <a:cubicBezTo>
                    <a:pt x="643" y="874"/>
                    <a:pt x="655" y="863"/>
                    <a:pt x="655" y="863"/>
                  </a:cubicBezTo>
                  <a:cubicBezTo>
                    <a:pt x="667" y="863"/>
                    <a:pt x="691" y="863"/>
                    <a:pt x="691" y="851"/>
                  </a:cubicBezTo>
                  <a:cubicBezTo>
                    <a:pt x="726" y="839"/>
                    <a:pt x="750" y="815"/>
                    <a:pt x="762" y="791"/>
                  </a:cubicBezTo>
                  <a:cubicBezTo>
                    <a:pt x="774" y="743"/>
                    <a:pt x="774" y="708"/>
                    <a:pt x="750" y="672"/>
                  </a:cubicBezTo>
                  <a:cubicBezTo>
                    <a:pt x="691" y="541"/>
                    <a:pt x="607" y="434"/>
                    <a:pt x="524" y="327"/>
                  </a:cubicBezTo>
                  <a:cubicBezTo>
                    <a:pt x="441" y="208"/>
                    <a:pt x="334" y="112"/>
                    <a:pt x="226" y="29"/>
                  </a:cubicBezTo>
                  <a:cubicBezTo>
                    <a:pt x="203" y="10"/>
                    <a:pt x="175" y="1"/>
                    <a:pt x="14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6"/>
            <p:cNvSpPr/>
            <p:nvPr/>
          </p:nvSpPr>
          <p:spPr>
            <a:xfrm>
              <a:off x="1442125" y="2971625"/>
              <a:ext cx="101825" cy="80700"/>
            </a:xfrm>
            <a:custGeom>
              <a:avLst/>
              <a:gdLst/>
              <a:ahLst/>
              <a:cxnLst/>
              <a:rect l="l" t="t" r="r" b="b"/>
              <a:pathLst>
                <a:path w="4073" h="3228" extrusionOk="0">
                  <a:moveTo>
                    <a:pt x="3168" y="1"/>
                  </a:moveTo>
                  <a:cubicBezTo>
                    <a:pt x="2465" y="12"/>
                    <a:pt x="1441" y="96"/>
                    <a:pt x="822" y="179"/>
                  </a:cubicBezTo>
                  <a:cubicBezTo>
                    <a:pt x="644" y="191"/>
                    <a:pt x="465" y="227"/>
                    <a:pt x="298" y="274"/>
                  </a:cubicBezTo>
                  <a:cubicBezTo>
                    <a:pt x="263" y="310"/>
                    <a:pt x="144" y="763"/>
                    <a:pt x="1" y="1501"/>
                  </a:cubicBezTo>
                  <a:cubicBezTo>
                    <a:pt x="1489" y="1715"/>
                    <a:pt x="2894" y="2310"/>
                    <a:pt x="4073" y="3227"/>
                  </a:cubicBezTo>
                  <a:cubicBezTo>
                    <a:pt x="4061" y="1465"/>
                    <a:pt x="4061" y="143"/>
                    <a:pt x="3894" y="60"/>
                  </a:cubicBezTo>
                  <a:cubicBezTo>
                    <a:pt x="3787" y="24"/>
                    <a:pt x="3656" y="1"/>
                    <a:pt x="3537" y="1"/>
                  </a:cubicBezTo>
                  <a:close/>
                </a:path>
              </a:pathLst>
            </a:custGeom>
            <a:solidFill>
              <a:srgbClr val="E0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6"/>
            <p:cNvSpPr/>
            <p:nvPr/>
          </p:nvSpPr>
          <p:spPr>
            <a:xfrm>
              <a:off x="1510900" y="2891450"/>
              <a:ext cx="665875" cy="953050"/>
            </a:xfrm>
            <a:custGeom>
              <a:avLst/>
              <a:gdLst/>
              <a:ahLst/>
              <a:cxnLst/>
              <a:rect l="l" t="t" r="r" b="b"/>
              <a:pathLst>
                <a:path w="26635" h="38122" extrusionOk="0">
                  <a:moveTo>
                    <a:pt x="25442" y="0"/>
                  </a:moveTo>
                  <a:cubicBezTo>
                    <a:pt x="25407" y="0"/>
                    <a:pt x="25372" y="2"/>
                    <a:pt x="25337" y="5"/>
                  </a:cubicBezTo>
                  <a:cubicBezTo>
                    <a:pt x="24551" y="52"/>
                    <a:pt x="23765" y="136"/>
                    <a:pt x="22979" y="255"/>
                  </a:cubicBezTo>
                  <a:cubicBezTo>
                    <a:pt x="22932" y="267"/>
                    <a:pt x="22896" y="267"/>
                    <a:pt x="22848" y="279"/>
                  </a:cubicBezTo>
                  <a:cubicBezTo>
                    <a:pt x="22789" y="291"/>
                    <a:pt x="22729" y="302"/>
                    <a:pt x="22670" y="314"/>
                  </a:cubicBezTo>
                  <a:cubicBezTo>
                    <a:pt x="22491" y="338"/>
                    <a:pt x="22324" y="386"/>
                    <a:pt x="22158" y="457"/>
                  </a:cubicBezTo>
                  <a:cubicBezTo>
                    <a:pt x="22039" y="541"/>
                    <a:pt x="22003" y="1874"/>
                    <a:pt x="21955" y="3731"/>
                  </a:cubicBezTo>
                  <a:cubicBezTo>
                    <a:pt x="22824" y="5005"/>
                    <a:pt x="22181" y="6827"/>
                    <a:pt x="22181" y="6827"/>
                  </a:cubicBezTo>
                  <a:cubicBezTo>
                    <a:pt x="22777" y="7934"/>
                    <a:pt x="22408" y="9399"/>
                    <a:pt x="21681" y="10816"/>
                  </a:cubicBezTo>
                  <a:cubicBezTo>
                    <a:pt x="21646" y="11232"/>
                    <a:pt x="21598" y="11637"/>
                    <a:pt x="21562" y="12018"/>
                  </a:cubicBezTo>
                  <a:cubicBezTo>
                    <a:pt x="21634" y="12304"/>
                    <a:pt x="21586" y="12613"/>
                    <a:pt x="21443" y="12863"/>
                  </a:cubicBezTo>
                  <a:cubicBezTo>
                    <a:pt x="21300" y="13792"/>
                    <a:pt x="21122" y="14566"/>
                    <a:pt x="20872" y="15042"/>
                  </a:cubicBezTo>
                  <a:cubicBezTo>
                    <a:pt x="19514" y="17709"/>
                    <a:pt x="17776" y="18483"/>
                    <a:pt x="14752" y="19733"/>
                  </a:cubicBezTo>
                  <a:lnTo>
                    <a:pt x="14764" y="19769"/>
                  </a:lnTo>
                  <a:cubicBezTo>
                    <a:pt x="14859" y="19757"/>
                    <a:pt x="14942" y="19733"/>
                    <a:pt x="15026" y="19710"/>
                  </a:cubicBezTo>
                  <a:cubicBezTo>
                    <a:pt x="15038" y="19707"/>
                    <a:pt x="15050" y="19705"/>
                    <a:pt x="15061" y="19705"/>
                  </a:cubicBezTo>
                  <a:cubicBezTo>
                    <a:pt x="15097" y="19705"/>
                    <a:pt x="15130" y="19719"/>
                    <a:pt x="15157" y="19745"/>
                  </a:cubicBezTo>
                  <a:cubicBezTo>
                    <a:pt x="15264" y="19817"/>
                    <a:pt x="15228" y="19972"/>
                    <a:pt x="15109" y="20007"/>
                  </a:cubicBezTo>
                  <a:cubicBezTo>
                    <a:pt x="15038" y="20031"/>
                    <a:pt x="14966" y="20043"/>
                    <a:pt x="14895" y="20055"/>
                  </a:cubicBezTo>
                  <a:cubicBezTo>
                    <a:pt x="14300" y="20198"/>
                    <a:pt x="13680" y="20257"/>
                    <a:pt x="13073" y="20257"/>
                  </a:cubicBezTo>
                  <a:cubicBezTo>
                    <a:pt x="12109" y="20245"/>
                    <a:pt x="11156" y="20138"/>
                    <a:pt x="10228" y="19924"/>
                  </a:cubicBezTo>
                  <a:cubicBezTo>
                    <a:pt x="10085" y="19900"/>
                    <a:pt x="10001" y="19876"/>
                    <a:pt x="9978" y="19864"/>
                  </a:cubicBezTo>
                  <a:lnTo>
                    <a:pt x="9966" y="19864"/>
                  </a:lnTo>
                  <a:cubicBezTo>
                    <a:pt x="9930" y="19852"/>
                    <a:pt x="9894" y="19817"/>
                    <a:pt x="9882" y="19781"/>
                  </a:cubicBezTo>
                  <a:cubicBezTo>
                    <a:pt x="7644" y="19079"/>
                    <a:pt x="5691" y="18507"/>
                    <a:pt x="4191" y="17495"/>
                  </a:cubicBezTo>
                  <a:cubicBezTo>
                    <a:pt x="4167" y="19471"/>
                    <a:pt x="4120" y="21103"/>
                    <a:pt x="4120" y="21103"/>
                  </a:cubicBezTo>
                  <a:cubicBezTo>
                    <a:pt x="4203" y="21579"/>
                    <a:pt x="2429" y="21948"/>
                    <a:pt x="0" y="22174"/>
                  </a:cubicBezTo>
                  <a:cubicBezTo>
                    <a:pt x="322" y="22436"/>
                    <a:pt x="643" y="22674"/>
                    <a:pt x="965" y="22912"/>
                  </a:cubicBezTo>
                  <a:cubicBezTo>
                    <a:pt x="2131" y="23389"/>
                    <a:pt x="3763" y="24103"/>
                    <a:pt x="5727" y="25067"/>
                  </a:cubicBezTo>
                  <a:cubicBezTo>
                    <a:pt x="5775" y="25091"/>
                    <a:pt x="5810" y="25103"/>
                    <a:pt x="5858" y="25127"/>
                  </a:cubicBezTo>
                  <a:cubicBezTo>
                    <a:pt x="5822" y="25270"/>
                    <a:pt x="5798" y="25425"/>
                    <a:pt x="5775" y="25579"/>
                  </a:cubicBezTo>
                  <a:cubicBezTo>
                    <a:pt x="5477" y="27461"/>
                    <a:pt x="5287" y="29342"/>
                    <a:pt x="5203" y="31247"/>
                  </a:cubicBezTo>
                  <a:cubicBezTo>
                    <a:pt x="5084" y="33342"/>
                    <a:pt x="5048" y="35628"/>
                    <a:pt x="5060" y="37950"/>
                  </a:cubicBezTo>
                  <a:cubicBezTo>
                    <a:pt x="5060" y="38021"/>
                    <a:pt x="5453" y="38069"/>
                    <a:pt x="6144" y="38093"/>
                  </a:cubicBezTo>
                  <a:cubicBezTo>
                    <a:pt x="6588" y="38110"/>
                    <a:pt x="7141" y="38121"/>
                    <a:pt x="7779" y="38121"/>
                  </a:cubicBezTo>
                  <a:cubicBezTo>
                    <a:pt x="8013" y="38121"/>
                    <a:pt x="8258" y="38120"/>
                    <a:pt x="8513" y="38117"/>
                  </a:cubicBezTo>
                  <a:lnTo>
                    <a:pt x="8727" y="38117"/>
                  </a:lnTo>
                  <a:cubicBezTo>
                    <a:pt x="11275" y="38105"/>
                    <a:pt x="14704" y="38009"/>
                    <a:pt x="17538" y="37890"/>
                  </a:cubicBezTo>
                  <a:cubicBezTo>
                    <a:pt x="17586" y="37878"/>
                    <a:pt x="17645" y="37878"/>
                    <a:pt x="17693" y="37878"/>
                  </a:cubicBezTo>
                  <a:cubicBezTo>
                    <a:pt x="19276" y="37819"/>
                    <a:pt x="20657" y="37748"/>
                    <a:pt x="21586" y="37676"/>
                  </a:cubicBezTo>
                  <a:cubicBezTo>
                    <a:pt x="22360" y="37617"/>
                    <a:pt x="22824" y="37557"/>
                    <a:pt x="22813" y="37509"/>
                  </a:cubicBezTo>
                  <a:cubicBezTo>
                    <a:pt x="22551" y="35140"/>
                    <a:pt x="22312" y="32747"/>
                    <a:pt x="22051" y="30544"/>
                  </a:cubicBezTo>
                  <a:cubicBezTo>
                    <a:pt x="21848" y="28818"/>
                    <a:pt x="21610" y="27222"/>
                    <a:pt x="21336" y="25829"/>
                  </a:cubicBezTo>
                  <a:cubicBezTo>
                    <a:pt x="21253" y="25436"/>
                    <a:pt x="21169" y="25055"/>
                    <a:pt x="21086" y="24698"/>
                  </a:cubicBezTo>
                  <a:cubicBezTo>
                    <a:pt x="21015" y="24436"/>
                    <a:pt x="20955" y="24186"/>
                    <a:pt x="20884" y="23948"/>
                  </a:cubicBezTo>
                  <a:cubicBezTo>
                    <a:pt x="20919" y="23912"/>
                    <a:pt x="20955" y="23889"/>
                    <a:pt x="20991" y="23853"/>
                  </a:cubicBezTo>
                  <a:cubicBezTo>
                    <a:pt x="22586" y="22508"/>
                    <a:pt x="24253" y="20710"/>
                    <a:pt x="25313" y="18948"/>
                  </a:cubicBezTo>
                  <a:cubicBezTo>
                    <a:pt x="25301" y="18900"/>
                    <a:pt x="25301" y="18840"/>
                    <a:pt x="25337" y="18805"/>
                  </a:cubicBezTo>
                  <a:cubicBezTo>
                    <a:pt x="25337" y="18805"/>
                    <a:pt x="25349" y="18793"/>
                    <a:pt x="25349" y="18793"/>
                  </a:cubicBezTo>
                  <a:cubicBezTo>
                    <a:pt x="24718" y="18150"/>
                    <a:pt x="24348" y="17293"/>
                    <a:pt x="24313" y="16388"/>
                  </a:cubicBezTo>
                  <a:cubicBezTo>
                    <a:pt x="24122" y="13673"/>
                    <a:pt x="25218" y="10506"/>
                    <a:pt x="25384" y="10018"/>
                  </a:cubicBezTo>
                  <a:lnTo>
                    <a:pt x="25384" y="10018"/>
                  </a:lnTo>
                  <a:lnTo>
                    <a:pt x="25301" y="10089"/>
                  </a:lnTo>
                  <a:cubicBezTo>
                    <a:pt x="25301" y="10089"/>
                    <a:pt x="25801" y="8161"/>
                    <a:pt x="26634" y="6851"/>
                  </a:cubicBezTo>
                  <a:cubicBezTo>
                    <a:pt x="26337" y="3184"/>
                    <a:pt x="25801" y="112"/>
                    <a:pt x="25730" y="29"/>
                  </a:cubicBezTo>
                  <a:cubicBezTo>
                    <a:pt x="25634" y="11"/>
                    <a:pt x="25538" y="0"/>
                    <a:pt x="25442" y="0"/>
                  </a:cubicBezTo>
                  <a:close/>
                </a:path>
              </a:pathLst>
            </a:custGeom>
            <a:solidFill>
              <a:srgbClr val="E0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6"/>
            <p:cNvSpPr/>
            <p:nvPr/>
          </p:nvSpPr>
          <p:spPr>
            <a:xfrm>
              <a:off x="1192400" y="3281475"/>
              <a:ext cx="172075" cy="171175"/>
            </a:xfrm>
            <a:custGeom>
              <a:avLst/>
              <a:gdLst/>
              <a:ahLst/>
              <a:cxnLst/>
              <a:rect l="l" t="t" r="r" b="b"/>
              <a:pathLst>
                <a:path w="6883" h="6847" extrusionOk="0">
                  <a:moveTo>
                    <a:pt x="12" y="1"/>
                  </a:moveTo>
                  <a:lnTo>
                    <a:pt x="12" y="1"/>
                  </a:lnTo>
                  <a:cubicBezTo>
                    <a:pt x="0" y="2870"/>
                    <a:pt x="60" y="5978"/>
                    <a:pt x="60" y="5978"/>
                  </a:cubicBezTo>
                  <a:cubicBezTo>
                    <a:pt x="0" y="6514"/>
                    <a:pt x="2322" y="6787"/>
                    <a:pt x="5239" y="6847"/>
                  </a:cubicBezTo>
                  <a:cubicBezTo>
                    <a:pt x="5573" y="6728"/>
                    <a:pt x="5835" y="6633"/>
                    <a:pt x="6025" y="6573"/>
                  </a:cubicBezTo>
                  <a:cubicBezTo>
                    <a:pt x="6263" y="6430"/>
                    <a:pt x="6513" y="6311"/>
                    <a:pt x="6787" y="6240"/>
                  </a:cubicBezTo>
                  <a:lnTo>
                    <a:pt x="6882" y="4978"/>
                  </a:lnTo>
                  <a:cubicBezTo>
                    <a:pt x="4108" y="4359"/>
                    <a:pt x="2727" y="2477"/>
                    <a:pt x="2060" y="513"/>
                  </a:cubicBezTo>
                  <a:cubicBezTo>
                    <a:pt x="1513" y="465"/>
                    <a:pt x="655" y="358"/>
                    <a:pt x="1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6"/>
            <p:cNvSpPr/>
            <p:nvPr/>
          </p:nvSpPr>
          <p:spPr>
            <a:xfrm>
              <a:off x="1193000" y="3005825"/>
              <a:ext cx="422400" cy="223300"/>
            </a:xfrm>
            <a:custGeom>
              <a:avLst/>
              <a:gdLst/>
              <a:ahLst/>
              <a:cxnLst/>
              <a:rect l="l" t="t" r="r" b="b"/>
              <a:pathLst>
                <a:path w="16896" h="8932" extrusionOk="0">
                  <a:moveTo>
                    <a:pt x="8279" y="0"/>
                  </a:moveTo>
                  <a:cubicBezTo>
                    <a:pt x="8095" y="0"/>
                    <a:pt x="7911" y="5"/>
                    <a:pt x="7727" y="14"/>
                  </a:cubicBezTo>
                  <a:cubicBezTo>
                    <a:pt x="2989" y="240"/>
                    <a:pt x="643" y="2704"/>
                    <a:pt x="107" y="6455"/>
                  </a:cubicBezTo>
                  <a:cubicBezTo>
                    <a:pt x="48" y="6872"/>
                    <a:pt x="12" y="7800"/>
                    <a:pt x="0" y="8931"/>
                  </a:cubicBezTo>
                  <a:cubicBezTo>
                    <a:pt x="207" y="8872"/>
                    <a:pt x="439" y="8849"/>
                    <a:pt x="675" y="8849"/>
                  </a:cubicBezTo>
                  <a:cubicBezTo>
                    <a:pt x="955" y="8849"/>
                    <a:pt x="1242" y="8881"/>
                    <a:pt x="1500" y="8920"/>
                  </a:cubicBezTo>
                  <a:cubicBezTo>
                    <a:pt x="1453" y="8396"/>
                    <a:pt x="1429" y="7860"/>
                    <a:pt x="1441" y="7336"/>
                  </a:cubicBezTo>
                  <a:lnTo>
                    <a:pt x="1441" y="7336"/>
                  </a:lnTo>
                  <a:cubicBezTo>
                    <a:pt x="1762" y="7363"/>
                    <a:pt x="2238" y="7376"/>
                    <a:pt x="3104" y="7376"/>
                  </a:cubicBezTo>
                  <a:cubicBezTo>
                    <a:pt x="3392" y="7376"/>
                    <a:pt x="3724" y="7375"/>
                    <a:pt x="4108" y="7372"/>
                  </a:cubicBezTo>
                  <a:lnTo>
                    <a:pt x="4858" y="5336"/>
                  </a:lnTo>
                  <a:lnTo>
                    <a:pt x="5775" y="7336"/>
                  </a:lnTo>
                  <a:cubicBezTo>
                    <a:pt x="6525" y="7312"/>
                    <a:pt x="7382" y="7288"/>
                    <a:pt x="8358" y="7241"/>
                  </a:cubicBezTo>
                  <a:cubicBezTo>
                    <a:pt x="8597" y="7229"/>
                    <a:pt x="8835" y="7217"/>
                    <a:pt x="9061" y="7205"/>
                  </a:cubicBezTo>
                  <a:cubicBezTo>
                    <a:pt x="11275" y="7074"/>
                    <a:pt x="12978" y="6895"/>
                    <a:pt x="14193" y="6729"/>
                  </a:cubicBezTo>
                  <a:cubicBezTo>
                    <a:pt x="14585" y="6669"/>
                    <a:pt x="14931" y="6622"/>
                    <a:pt x="15228" y="6574"/>
                  </a:cubicBezTo>
                  <a:cubicBezTo>
                    <a:pt x="15276" y="7288"/>
                    <a:pt x="15300" y="8003"/>
                    <a:pt x="15276" y="8729"/>
                  </a:cubicBezTo>
                  <a:cubicBezTo>
                    <a:pt x="15580" y="8673"/>
                    <a:pt x="15929" y="8624"/>
                    <a:pt x="16260" y="8624"/>
                  </a:cubicBezTo>
                  <a:cubicBezTo>
                    <a:pt x="16488" y="8624"/>
                    <a:pt x="16706" y="8647"/>
                    <a:pt x="16895" y="8705"/>
                  </a:cubicBezTo>
                  <a:cubicBezTo>
                    <a:pt x="16895" y="8646"/>
                    <a:pt x="16895" y="8574"/>
                    <a:pt x="16895" y="8515"/>
                  </a:cubicBezTo>
                  <a:cubicBezTo>
                    <a:pt x="16729" y="8431"/>
                    <a:pt x="16586" y="8336"/>
                    <a:pt x="16443" y="8229"/>
                  </a:cubicBezTo>
                  <a:cubicBezTo>
                    <a:pt x="16014" y="7907"/>
                    <a:pt x="15859" y="7336"/>
                    <a:pt x="16074" y="6848"/>
                  </a:cubicBezTo>
                  <a:cubicBezTo>
                    <a:pt x="16109" y="6753"/>
                    <a:pt x="16169" y="6669"/>
                    <a:pt x="16240" y="6586"/>
                  </a:cubicBezTo>
                  <a:cubicBezTo>
                    <a:pt x="16371" y="6443"/>
                    <a:pt x="16550" y="6348"/>
                    <a:pt x="16752" y="6300"/>
                  </a:cubicBezTo>
                  <a:cubicBezTo>
                    <a:pt x="16740" y="6241"/>
                    <a:pt x="16729" y="6193"/>
                    <a:pt x="16717" y="6145"/>
                  </a:cubicBezTo>
                  <a:cubicBezTo>
                    <a:pt x="16467" y="4943"/>
                    <a:pt x="15907" y="3824"/>
                    <a:pt x="15109" y="2895"/>
                  </a:cubicBezTo>
                  <a:cubicBezTo>
                    <a:pt x="14788" y="2514"/>
                    <a:pt x="14431" y="2169"/>
                    <a:pt x="14038" y="1859"/>
                  </a:cubicBezTo>
                  <a:cubicBezTo>
                    <a:pt x="12859" y="942"/>
                    <a:pt x="11454" y="347"/>
                    <a:pt x="9966" y="133"/>
                  </a:cubicBezTo>
                  <a:cubicBezTo>
                    <a:pt x="9408" y="43"/>
                    <a:pt x="8844" y="0"/>
                    <a:pt x="827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6"/>
            <p:cNvSpPr/>
            <p:nvPr/>
          </p:nvSpPr>
          <p:spPr>
            <a:xfrm>
              <a:off x="1466550" y="3274350"/>
              <a:ext cx="149450" cy="173250"/>
            </a:xfrm>
            <a:custGeom>
              <a:avLst/>
              <a:gdLst/>
              <a:ahLst/>
              <a:cxnLst/>
              <a:rect l="l" t="t" r="r" b="b"/>
              <a:pathLst>
                <a:path w="5978" h="6930" extrusionOk="0">
                  <a:moveTo>
                    <a:pt x="5977" y="0"/>
                  </a:moveTo>
                  <a:cubicBezTo>
                    <a:pt x="5453" y="298"/>
                    <a:pt x="4882" y="476"/>
                    <a:pt x="4286" y="548"/>
                  </a:cubicBezTo>
                  <a:cubicBezTo>
                    <a:pt x="4191" y="572"/>
                    <a:pt x="4096" y="584"/>
                    <a:pt x="4001" y="595"/>
                  </a:cubicBezTo>
                  <a:cubicBezTo>
                    <a:pt x="3608" y="2298"/>
                    <a:pt x="2786" y="3810"/>
                    <a:pt x="1286" y="4679"/>
                  </a:cubicBezTo>
                  <a:cubicBezTo>
                    <a:pt x="1750" y="4429"/>
                    <a:pt x="2179" y="4096"/>
                    <a:pt x="2524" y="3691"/>
                  </a:cubicBezTo>
                  <a:cubicBezTo>
                    <a:pt x="2555" y="3658"/>
                    <a:pt x="2590" y="3644"/>
                    <a:pt x="2623" y="3644"/>
                  </a:cubicBezTo>
                  <a:cubicBezTo>
                    <a:pt x="2721" y="3644"/>
                    <a:pt x="2806" y="3763"/>
                    <a:pt x="2727" y="3870"/>
                  </a:cubicBezTo>
                  <a:cubicBezTo>
                    <a:pt x="2536" y="4084"/>
                    <a:pt x="2334" y="4286"/>
                    <a:pt x="2108" y="4465"/>
                  </a:cubicBezTo>
                  <a:cubicBezTo>
                    <a:pt x="2155" y="4465"/>
                    <a:pt x="2215" y="4489"/>
                    <a:pt x="2250" y="4536"/>
                  </a:cubicBezTo>
                  <a:cubicBezTo>
                    <a:pt x="2298" y="4608"/>
                    <a:pt x="2286" y="4715"/>
                    <a:pt x="2215" y="4775"/>
                  </a:cubicBezTo>
                  <a:cubicBezTo>
                    <a:pt x="1679" y="5167"/>
                    <a:pt x="1072" y="5453"/>
                    <a:pt x="429" y="5632"/>
                  </a:cubicBezTo>
                  <a:cubicBezTo>
                    <a:pt x="286" y="5679"/>
                    <a:pt x="143" y="5715"/>
                    <a:pt x="0" y="5739"/>
                  </a:cubicBezTo>
                  <a:lnTo>
                    <a:pt x="83" y="6525"/>
                  </a:lnTo>
                  <a:cubicBezTo>
                    <a:pt x="203" y="6549"/>
                    <a:pt x="310" y="6584"/>
                    <a:pt x="417" y="6632"/>
                  </a:cubicBezTo>
                  <a:cubicBezTo>
                    <a:pt x="619" y="6715"/>
                    <a:pt x="810" y="6811"/>
                    <a:pt x="1000" y="6930"/>
                  </a:cubicBezTo>
                  <a:lnTo>
                    <a:pt x="1024" y="6930"/>
                  </a:lnTo>
                  <a:cubicBezTo>
                    <a:pt x="1274" y="6906"/>
                    <a:pt x="1536" y="6894"/>
                    <a:pt x="1786" y="6870"/>
                  </a:cubicBezTo>
                  <a:cubicBezTo>
                    <a:pt x="4203" y="6632"/>
                    <a:pt x="5977" y="6263"/>
                    <a:pt x="5894" y="5787"/>
                  </a:cubicBezTo>
                  <a:cubicBezTo>
                    <a:pt x="5894" y="5787"/>
                    <a:pt x="5941" y="4167"/>
                    <a:pt x="5965" y="2179"/>
                  </a:cubicBezTo>
                  <a:cubicBezTo>
                    <a:pt x="5977" y="1477"/>
                    <a:pt x="5977" y="738"/>
                    <a:pt x="597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6"/>
            <p:cNvSpPr/>
            <p:nvPr/>
          </p:nvSpPr>
          <p:spPr>
            <a:xfrm>
              <a:off x="1076900" y="3826200"/>
              <a:ext cx="70875" cy="78600"/>
            </a:xfrm>
            <a:custGeom>
              <a:avLst/>
              <a:gdLst/>
              <a:ahLst/>
              <a:cxnLst/>
              <a:rect l="l" t="t" r="r" b="b"/>
              <a:pathLst>
                <a:path w="2835" h="3144" extrusionOk="0">
                  <a:moveTo>
                    <a:pt x="1" y="0"/>
                  </a:moveTo>
                  <a:lnTo>
                    <a:pt x="1" y="0"/>
                  </a:lnTo>
                  <a:cubicBezTo>
                    <a:pt x="739" y="1739"/>
                    <a:pt x="2346" y="2846"/>
                    <a:pt x="2835" y="3144"/>
                  </a:cubicBezTo>
                  <a:cubicBezTo>
                    <a:pt x="2715" y="1881"/>
                    <a:pt x="2573" y="822"/>
                    <a:pt x="2454" y="36"/>
                  </a:cubicBezTo>
                  <a:lnTo>
                    <a:pt x="1"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6"/>
            <p:cNvSpPr/>
            <p:nvPr/>
          </p:nvSpPr>
          <p:spPr>
            <a:xfrm>
              <a:off x="769425" y="3823225"/>
              <a:ext cx="386375" cy="611100"/>
            </a:xfrm>
            <a:custGeom>
              <a:avLst/>
              <a:gdLst/>
              <a:ahLst/>
              <a:cxnLst/>
              <a:rect l="l" t="t" r="r" b="b"/>
              <a:pathLst>
                <a:path w="15455" h="24444" extrusionOk="0">
                  <a:moveTo>
                    <a:pt x="4085" y="0"/>
                  </a:moveTo>
                  <a:lnTo>
                    <a:pt x="7311" y="1262"/>
                  </a:lnTo>
                  <a:lnTo>
                    <a:pt x="5811" y="5560"/>
                  </a:lnTo>
                  <a:cubicBezTo>
                    <a:pt x="5847" y="5572"/>
                    <a:pt x="5882" y="5596"/>
                    <a:pt x="5918" y="5608"/>
                  </a:cubicBezTo>
                  <a:cubicBezTo>
                    <a:pt x="6132" y="5715"/>
                    <a:pt x="6061" y="6168"/>
                    <a:pt x="5811" y="6168"/>
                  </a:cubicBezTo>
                  <a:cubicBezTo>
                    <a:pt x="5811" y="6180"/>
                    <a:pt x="5811" y="6191"/>
                    <a:pt x="5811" y="6203"/>
                  </a:cubicBezTo>
                  <a:cubicBezTo>
                    <a:pt x="5799" y="6227"/>
                    <a:pt x="5763" y="6251"/>
                    <a:pt x="5739" y="6263"/>
                  </a:cubicBezTo>
                  <a:cubicBezTo>
                    <a:pt x="5751" y="6370"/>
                    <a:pt x="5716" y="6489"/>
                    <a:pt x="5632" y="6584"/>
                  </a:cubicBezTo>
                  <a:cubicBezTo>
                    <a:pt x="5597" y="6608"/>
                    <a:pt x="5561" y="6632"/>
                    <a:pt x="5513" y="6644"/>
                  </a:cubicBezTo>
                  <a:cubicBezTo>
                    <a:pt x="5525" y="6668"/>
                    <a:pt x="5525" y="6692"/>
                    <a:pt x="5513" y="6715"/>
                  </a:cubicBezTo>
                  <a:cubicBezTo>
                    <a:pt x="5501" y="6739"/>
                    <a:pt x="5478" y="6763"/>
                    <a:pt x="5454" y="6763"/>
                  </a:cubicBezTo>
                  <a:cubicBezTo>
                    <a:pt x="5466" y="6858"/>
                    <a:pt x="5442" y="6942"/>
                    <a:pt x="5394" y="7013"/>
                  </a:cubicBezTo>
                  <a:cubicBezTo>
                    <a:pt x="5358" y="7073"/>
                    <a:pt x="5323" y="7108"/>
                    <a:pt x="5263" y="7144"/>
                  </a:cubicBezTo>
                  <a:lnTo>
                    <a:pt x="4358" y="9740"/>
                  </a:lnTo>
                  <a:lnTo>
                    <a:pt x="3787" y="9501"/>
                  </a:lnTo>
                  <a:lnTo>
                    <a:pt x="3489" y="9549"/>
                  </a:lnTo>
                  <a:lnTo>
                    <a:pt x="3382" y="9847"/>
                  </a:lnTo>
                  <a:lnTo>
                    <a:pt x="1" y="8573"/>
                  </a:lnTo>
                  <a:lnTo>
                    <a:pt x="1" y="8573"/>
                  </a:lnTo>
                  <a:cubicBezTo>
                    <a:pt x="72" y="9192"/>
                    <a:pt x="155" y="9799"/>
                    <a:pt x="263" y="10382"/>
                  </a:cubicBezTo>
                  <a:cubicBezTo>
                    <a:pt x="596" y="12097"/>
                    <a:pt x="2334" y="21003"/>
                    <a:pt x="3013" y="24444"/>
                  </a:cubicBezTo>
                  <a:lnTo>
                    <a:pt x="8680" y="24444"/>
                  </a:lnTo>
                  <a:lnTo>
                    <a:pt x="8347" y="4989"/>
                  </a:lnTo>
                  <a:cubicBezTo>
                    <a:pt x="8347" y="4929"/>
                    <a:pt x="8395" y="4882"/>
                    <a:pt x="8442" y="4882"/>
                  </a:cubicBezTo>
                  <a:cubicBezTo>
                    <a:pt x="8502" y="4882"/>
                    <a:pt x="8549" y="4929"/>
                    <a:pt x="8549" y="4977"/>
                  </a:cubicBezTo>
                  <a:lnTo>
                    <a:pt x="8883" y="24444"/>
                  </a:lnTo>
                  <a:lnTo>
                    <a:pt x="14074" y="24444"/>
                  </a:lnTo>
                  <a:cubicBezTo>
                    <a:pt x="14729" y="19955"/>
                    <a:pt x="15455" y="13800"/>
                    <a:pt x="15384" y="7858"/>
                  </a:cubicBezTo>
                  <a:cubicBezTo>
                    <a:pt x="15360" y="6227"/>
                    <a:pt x="15264" y="4739"/>
                    <a:pt x="15157" y="3465"/>
                  </a:cubicBezTo>
                  <a:cubicBezTo>
                    <a:pt x="14824" y="3274"/>
                    <a:pt x="12931" y="2096"/>
                    <a:pt x="12121" y="107"/>
                  </a:cubicBezTo>
                  <a:lnTo>
                    <a:pt x="4085"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6"/>
            <p:cNvSpPr/>
            <p:nvPr/>
          </p:nvSpPr>
          <p:spPr>
            <a:xfrm>
              <a:off x="978075" y="3945250"/>
              <a:ext cx="13425" cy="489075"/>
            </a:xfrm>
            <a:custGeom>
              <a:avLst/>
              <a:gdLst/>
              <a:ahLst/>
              <a:cxnLst/>
              <a:rect l="l" t="t" r="r" b="b"/>
              <a:pathLst>
                <a:path w="537" h="19563" extrusionOk="0">
                  <a:moveTo>
                    <a:pt x="96" y="1"/>
                  </a:moveTo>
                  <a:cubicBezTo>
                    <a:pt x="49" y="1"/>
                    <a:pt x="1" y="48"/>
                    <a:pt x="1" y="108"/>
                  </a:cubicBezTo>
                  <a:lnTo>
                    <a:pt x="334" y="19563"/>
                  </a:lnTo>
                  <a:lnTo>
                    <a:pt x="537" y="19563"/>
                  </a:lnTo>
                  <a:lnTo>
                    <a:pt x="203" y="96"/>
                  </a:lnTo>
                  <a:cubicBezTo>
                    <a:pt x="203" y="48"/>
                    <a:pt x="156" y="1"/>
                    <a:pt x="96"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6"/>
            <p:cNvSpPr/>
            <p:nvPr/>
          </p:nvSpPr>
          <p:spPr>
            <a:xfrm>
              <a:off x="1072450" y="3826200"/>
              <a:ext cx="80375" cy="84850"/>
            </a:xfrm>
            <a:custGeom>
              <a:avLst/>
              <a:gdLst/>
              <a:ahLst/>
              <a:cxnLst/>
              <a:rect l="l" t="t" r="r" b="b"/>
              <a:pathLst>
                <a:path w="3215" h="3394" extrusionOk="0">
                  <a:moveTo>
                    <a:pt x="0" y="0"/>
                  </a:moveTo>
                  <a:cubicBezTo>
                    <a:pt x="810" y="1977"/>
                    <a:pt x="2703" y="3155"/>
                    <a:pt x="3036" y="3358"/>
                  </a:cubicBezTo>
                  <a:cubicBezTo>
                    <a:pt x="3060" y="3370"/>
                    <a:pt x="3084" y="3382"/>
                    <a:pt x="3084" y="3382"/>
                  </a:cubicBezTo>
                  <a:cubicBezTo>
                    <a:pt x="3096" y="3390"/>
                    <a:pt x="3109" y="3394"/>
                    <a:pt x="3122" y="3394"/>
                  </a:cubicBezTo>
                  <a:cubicBezTo>
                    <a:pt x="3149" y="3394"/>
                    <a:pt x="3175" y="3378"/>
                    <a:pt x="3191" y="3346"/>
                  </a:cubicBezTo>
                  <a:cubicBezTo>
                    <a:pt x="3215" y="3310"/>
                    <a:pt x="3203" y="3263"/>
                    <a:pt x="3155" y="3239"/>
                  </a:cubicBezTo>
                  <a:cubicBezTo>
                    <a:pt x="3155" y="3239"/>
                    <a:pt x="3108" y="3203"/>
                    <a:pt x="3013" y="3144"/>
                  </a:cubicBezTo>
                  <a:cubicBezTo>
                    <a:pt x="2524" y="2846"/>
                    <a:pt x="917" y="1739"/>
                    <a:pt x="179"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6"/>
            <p:cNvSpPr/>
            <p:nvPr/>
          </p:nvSpPr>
          <p:spPr>
            <a:xfrm>
              <a:off x="1222175" y="3638375"/>
              <a:ext cx="51500" cy="30375"/>
            </a:xfrm>
            <a:custGeom>
              <a:avLst/>
              <a:gdLst/>
              <a:ahLst/>
              <a:cxnLst/>
              <a:rect l="l" t="t" r="r" b="b"/>
              <a:pathLst>
                <a:path w="2060" h="1215" extrusionOk="0">
                  <a:moveTo>
                    <a:pt x="2048" y="0"/>
                  </a:moveTo>
                  <a:lnTo>
                    <a:pt x="2048" y="0"/>
                  </a:lnTo>
                  <a:cubicBezTo>
                    <a:pt x="1393" y="298"/>
                    <a:pt x="691" y="620"/>
                    <a:pt x="0" y="929"/>
                  </a:cubicBezTo>
                  <a:cubicBezTo>
                    <a:pt x="322" y="1013"/>
                    <a:pt x="667" y="1072"/>
                    <a:pt x="1000" y="1120"/>
                  </a:cubicBezTo>
                  <a:cubicBezTo>
                    <a:pt x="1357" y="1143"/>
                    <a:pt x="1703" y="1179"/>
                    <a:pt x="2060" y="1215"/>
                  </a:cubicBezTo>
                  <a:cubicBezTo>
                    <a:pt x="2048" y="846"/>
                    <a:pt x="2036" y="441"/>
                    <a:pt x="2048" y="0"/>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6"/>
            <p:cNvSpPr/>
            <p:nvPr/>
          </p:nvSpPr>
          <p:spPr>
            <a:xfrm>
              <a:off x="588750" y="3446375"/>
              <a:ext cx="616175" cy="553975"/>
            </a:xfrm>
            <a:custGeom>
              <a:avLst/>
              <a:gdLst/>
              <a:ahLst/>
              <a:cxnLst/>
              <a:rect l="l" t="t" r="r" b="b"/>
              <a:pathLst>
                <a:path w="24647" h="22159" extrusionOk="0">
                  <a:moveTo>
                    <a:pt x="16800" y="1"/>
                  </a:moveTo>
                  <a:lnTo>
                    <a:pt x="16586" y="13"/>
                  </a:lnTo>
                  <a:lnTo>
                    <a:pt x="16622" y="168"/>
                  </a:lnTo>
                  <a:cubicBezTo>
                    <a:pt x="16629" y="166"/>
                    <a:pt x="16637" y="165"/>
                    <a:pt x="16645" y="165"/>
                  </a:cubicBezTo>
                  <a:cubicBezTo>
                    <a:pt x="16696" y="165"/>
                    <a:pt x="16744" y="199"/>
                    <a:pt x="16765" y="251"/>
                  </a:cubicBezTo>
                  <a:cubicBezTo>
                    <a:pt x="16800" y="311"/>
                    <a:pt x="16765" y="394"/>
                    <a:pt x="16693" y="430"/>
                  </a:cubicBezTo>
                  <a:cubicBezTo>
                    <a:pt x="15776" y="846"/>
                    <a:pt x="14395" y="906"/>
                    <a:pt x="13681" y="906"/>
                  </a:cubicBezTo>
                  <a:lnTo>
                    <a:pt x="13419" y="906"/>
                  </a:lnTo>
                  <a:cubicBezTo>
                    <a:pt x="13740" y="2835"/>
                    <a:pt x="13717" y="5109"/>
                    <a:pt x="13336" y="6049"/>
                  </a:cubicBezTo>
                  <a:cubicBezTo>
                    <a:pt x="13217" y="6311"/>
                    <a:pt x="12074" y="6645"/>
                    <a:pt x="10704" y="6895"/>
                  </a:cubicBezTo>
                  <a:cubicBezTo>
                    <a:pt x="9942" y="7049"/>
                    <a:pt x="9097" y="7169"/>
                    <a:pt x="8335" y="7252"/>
                  </a:cubicBezTo>
                  <a:cubicBezTo>
                    <a:pt x="7661" y="7328"/>
                    <a:pt x="7048" y="7372"/>
                    <a:pt x="6591" y="7372"/>
                  </a:cubicBezTo>
                  <a:cubicBezTo>
                    <a:pt x="6118" y="7372"/>
                    <a:pt x="5811" y="7325"/>
                    <a:pt x="5775" y="7216"/>
                  </a:cubicBezTo>
                  <a:cubicBezTo>
                    <a:pt x="5668" y="6847"/>
                    <a:pt x="5775" y="6061"/>
                    <a:pt x="5311" y="4299"/>
                  </a:cubicBezTo>
                  <a:cubicBezTo>
                    <a:pt x="2632" y="7323"/>
                    <a:pt x="203" y="11395"/>
                    <a:pt x="120" y="13717"/>
                  </a:cubicBezTo>
                  <a:cubicBezTo>
                    <a:pt x="1" y="16836"/>
                    <a:pt x="2620" y="18956"/>
                    <a:pt x="5263" y="20289"/>
                  </a:cubicBezTo>
                  <a:cubicBezTo>
                    <a:pt x="5382" y="20349"/>
                    <a:pt x="5501" y="20408"/>
                    <a:pt x="5620" y="20456"/>
                  </a:cubicBezTo>
                  <a:cubicBezTo>
                    <a:pt x="5727" y="20515"/>
                    <a:pt x="5823" y="20563"/>
                    <a:pt x="5930" y="20611"/>
                  </a:cubicBezTo>
                  <a:cubicBezTo>
                    <a:pt x="6323" y="20789"/>
                    <a:pt x="6716" y="20956"/>
                    <a:pt x="7085" y="21099"/>
                  </a:cubicBezTo>
                  <a:cubicBezTo>
                    <a:pt x="8192" y="21539"/>
                    <a:pt x="9323" y="21885"/>
                    <a:pt x="10478" y="22158"/>
                  </a:cubicBezTo>
                  <a:cubicBezTo>
                    <a:pt x="10502" y="22099"/>
                    <a:pt x="10538" y="22051"/>
                    <a:pt x="10561" y="21992"/>
                  </a:cubicBezTo>
                  <a:cubicBezTo>
                    <a:pt x="10883" y="21396"/>
                    <a:pt x="11204" y="21146"/>
                    <a:pt x="11466" y="19837"/>
                  </a:cubicBezTo>
                  <a:cubicBezTo>
                    <a:pt x="11478" y="19789"/>
                    <a:pt x="11478" y="19753"/>
                    <a:pt x="11490" y="19718"/>
                  </a:cubicBezTo>
                  <a:cubicBezTo>
                    <a:pt x="11490" y="19718"/>
                    <a:pt x="8895" y="17408"/>
                    <a:pt x="7347" y="15896"/>
                  </a:cubicBezTo>
                  <a:cubicBezTo>
                    <a:pt x="7323" y="15872"/>
                    <a:pt x="7299" y="15848"/>
                    <a:pt x="7275" y="15836"/>
                  </a:cubicBezTo>
                  <a:cubicBezTo>
                    <a:pt x="7240" y="15801"/>
                    <a:pt x="7204" y="15765"/>
                    <a:pt x="7168" y="15729"/>
                  </a:cubicBezTo>
                  <a:cubicBezTo>
                    <a:pt x="7121" y="15681"/>
                    <a:pt x="7073" y="15634"/>
                    <a:pt x="7037" y="15598"/>
                  </a:cubicBezTo>
                  <a:cubicBezTo>
                    <a:pt x="6513" y="15074"/>
                    <a:pt x="6180" y="14705"/>
                    <a:pt x="6216" y="14634"/>
                  </a:cubicBezTo>
                  <a:cubicBezTo>
                    <a:pt x="6251" y="14550"/>
                    <a:pt x="6311" y="14455"/>
                    <a:pt x="6370" y="14348"/>
                  </a:cubicBezTo>
                  <a:lnTo>
                    <a:pt x="6370" y="14348"/>
                  </a:lnTo>
                  <a:lnTo>
                    <a:pt x="6335" y="14396"/>
                  </a:lnTo>
                  <a:cubicBezTo>
                    <a:pt x="6311" y="14443"/>
                    <a:pt x="6263" y="14467"/>
                    <a:pt x="6228" y="14467"/>
                  </a:cubicBezTo>
                  <a:cubicBezTo>
                    <a:pt x="6192" y="14467"/>
                    <a:pt x="6168" y="14455"/>
                    <a:pt x="6156" y="14443"/>
                  </a:cubicBezTo>
                  <a:cubicBezTo>
                    <a:pt x="6085" y="14396"/>
                    <a:pt x="6073" y="14312"/>
                    <a:pt x="6108" y="14253"/>
                  </a:cubicBezTo>
                  <a:lnTo>
                    <a:pt x="7037" y="12824"/>
                  </a:lnTo>
                  <a:lnTo>
                    <a:pt x="9502" y="9014"/>
                  </a:lnTo>
                  <a:cubicBezTo>
                    <a:pt x="9526" y="8978"/>
                    <a:pt x="9561" y="8954"/>
                    <a:pt x="9609" y="8954"/>
                  </a:cubicBezTo>
                  <a:cubicBezTo>
                    <a:pt x="9633" y="8954"/>
                    <a:pt x="9668" y="8966"/>
                    <a:pt x="9680" y="8978"/>
                  </a:cubicBezTo>
                  <a:cubicBezTo>
                    <a:pt x="9752" y="9014"/>
                    <a:pt x="9764" y="9097"/>
                    <a:pt x="9728" y="9169"/>
                  </a:cubicBezTo>
                  <a:lnTo>
                    <a:pt x="6966" y="13431"/>
                  </a:lnTo>
                  <a:cubicBezTo>
                    <a:pt x="6906" y="13967"/>
                    <a:pt x="6870" y="14503"/>
                    <a:pt x="6859" y="15015"/>
                  </a:cubicBezTo>
                  <a:lnTo>
                    <a:pt x="7251" y="15015"/>
                  </a:lnTo>
                  <a:lnTo>
                    <a:pt x="7525" y="14300"/>
                  </a:lnTo>
                  <a:lnTo>
                    <a:pt x="7537" y="14300"/>
                  </a:lnTo>
                  <a:lnTo>
                    <a:pt x="8680" y="14038"/>
                  </a:lnTo>
                  <a:lnTo>
                    <a:pt x="11312" y="15074"/>
                  </a:lnTo>
                  <a:lnTo>
                    <a:pt x="19348" y="15193"/>
                  </a:lnTo>
                  <a:lnTo>
                    <a:pt x="19527" y="15193"/>
                  </a:lnTo>
                  <a:lnTo>
                    <a:pt x="21980" y="15229"/>
                  </a:lnTo>
                  <a:lnTo>
                    <a:pt x="22980" y="15241"/>
                  </a:lnTo>
                  <a:cubicBezTo>
                    <a:pt x="22837" y="13431"/>
                    <a:pt x="22551" y="11633"/>
                    <a:pt x="22122" y="9871"/>
                  </a:cubicBezTo>
                  <a:cubicBezTo>
                    <a:pt x="21991" y="9312"/>
                    <a:pt x="21837" y="8728"/>
                    <a:pt x="21658" y="8121"/>
                  </a:cubicBezTo>
                  <a:cubicBezTo>
                    <a:pt x="21610" y="8109"/>
                    <a:pt x="21563" y="8073"/>
                    <a:pt x="21551" y="8026"/>
                  </a:cubicBezTo>
                  <a:cubicBezTo>
                    <a:pt x="21491" y="7835"/>
                    <a:pt x="21432" y="7645"/>
                    <a:pt x="21372" y="7466"/>
                  </a:cubicBezTo>
                  <a:cubicBezTo>
                    <a:pt x="21027" y="6454"/>
                    <a:pt x="20610" y="5478"/>
                    <a:pt x="20134" y="4525"/>
                  </a:cubicBezTo>
                  <a:cubicBezTo>
                    <a:pt x="20098" y="4454"/>
                    <a:pt x="20075" y="4406"/>
                    <a:pt x="20075" y="4406"/>
                  </a:cubicBezTo>
                  <a:cubicBezTo>
                    <a:pt x="20039" y="4335"/>
                    <a:pt x="20063" y="4263"/>
                    <a:pt x="20122" y="4228"/>
                  </a:cubicBezTo>
                  <a:cubicBezTo>
                    <a:pt x="20146" y="4216"/>
                    <a:pt x="20170" y="4204"/>
                    <a:pt x="20194" y="4204"/>
                  </a:cubicBezTo>
                  <a:cubicBezTo>
                    <a:pt x="20241" y="4204"/>
                    <a:pt x="20289" y="4240"/>
                    <a:pt x="20313" y="4275"/>
                  </a:cubicBezTo>
                  <a:cubicBezTo>
                    <a:pt x="20313" y="4287"/>
                    <a:pt x="20336" y="4323"/>
                    <a:pt x="20372" y="4406"/>
                  </a:cubicBezTo>
                  <a:cubicBezTo>
                    <a:pt x="20575" y="4311"/>
                    <a:pt x="20765" y="4204"/>
                    <a:pt x="20967" y="4109"/>
                  </a:cubicBezTo>
                  <a:cubicBezTo>
                    <a:pt x="22372" y="3394"/>
                    <a:pt x="23587" y="2799"/>
                    <a:pt x="24647" y="2311"/>
                  </a:cubicBezTo>
                  <a:cubicBezTo>
                    <a:pt x="20575" y="1084"/>
                    <a:pt x="17062" y="203"/>
                    <a:pt x="17062" y="203"/>
                  </a:cubicBezTo>
                  <a:lnTo>
                    <a:pt x="17062" y="203"/>
                  </a:lnTo>
                  <a:lnTo>
                    <a:pt x="17074" y="251"/>
                  </a:lnTo>
                  <a:cubicBezTo>
                    <a:pt x="16967" y="156"/>
                    <a:pt x="16872" y="72"/>
                    <a:pt x="16800" y="1"/>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6"/>
            <p:cNvSpPr/>
            <p:nvPr/>
          </p:nvSpPr>
          <p:spPr>
            <a:xfrm>
              <a:off x="1465650" y="3385975"/>
              <a:ext cx="58350" cy="31850"/>
            </a:xfrm>
            <a:custGeom>
              <a:avLst/>
              <a:gdLst/>
              <a:ahLst/>
              <a:cxnLst/>
              <a:rect l="l" t="t" r="r" b="b"/>
              <a:pathLst>
                <a:path w="2334" h="1274" extrusionOk="0">
                  <a:moveTo>
                    <a:pt x="2144" y="0"/>
                  </a:moveTo>
                  <a:cubicBezTo>
                    <a:pt x="1572" y="429"/>
                    <a:pt x="929" y="750"/>
                    <a:pt x="239" y="929"/>
                  </a:cubicBezTo>
                  <a:cubicBezTo>
                    <a:pt x="167" y="953"/>
                    <a:pt x="84" y="976"/>
                    <a:pt x="0" y="1000"/>
                  </a:cubicBezTo>
                  <a:lnTo>
                    <a:pt x="36" y="1274"/>
                  </a:lnTo>
                  <a:cubicBezTo>
                    <a:pt x="179" y="1250"/>
                    <a:pt x="322" y="1214"/>
                    <a:pt x="465" y="1167"/>
                  </a:cubicBezTo>
                  <a:cubicBezTo>
                    <a:pt x="1108" y="988"/>
                    <a:pt x="1715" y="702"/>
                    <a:pt x="2251" y="310"/>
                  </a:cubicBezTo>
                  <a:cubicBezTo>
                    <a:pt x="2322" y="250"/>
                    <a:pt x="2334" y="143"/>
                    <a:pt x="2286" y="71"/>
                  </a:cubicBezTo>
                  <a:cubicBezTo>
                    <a:pt x="2251" y="24"/>
                    <a:pt x="2191" y="0"/>
                    <a:pt x="214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6"/>
            <p:cNvSpPr/>
            <p:nvPr/>
          </p:nvSpPr>
          <p:spPr>
            <a:xfrm>
              <a:off x="1089700" y="3551450"/>
              <a:ext cx="44975" cy="97975"/>
            </a:xfrm>
            <a:custGeom>
              <a:avLst/>
              <a:gdLst/>
              <a:ahLst/>
              <a:cxnLst/>
              <a:rect l="l" t="t" r="r" b="b"/>
              <a:pathLst>
                <a:path w="1799" h="3919" extrusionOk="0">
                  <a:moveTo>
                    <a:pt x="156" y="1"/>
                  </a:moveTo>
                  <a:cubicBezTo>
                    <a:pt x="132" y="1"/>
                    <a:pt x="108" y="13"/>
                    <a:pt x="96" y="25"/>
                  </a:cubicBezTo>
                  <a:cubicBezTo>
                    <a:pt x="25" y="60"/>
                    <a:pt x="1" y="132"/>
                    <a:pt x="37" y="203"/>
                  </a:cubicBezTo>
                  <a:cubicBezTo>
                    <a:pt x="37" y="203"/>
                    <a:pt x="60" y="251"/>
                    <a:pt x="96" y="322"/>
                  </a:cubicBezTo>
                  <a:cubicBezTo>
                    <a:pt x="572" y="1275"/>
                    <a:pt x="989" y="2251"/>
                    <a:pt x="1334" y="3263"/>
                  </a:cubicBezTo>
                  <a:cubicBezTo>
                    <a:pt x="1394" y="3442"/>
                    <a:pt x="1453" y="3632"/>
                    <a:pt x="1513" y="3823"/>
                  </a:cubicBezTo>
                  <a:cubicBezTo>
                    <a:pt x="1525" y="3870"/>
                    <a:pt x="1572" y="3906"/>
                    <a:pt x="1620" y="3918"/>
                  </a:cubicBezTo>
                  <a:lnTo>
                    <a:pt x="1680" y="3918"/>
                  </a:lnTo>
                  <a:cubicBezTo>
                    <a:pt x="1751" y="3894"/>
                    <a:pt x="1799" y="3823"/>
                    <a:pt x="1775" y="3751"/>
                  </a:cubicBezTo>
                  <a:cubicBezTo>
                    <a:pt x="1739" y="3620"/>
                    <a:pt x="1691" y="3489"/>
                    <a:pt x="1656" y="3358"/>
                  </a:cubicBezTo>
                  <a:cubicBezTo>
                    <a:pt x="1287" y="2275"/>
                    <a:pt x="858" y="1227"/>
                    <a:pt x="334" y="203"/>
                  </a:cubicBezTo>
                  <a:cubicBezTo>
                    <a:pt x="298" y="120"/>
                    <a:pt x="275" y="72"/>
                    <a:pt x="275" y="72"/>
                  </a:cubicBezTo>
                  <a:cubicBezTo>
                    <a:pt x="251" y="37"/>
                    <a:pt x="203" y="1"/>
                    <a:pt x="15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6"/>
            <p:cNvSpPr/>
            <p:nvPr/>
          </p:nvSpPr>
          <p:spPr>
            <a:xfrm>
              <a:off x="864075" y="4001800"/>
              <a:ext cx="36950" cy="64925"/>
            </a:xfrm>
            <a:custGeom>
              <a:avLst/>
              <a:gdLst/>
              <a:ahLst/>
              <a:cxnLst/>
              <a:rect l="l" t="t" r="r" b="b"/>
              <a:pathLst>
                <a:path w="1478" h="2597" extrusionOk="0">
                  <a:moveTo>
                    <a:pt x="1477" y="1"/>
                  </a:moveTo>
                  <a:cubicBezTo>
                    <a:pt x="1430" y="13"/>
                    <a:pt x="1382" y="25"/>
                    <a:pt x="1334" y="25"/>
                  </a:cubicBezTo>
                  <a:cubicBezTo>
                    <a:pt x="1346" y="37"/>
                    <a:pt x="1346" y="61"/>
                    <a:pt x="1334" y="84"/>
                  </a:cubicBezTo>
                  <a:cubicBezTo>
                    <a:pt x="1322" y="120"/>
                    <a:pt x="1287" y="144"/>
                    <a:pt x="1251" y="144"/>
                  </a:cubicBezTo>
                  <a:lnTo>
                    <a:pt x="1227" y="144"/>
                  </a:lnTo>
                  <a:cubicBezTo>
                    <a:pt x="1191" y="180"/>
                    <a:pt x="1156" y="215"/>
                    <a:pt x="1108" y="239"/>
                  </a:cubicBezTo>
                  <a:lnTo>
                    <a:pt x="394" y="2287"/>
                  </a:lnTo>
                  <a:lnTo>
                    <a:pt x="1" y="2358"/>
                  </a:lnTo>
                  <a:lnTo>
                    <a:pt x="572" y="2597"/>
                  </a:lnTo>
                  <a:lnTo>
                    <a:pt x="1477" y="1"/>
                  </a:ln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6"/>
            <p:cNvSpPr/>
            <p:nvPr/>
          </p:nvSpPr>
          <p:spPr>
            <a:xfrm>
              <a:off x="776875" y="3803875"/>
              <a:ext cx="325" cy="325"/>
            </a:xfrm>
            <a:custGeom>
              <a:avLst/>
              <a:gdLst/>
              <a:ahLst/>
              <a:cxnLst/>
              <a:rect l="l" t="t" r="r" b="b"/>
              <a:pathLst>
                <a:path w="13" h="13" extrusionOk="0">
                  <a:moveTo>
                    <a:pt x="0" y="0"/>
                  </a:moveTo>
                  <a:lnTo>
                    <a:pt x="12" y="12"/>
                  </a:lnTo>
                  <a:cubicBezTo>
                    <a:pt x="12" y="12"/>
                    <a:pt x="12" y="0"/>
                    <a:pt x="12" y="0"/>
                  </a:cubicBez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6"/>
            <p:cNvSpPr/>
            <p:nvPr/>
          </p:nvSpPr>
          <p:spPr>
            <a:xfrm>
              <a:off x="764675" y="3797325"/>
              <a:ext cx="187550" cy="164925"/>
            </a:xfrm>
            <a:custGeom>
              <a:avLst/>
              <a:gdLst/>
              <a:ahLst/>
              <a:cxnLst/>
              <a:rect l="l" t="t" r="r" b="b"/>
              <a:pathLst>
                <a:path w="7502" h="6597" extrusionOk="0">
                  <a:moveTo>
                    <a:pt x="1631" y="0"/>
                  </a:moveTo>
                  <a:lnTo>
                    <a:pt x="500" y="262"/>
                  </a:lnTo>
                  <a:cubicBezTo>
                    <a:pt x="500" y="262"/>
                    <a:pt x="500" y="274"/>
                    <a:pt x="500" y="274"/>
                  </a:cubicBezTo>
                  <a:lnTo>
                    <a:pt x="488" y="262"/>
                  </a:lnTo>
                  <a:lnTo>
                    <a:pt x="214" y="977"/>
                  </a:lnTo>
                  <a:lnTo>
                    <a:pt x="0" y="1560"/>
                  </a:lnTo>
                  <a:cubicBezTo>
                    <a:pt x="36" y="1596"/>
                    <a:pt x="84" y="1643"/>
                    <a:pt x="131" y="1691"/>
                  </a:cubicBezTo>
                  <a:cubicBezTo>
                    <a:pt x="167" y="1727"/>
                    <a:pt x="203" y="1763"/>
                    <a:pt x="238" y="1798"/>
                  </a:cubicBezTo>
                  <a:cubicBezTo>
                    <a:pt x="262" y="1810"/>
                    <a:pt x="286" y="1834"/>
                    <a:pt x="310" y="1858"/>
                  </a:cubicBezTo>
                  <a:cubicBezTo>
                    <a:pt x="1858" y="3370"/>
                    <a:pt x="4453" y="5680"/>
                    <a:pt x="4453" y="5680"/>
                  </a:cubicBezTo>
                  <a:cubicBezTo>
                    <a:pt x="4441" y="5715"/>
                    <a:pt x="4429" y="5751"/>
                    <a:pt x="4429" y="5799"/>
                  </a:cubicBezTo>
                  <a:cubicBezTo>
                    <a:pt x="4751" y="5965"/>
                    <a:pt x="5013" y="6096"/>
                    <a:pt x="5215" y="6192"/>
                  </a:cubicBezTo>
                  <a:cubicBezTo>
                    <a:pt x="5251" y="6215"/>
                    <a:pt x="5287" y="6227"/>
                    <a:pt x="5322" y="6251"/>
                  </a:cubicBezTo>
                  <a:lnTo>
                    <a:pt x="6703" y="2620"/>
                  </a:lnTo>
                  <a:lnTo>
                    <a:pt x="2441" y="1012"/>
                  </a:lnTo>
                  <a:lnTo>
                    <a:pt x="953" y="441"/>
                  </a:lnTo>
                  <a:cubicBezTo>
                    <a:pt x="1131" y="370"/>
                    <a:pt x="1310" y="310"/>
                    <a:pt x="1488" y="274"/>
                  </a:cubicBezTo>
                  <a:cubicBezTo>
                    <a:pt x="1512" y="286"/>
                    <a:pt x="2381" y="620"/>
                    <a:pt x="3441" y="1024"/>
                  </a:cubicBezTo>
                  <a:cubicBezTo>
                    <a:pt x="5084" y="1655"/>
                    <a:pt x="7168" y="2441"/>
                    <a:pt x="7168" y="2441"/>
                  </a:cubicBezTo>
                  <a:lnTo>
                    <a:pt x="5763" y="6477"/>
                  </a:lnTo>
                  <a:cubicBezTo>
                    <a:pt x="5846" y="6513"/>
                    <a:pt x="5918" y="6549"/>
                    <a:pt x="6001" y="6596"/>
                  </a:cubicBezTo>
                  <a:lnTo>
                    <a:pt x="7501" y="2298"/>
                  </a:lnTo>
                  <a:lnTo>
                    <a:pt x="4275" y="1036"/>
                  </a:lnTo>
                  <a:lnTo>
                    <a:pt x="1631" y="0"/>
                  </a:ln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6"/>
            <p:cNvSpPr/>
            <p:nvPr/>
          </p:nvSpPr>
          <p:spPr>
            <a:xfrm>
              <a:off x="856650" y="4005075"/>
              <a:ext cx="35150" cy="56900"/>
            </a:xfrm>
            <a:custGeom>
              <a:avLst/>
              <a:gdLst/>
              <a:ahLst/>
              <a:cxnLst/>
              <a:rect l="l" t="t" r="r" b="b"/>
              <a:pathLst>
                <a:path w="1406" h="2276" extrusionOk="0">
                  <a:moveTo>
                    <a:pt x="869" y="1"/>
                  </a:moveTo>
                  <a:lnTo>
                    <a:pt x="60" y="2132"/>
                  </a:lnTo>
                  <a:lnTo>
                    <a:pt x="0" y="2275"/>
                  </a:lnTo>
                  <a:lnTo>
                    <a:pt x="298" y="2227"/>
                  </a:lnTo>
                  <a:lnTo>
                    <a:pt x="691" y="2156"/>
                  </a:lnTo>
                  <a:lnTo>
                    <a:pt x="1405" y="108"/>
                  </a:lnTo>
                  <a:lnTo>
                    <a:pt x="1405" y="108"/>
                  </a:lnTo>
                  <a:cubicBezTo>
                    <a:pt x="1375" y="120"/>
                    <a:pt x="1343" y="126"/>
                    <a:pt x="1310" y="126"/>
                  </a:cubicBezTo>
                  <a:cubicBezTo>
                    <a:pt x="1277" y="126"/>
                    <a:pt x="1244" y="120"/>
                    <a:pt x="1215" y="108"/>
                  </a:cubicBezTo>
                  <a:cubicBezTo>
                    <a:pt x="1167" y="108"/>
                    <a:pt x="1048" y="72"/>
                    <a:pt x="869" y="1"/>
                  </a:cubicBezTo>
                  <a:close/>
                </a:path>
              </a:pathLst>
            </a:custGeom>
            <a:solidFill>
              <a:srgbClr val="E0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6"/>
            <p:cNvSpPr/>
            <p:nvPr/>
          </p:nvSpPr>
          <p:spPr>
            <a:xfrm>
              <a:off x="788475" y="3804175"/>
              <a:ext cx="155400" cy="155100"/>
            </a:xfrm>
            <a:custGeom>
              <a:avLst/>
              <a:gdLst/>
              <a:ahLst/>
              <a:cxnLst/>
              <a:rect l="l" t="t" r="r" b="b"/>
              <a:pathLst>
                <a:path w="6216" h="6204" extrusionOk="0">
                  <a:moveTo>
                    <a:pt x="536" y="0"/>
                  </a:moveTo>
                  <a:cubicBezTo>
                    <a:pt x="358" y="36"/>
                    <a:pt x="179" y="96"/>
                    <a:pt x="1" y="167"/>
                  </a:cubicBezTo>
                  <a:lnTo>
                    <a:pt x="1501" y="738"/>
                  </a:lnTo>
                  <a:lnTo>
                    <a:pt x="5751" y="2346"/>
                  </a:lnTo>
                  <a:lnTo>
                    <a:pt x="4370" y="5977"/>
                  </a:lnTo>
                  <a:cubicBezTo>
                    <a:pt x="4525" y="6049"/>
                    <a:pt x="4668" y="6120"/>
                    <a:pt x="4811" y="6203"/>
                  </a:cubicBezTo>
                  <a:lnTo>
                    <a:pt x="6216" y="2167"/>
                  </a:lnTo>
                  <a:cubicBezTo>
                    <a:pt x="6216" y="2167"/>
                    <a:pt x="4132" y="1381"/>
                    <a:pt x="2489" y="750"/>
                  </a:cubicBezTo>
                  <a:cubicBezTo>
                    <a:pt x="1429" y="346"/>
                    <a:pt x="560" y="12"/>
                    <a:pt x="536" y="0"/>
                  </a:cubicBezTo>
                  <a:close/>
                </a:path>
              </a:pathLst>
            </a:custGeom>
            <a:solidFill>
              <a:srgbClr val="E0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6"/>
            <p:cNvSpPr/>
            <p:nvPr/>
          </p:nvSpPr>
          <p:spPr>
            <a:xfrm>
              <a:off x="698575" y="3953600"/>
              <a:ext cx="179825" cy="115800"/>
            </a:xfrm>
            <a:custGeom>
              <a:avLst/>
              <a:gdLst/>
              <a:ahLst/>
              <a:cxnLst/>
              <a:rect l="l" t="t" r="r" b="b"/>
              <a:pathLst>
                <a:path w="7193" h="4632" extrusionOk="0">
                  <a:moveTo>
                    <a:pt x="870" y="0"/>
                  </a:moveTo>
                  <a:lnTo>
                    <a:pt x="1" y="2286"/>
                  </a:lnTo>
                  <a:lnTo>
                    <a:pt x="2835" y="3358"/>
                  </a:lnTo>
                  <a:lnTo>
                    <a:pt x="6216" y="4632"/>
                  </a:lnTo>
                  <a:lnTo>
                    <a:pt x="6323" y="4334"/>
                  </a:lnTo>
                  <a:lnTo>
                    <a:pt x="6383" y="4191"/>
                  </a:lnTo>
                  <a:lnTo>
                    <a:pt x="7192" y="2060"/>
                  </a:lnTo>
                  <a:cubicBezTo>
                    <a:pt x="6954" y="1989"/>
                    <a:pt x="6609" y="1869"/>
                    <a:pt x="6168" y="1703"/>
                  </a:cubicBezTo>
                  <a:cubicBezTo>
                    <a:pt x="6145" y="1762"/>
                    <a:pt x="6109" y="1810"/>
                    <a:pt x="6085" y="1869"/>
                  </a:cubicBezTo>
                  <a:cubicBezTo>
                    <a:pt x="4930" y="1596"/>
                    <a:pt x="3799" y="1250"/>
                    <a:pt x="2704" y="810"/>
                  </a:cubicBezTo>
                  <a:cubicBezTo>
                    <a:pt x="2323" y="667"/>
                    <a:pt x="1930" y="500"/>
                    <a:pt x="1537" y="322"/>
                  </a:cubicBezTo>
                  <a:cubicBezTo>
                    <a:pt x="1430" y="274"/>
                    <a:pt x="1334" y="226"/>
                    <a:pt x="1227" y="167"/>
                  </a:cubicBezTo>
                  <a:cubicBezTo>
                    <a:pt x="1108" y="119"/>
                    <a:pt x="989" y="60"/>
                    <a:pt x="870" y="0"/>
                  </a:cubicBez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6"/>
            <p:cNvSpPr/>
            <p:nvPr/>
          </p:nvSpPr>
          <p:spPr>
            <a:xfrm>
              <a:off x="852775" y="3942275"/>
              <a:ext cx="69975" cy="65950"/>
            </a:xfrm>
            <a:custGeom>
              <a:avLst/>
              <a:gdLst/>
              <a:ahLst/>
              <a:cxnLst/>
              <a:rect l="l" t="t" r="r" b="b"/>
              <a:pathLst>
                <a:path w="2799" h="2638" extrusionOk="0">
                  <a:moveTo>
                    <a:pt x="905" y="1"/>
                  </a:moveTo>
                  <a:cubicBezTo>
                    <a:pt x="643" y="1310"/>
                    <a:pt x="322" y="1560"/>
                    <a:pt x="0" y="2156"/>
                  </a:cubicBezTo>
                  <a:cubicBezTo>
                    <a:pt x="441" y="2322"/>
                    <a:pt x="786" y="2442"/>
                    <a:pt x="1024" y="2513"/>
                  </a:cubicBezTo>
                  <a:cubicBezTo>
                    <a:pt x="1203" y="2584"/>
                    <a:pt x="1322" y="2608"/>
                    <a:pt x="1370" y="2620"/>
                  </a:cubicBezTo>
                  <a:cubicBezTo>
                    <a:pt x="1399" y="2632"/>
                    <a:pt x="1432" y="2638"/>
                    <a:pt x="1465" y="2638"/>
                  </a:cubicBezTo>
                  <a:cubicBezTo>
                    <a:pt x="1498" y="2638"/>
                    <a:pt x="1530" y="2632"/>
                    <a:pt x="1560" y="2620"/>
                  </a:cubicBezTo>
                  <a:cubicBezTo>
                    <a:pt x="1608" y="2596"/>
                    <a:pt x="1643" y="2561"/>
                    <a:pt x="1679" y="2525"/>
                  </a:cubicBezTo>
                  <a:lnTo>
                    <a:pt x="1667" y="2525"/>
                  </a:lnTo>
                  <a:cubicBezTo>
                    <a:pt x="1667" y="2525"/>
                    <a:pt x="1643" y="2513"/>
                    <a:pt x="1608" y="2501"/>
                  </a:cubicBezTo>
                  <a:cubicBezTo>
                    <a:pt x="1513" y="2453"/>
                    <a:pt x="1322" y="2382"/>
                    <a:pt x="1108" y="2275"/>
                  </a:cubicBezTo>
                  <a:cubicBezTo>
                    <a:pt x="977" y="2215"/>
                    <a:pt x="822" y="2132"/>
                    <a:pt x="667" y="2049"/>
                  </a:cubicBezTo>
                  <a:cubicBezTo>
                    <a:pt x="631" y="2025"/>
                    <a:pt x="608" y="1965"/>
                    <a:pt x="643" y="1918"/>
                  </a:cubicBezTo>
                  <a:cubicBezTo>
                    <a:pt x="659" y="1895"/>
                    <a:pt x="684" y="1881"/>
                    <a:pt x="713" y="1881"/>
                  </a:cubicBezTo>
                  <a:cubicBezTo>
                    <a:pt x="729" y="1881"/>
                    <a:pt x="746" y="1885"/>
                    <a:pt x="762" y="1894"/>
                  </a:cubicBezTo>
                  <a:cubicBezTo>
                    <a:pt x="905" y="1965"/>
                    <a:pt x="1048" y="2049"/>
                    <a:pt x="1179" y="2108"/>
                  </a:cubicBezTo>
                  <a:cubicBezTo>
                    <a:pt x="1382" y="2203"/>
                    <a:pt x="1572" y="2287"/>
                    <a:pt x="1667" y="2322"/>
                  </a:cubicBezTo>
                  <a:cubicBezTo>
                    <a:pt x="1703" y="2346"/>
                    <a:pt x="1739" y="2358"/>
                    <a:pt x="1739" y="2358"/>
                  </a:cubicBezTo>
                  <a:cubicBezTo>
                    <a:pt x="1763" y="2358"/>
                    <a:pt x="1774" y="2382"/>
                    <a:pt x="1786" y="2406"/>
                  </a:cubicBezTo>
                  <a:cubicBezTo>
                    <a:pt x="1834" y="2406"/>
                    <a:pt x="1882" y="2394"/>
                    <a:pt x="1929" y="2382"/>
                  </a:cubicBezTo>
                  <a:cubicBezTo>
                    <a:pt x="1989" y="2346"/>
                    <a:pt x="2024" y="2311"/>
                    <a:pt x="2060" y="2251"/>
                  </a:cubicBezTo>
                  <a:cubicBezTo>
                    <a:pt x="2108" y="2180"/>
                    <a:pt x="2132" y="2096"/>
                    <a:pt x="2120" y="2001"/>
                  </a:cubicBezTo>
                  <a:lnTo>
                    <a:pt x="2120" y="2001"/>
                  </a:lnTo>
                  <a:cubicBezTo>
                    <a:pt x="2108" y="2013"/>
                    <a:pt x="2108" y="2013"/>
                    <a:pt x="2096" y="2013"/>
                  </a:cubicBezTo>
                  <a:cubicBezTo>
                    <a:pt x="2084" y="2013"/>
                    <a:pt x="2072" y="2013"/>
                    <a:pt x="2072" y="2001"/>
                  </a:cubicBezTo>
                  <a:lnTo>
                    <a:pt x="2060" y="2001"/>
                  </a:lnTo>
                  <a:cubicBezTo>
                    <a:pt x="2036" y="1989"/>
                    <a:pt x="1941" y="1953"/>
                    <a:pt x="1810" y="1906"/>
                  </a:cubicBezTo>
                  <a:cubicBezTo>
                    <a:pt x="1679" y="1846"/>
                    <a:pt x="1513" y="1775"/>
                    <a:pt x="1334" y="1691"/>
                  </a:cubicBezTo>
                  <a:cubicBezTo>
                    <a:pt x="1191" y="1620"/>
                    <a:pt x="1036" y="1549"/>
                    <a:pt x="905" y="1465"/>
                  </a:cubicBezTo>
                  <a:cubicBezTo>
                    <a:pt x="815" y="1415"/>
                    <a:pt x="869" y="1297"/>
                    <a:pt x="945" y="1297"/>
                  </a:cubicBezTo>
                  <a:cubicBezTo>
                    <a:pt x="959" y="1297"/>
                    <a:pt x="974" y="1301"/>
                    <a:pt x="989" y="1310"/>
                  </a:cubicBezTo>
                  <a:cubicBezTo>
                    <a:pt x="1120" y="1382"/>
                    <a:pt x="1262" y="1453"/>
                    <a:pt x="1393" y="1525"/>
                  </a:cubicBezTo>
                  <a:cubicBezTo>
                    <a:pt x="1572" y="1608"/>
                    <a:pt x="1739" y="1680"/>
                    <a:pt x="1870" y="1739"/>
                  </a:cubicBezTo>
                  <a:cubicBezTo>
                    <a:pt x="2001" y="1787"/>
                    <a:pt x="2084" y="1822"/>
                    <a:pt x="2120" y="1834"/>
                  </a:cubicBezTo>
                  <a:lnTo>
                    <a:pt x="2132" y="1834"/>
                  </a:lnTo>
                  <a:cubicBezTo>
                    <a:pt x="2155" y="1846"/>
                    <a:pt x="2167" y="1858"/>
                    <a:pt x="2179" y="1882"/>
                  </a:cubicBezTo>
                  <a:cubicBezTo>
                    <a:pt x="2227" y="1870"/>
                    <a:pt x="2263" y="1846"/>
                    <a:pt x="2298" y="1822"/>
                  </a:cubicBezTo>
                  <a:cubicBezTo>
                    <a:pt x="2382" y="1727"/>
                    <a:pt x="2417" y="1608"/>
                    <a:pt x="2405" y="1501"/>
                  </a:cubicBezTo>
                  <a:lnTo>
                    <a:pt x="2394" y="1501"/>
                  </a:lnTo>
                  <a:cubicBezTo>
                    <a:pt x="2382" y="1501"/>
                    <a:pt x="2370" y="1501"/>
                    <a:pt x="2358" y="1489"/>
                  </a:cubicBezTo>
                  <a:cubicBezTo>
                    <a:pt x="2346" y="1489"/>
                    <a:pt x="2310" y="1477"/>
                    <a:pt x="2251" y="1453"/>
                  </a:cubicBezTo>
                  <a:cubicBezTo>
                    <a:pt x="2191" y="1429"/>
                    <a:pt x="2108" y="1394"/>
                    <a:pt x="2001" y="1358"/>
                  </a:cubicBezTo>
                  <a:cubicBezTo>
                    <a:pt x="1870" y="1299"/>
                    <a:pt x="1703" y="1227"/>
                    <a:pt x="1536" y="1144"/>
                  </a:cubicBezTo>
                  <a:cubicBezTo>
                    <a:pt x="1417" y="1084"/>
                    <a:pt x="1298" y="1025"/>
                    <a:pt x="1191" y="965"/>
                  </a:cubicBezTo>
                  <a:cubicBezTo>
                    <a:pt x="1101" y="905"/>
                    <a:pt x="1154" y="785"/>
                    <a:pt x="1238" y="785"/>
                  </a:cubicBezTo>
                  <a:cubicBezTo>
                    <a:pt x="1253" y="785"/>
                    <a:pt x="1270" y="789"/>
                    <a:pt x="1286" y="798"/>
                  </a:cubicBezTo>
                  <a:cubicBezTo>
                    <a:pt x="1382" y="858"/>
                    <a:pt x="1489" y="918"/>
                    <a:pt x="1608" y="977"/>
                  </a:cubicBezTo>
                  <a:cubicBezTo>
                    <a:pt x="1763" y="1048"/>
                    <a:pt x="1929" y="1120"/>
                    <a:pt x="2060" y="1179"/>
                  </a:cubicBezTo>
                  <a:cubicBezTo>
                    <a:pt x="2167" y="1227"/>
                    <a:pt x="2251" y="1263"/>
                    <a:pt x="2310" y="1287"/>
                  </a:cubicBezTo>
                  <a:cubicBezTo>
                    <a:pt x="2382" y="1310"/>
                    <a:pt x="2417" y="1322"/>
                    <a:pt x="2417" y="1322"/>
                  </a:cubicBezTo>
                  <a:cubicBezTo>
                    <a:pt x="2453" y="1334"/>
                    <a:pt x="2477" y="1370"/>
                    <a:pt x="2477" y="1406"/>
                  </a:cubicBezTo>
                  <a:cubicBezTo>
                    <a:pt x="2727" y="1406"/>
                    <a:pt x="2798" y="953"/>
                    <a:pt x="2584" y="846"/>
                  </a:cubicBezTo>
                  <a:cubicBezTo>
                    <a:pt x="2548" y="834"/>
                    <a:pt x="2513" y="810"/>
                    <a:pt x="2477" y="798"/>
                  </a:cubicBezTo>
                  <a:cubicBezTo>
                    <a:pt x="2394" y="751"/>
                    <a:pt x="2322" y="715"/>
                    <a:pt x="2239" y="667"/>
                  </a:cubicBezTo>
                  <a:cubicBezTo>
                    <a:pt x="2096" y="596"/>
                    <a:pt x="1953" y="525"/>
                    <a:pt x="1798" y="453"/>
                  </a:cubicBezTo>
                  <a:cubicBezTo>
                    <a:pt x="1763" y="429"/>
                    <a:pt x="1727" y="406"/>
                    <a:pt x="1691" y="394"/>
                  </a:cubicBezTo>
                  <a:cubicBezTo>
                    <a:pt x="1489" y="286"/>
                    <a:pt x="1227" y="167"/>
                    <a:pt x="905"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6"/>
            <p:cNvSpPr/>
            <p:nvPr/>
          </p:nvSpPr>
          <p:spPr>
            <a:xfrm>
              <a:off x="867950" y="3989300"/>
              <a:ext cx="29800" cy="16100"/>
            </a:xfrm>
            <a:custGeom>
              <a:avLst/>
              <a:gdLst/>
              <a:ahLst/>
              <a:cxnLst/>
              <a:rect l="l" t="t" r="r" b="b"/>
              <a:pathLst>
                <a:path w="1192" h="644" extrusionOk="0">
                  <a:moveTo>
                    <a:pt x="106" y="0"/>
                  </a:moveTo>
                  <a:cubicBezTo>
                    <a:pt x="77" y="0"/>
                    <a:pt x="52" y="14"/>
                    <a:pt x="36" y="37"/>
                  </a:cubicBezTo>
                  <a:cubicBezTo>
                    <a:pt x="1" y="84"/>
                    <a:pt x="24" y="144"/>
                    <a:pt x="60" y="168"/>
                  </a:cubicBezTo>
                  <a:cubicBezTo>
                    <a:pt x="215" y="251"/>
                    <a:pt x="370" y="334"/>
                    <a:pt x="501" y="394"/>
                  </a:cubicBezTo>
                  <a:cubicBezTo>
                    <a:pt x="715" y="501"/>
                    <a:pt x="906" y="572"/>
                    <a:pt x="1001" y="620"/>
                  </a:cubicBezTo>
                  <a:cubicBezTo>
                    <a:pt x="1036" y="632"/>
                    <a:pt x="1060" y="644"/>
                    <a:pt x="1072" y="644"/>
                  </a:cubicBezTo>
                  <a:lnTo>
                    <a:pt x="1096" y="644"/>
                  </a:lnTo>
                  <a:cubicBezTo>
                    <a:pt x="1132" y="644"/>
                    <a:pt x="1167" y="620"/>
                    <a:pt x="1179" y="584"/>
                  </a:cubicBezTo>
                  <a:cubicBezTo>
                    <a:pt x="1191" y="561"/>
                    <a:pt x="1191" y="537"/>
                    <a:pt x="1179" y="525"/>
                  </a:cubicBezTo>
                  <a:cubicBezTo>
                    <a:pt x="1167" y="501"/>
                    <a:pt x="1156" y="477"/>
                    <a:pt x="1132" y="477"/>
                  </a:cubicBezTo>
                  <a:cubicBezTo>
                    <a:pt x="1132" y="477"/>
                    <a:pt x="1108" y="465"/>
                    <a:pt x="1060" y="441"/>
                  </a:cubicBezTo>
                  <a:cubicBezTo>
                    <a:pt x="965" y="406"/>
                    <a:pt x="775" y="322"/>
                    <a:pt x="572" y="227"/>
                  </a:cubicBezTo>
                  <a:cubicBezTo>
                    <a:pt x="441" y="168"/>
                    <a:pt x="298" y="84"/>
                    <a:pt x="155" y="13"/>
                  </a:cubicBezTo>
                  <a:cubicBezTo>
                    <a:pt x="139" y="4"/>
                    <a:pt x="122" y="0"/>
                    <a:pt x="10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6"/>
            <p:cNvSpPr/>
            <p:nvPr/>
          </p:nvSpPr>
          <p:spPr>
            <a:xfrm>
              <a:off x="873125" y="3974700"/>
              <a:ext cx="34450" cy="17900"/>
            </a:xfrm>
            <a:custGeom>
              <a:avLst/>
              <a:gdLst/>
              <a:ahLst/>
              <a:cxnLst/>
              <a:rect l="l" t="t" r="r" b="b"/>
              <a:pathLst>
                <a:path w="1378" h="716" extrusionOk="0">
                  <a:moveTo>
                    <a:pt x="131" y="0"/>
                  </a:moveTo>
                  <a:cubicBezTo>
                    <a:pt x="55" y="0"/>
                    <a:pt x="1" y="118"/>
                    <a:pt x="91" y="168"/>
                  </a:cubicBezTo>
                  <a:cubicBezTo>
                    <a:pt x="222" y="252"/>
                    <a:pt x="377" y="323"/>
                    <a:pt x="520" y="394"/>
                  </a:cubicBezTo>
                  <a:cubicBezTo>
                    <a:pt x="699" y="478"/>
                    <a:pt x="865" y="549"/>
                    <a:pt x="996" y="609"/>
                  </a:cubicBezTo>
                  <a:cubicBezTo>
                    <a:pt x="1127" y="656"/>
                    <a:pt x="1222" y="692"/>
                    <a:pt x="1246" y="704"/>
                  </a:cubicBezTo>
                  <a:lnTo>
                    <a:pt x="1258" y="704"/>
                  </a:lnTo>
                  <a:cubicBezTo>
                    <a:pt x="1258" y="716"/>
                    <a:pt x="1270" y="716"/>
                    <a:pt x="1282" y="716"/>
                  </a:cubicBezTo>
                  <a:cubicBezTo>
                    <a:pt x="1294" y="716"/>
                    <a:pt x="1294" y="716"/>
                    <a:pt x="1306" y="704"/>
                  </a:cubicBezTo>
                  <a:cubicBezTo>
                    <a:pt x="1330" y="704"/>
                    <a:pt x="1353" y="680"/>
                    <a:pt x="1365" y="656"/>
                  </a:cubicBezTo>
                  <a:cubicBezTo>
                    <a:pt x="1377" y="633"/>
                    <a:pt x="1377" y="609"/>
                    <a:pt x="1365" y="585"/>
                  </a:cubicBezTo>
                  <a:cubicBezTo>
                    <a:pt x="1353" y="561"/>
                    <a:pt x="1341" y="549"/>
                    <a:pt x="1318" y="537"/>
                  </a:cubicBezTo>
                  <a:lnTo>
                    <a:pt x="1306" y="537"/>
                  </a:lnTo>
                  <a:cubicBezTo>
                    <a:pt x="1270" y="525"/>
                    <a:pt x="1187" y="490"/>
                    <a:pt x="1056" y="442"/>
                  </a:cubicBezTo>
                  <a:cubicBezTo>
                    <a:pt x="925" y="383"/>
                    <a:pt x="758" y="311"/>
                    <a:pt x="579" y="228"/>
                  </a:cubicBezTo>
                  <a:cubicBezTo>
                    <a:pt x="448" y="156"/>
                    <a:pt x="306" y="85"/>
                    <a:pt x="175" y="13"/>
                  </a:cubicBezTo>
                  <a:cubicBezTo>
                    <a:pt x="160" y="4"/>
                    <a:pt x="145" y="0"/>
                    <a:pt x="13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6"/>
            <p:cNvSpPr/>
            <p:nvPr/>
          </p:nvSpPr>
          <p:spPr>
            <a:xfrm>
              <a:off x="880275" y="3961900"/>
              <a:ext cx="34425" cy="17900"/>
            </a:xfrm>
            <a:custGeom>
              <a:avLst/>
              <a:gdLst/>
              <a:ahLst/>
              <a:cxnLst/>
              <a:rect l="l" t="t" r="r" b="b"/>
              <a:pathLst>
                <a:path w="1377" h="716" extrusionOk="0">
                  <a:moveTo>
                    <a:pt x="138" y="0"/>
                  </a:moveTo>
                  <a:cubicBezTo>
                    <a:pt x="54" y="0"/>
                    <a:pt x="1" y="120"/>
                    <a:pt x="91" y="180"/>
                  </a:cubicBezTo>
                  <a:cubicBezTo>
                    <a:pt x="198" y="240"/>
                    <a:pt x="317" y="299"/>
                    <a:pt x="436" y="359"/>
                  </a:cubicBezTo>
                  <a:cubicBezTo>
                    <a:pt x="603" y="442"/>
                    <a:pt x="770" y="514"/>
                    <a:pt x="901" y="573"/>
                  </a:cubicBezTo>
                  <a:cubicBezTo>
                    <a:pt x="1008" y="609"/>
                    <a:pt x="1091" y="644"/>
                    <a:pt x="1151" y="668"/>
                  </a:cubicBezTo>
                  <a:cubicBezTo>
                    <a:pt x="1210" y="692"/>
                    <a:pt x="1246" y="704"/>
                    <a:pt x="1258" y="704"/>
                  </a:cubicBezTo>
                  <a:cubicBezTo>
                    <a:pt x="1270" y="716"/>
                    <a:pt x="1282" y="716"/>
                    <a:pt x="1294" y="716"/>
                  </a:cubicBezTo>
                  <a:lnTo>
                    <a:pt x="1305" y="716"/>
                  </a:lnTo>
                  <a:cubicBezTo>
                    <a:pt x="1329" y="704"/>
                    <a:pt x="1365" y="680"/>
                    <a:pt x="1377" y="656"/>
                  </a:cubicBezTo>
                  <a:cubicBezTo>
                    <a:pt x="1377" y="644"/>
                    <a:pt x="1377" y="633"/>
                    <a:pt x="1377" y="621"/>
                  </a:cubicBezTo>
                  <a:cubicBezTo>
                    <a:pt x="1377" y="585"/>
                    <a:pt x="1353" y="549"/>
                    <a:pt x="1317" y="537"/>
                  </a:cubicBezTo>
                  <a:cubicBezTo>
                    <a:pt x="1317" y="537"/>
                    <a:pt x="1282" y="525"/>
                    <a:pt x="1210" y="502"/>
                  </a:cubicBezTo>
                  <a:cubicBezTo>
                    <a:pt x="1151" y="478"/>
                    <a:pt x="1067" y="442"/>
                    <a:pt x="960" y="394"/>
                  </a:cubicBezTo>
                  <a:cubicBezTo>
                    <a:pt x="829" y="335"/>
                    <a:pt x="663" y="263"/>
                    <a:pt x="508" y="192"/>
                  </a:cubicBezTo>
                  <a:cubicBezTo>
                    <a:pt x="389" y="133"/>
                    <a:pt x="282" y="73"/>
                    <a:pt x="186" y="13"/>
                  </a:cubicBezTo>
                  <a:cubicBezTo>
                    <a:pt x="170" y="4"/>
                    <a:pt x="153" y="0"/>
                    <a:pt x="13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6"/>
            <p:cNvSpPr/>
            <p:nvPr/>
          </p:nvSpPr>
          <p:spPr>
            <a:xfrm>
              <a:off x="740550" y="3670225"/>
              <a:ext cx="92300" cy="137850"/>
            </a:xfrm>
            <a:custGeom>
              <a:avLst/>
              <a:gdLst/>
              <a:ahLst/>
              <a:cxnLst/>
              <a:rect l="l" t="t" r="r" b="b"/>
              <a:pathLst>
                <a:path w="3692" h="5514" extrusionOk="0">
                  <a:moveTo>
                    <a:pt x="3537" y="0"/>
                  </a:moveTo>
                  <a:cubicBezTo>
                    <a:pt x="3489" y="0"/>
                    <a:pt x="3454" y="24"/>
                    <a:pt x="3430" y="60"/>
                  </a:cubicBezTo>
                  <a:lnTo>
                    <a:pt x="965" y="3870"/>
                  </a:lnTo>
                  <a:lnTo>
                    <a:pt x="36" y="5299"/>
                  </a:lnTo>
                  <a:cubicBezTo>
                    <a:pt x="1" y="5358"/>
                    <a:pt x="13" y="5442"/>
                    <a:pt x="84" y="5489"/>
                  </a:cubicBezTo>
                  <a:cubicBezTo>
                    <a:pt x="96" y="5501"/>
                    <a:pt x="120" y="5513"/>
                    <a:pt x="156" y="5513"/>
                  </a:cubicBezTo>
                  <a:cubicBezTo>
                    <a:pt x="191" y="5513"/>
                    <a:pt x="239" y="5489"/>
                    <a:pt x="263" y="5442"/>
                  </a:cubicBezTo>
                  <a:lnTo>
                    <a:pt x="298" y="5394"/>
                  </a:lnTo>
                  <a:lnTo>
                    <a:pt x="894" y="4477"/>
                  </a:lnTo>
                  <a:lnTo>
                    <a:pt x="3656" y="215"/>
                  </a:lnTo>
                  <a:cubicBezTo>
                    <a:pt x="3692" y="143"/>
                    <a:pt x="3680" y="60"/>
                    <a:pt x="3608" y="24"/>
                  </a:cubicBezTo>
                  <a:cubicBezTo>
                    <a:pt x="3596" y="12"/>
                    <a:pt x="3561" y="0"/>
                    <a:pt x="353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6"/>
            <p:cNvSpPr/>
            <p:nvPr/>
          </p:nvSpPr>
          <p:spPr>
            <a:xfrm>
              <a:off x="2091625" y="3826200"/>
              <a:ext cx="86925" cy="103900"/>
            </a:xfrm>
            <a:custGeom>
              <a:avLst/>
              <a:gdLst/>
              <a:ahLst/>
              <a:cxnLst/>
              <a:rect l="l" t="t" r="r" b="b"/>
              <a:pathLst>
                <a:path w="3477" h="4156" extrusionOk="0">
                  <a:moveTo>
                    <a:pt x="3310" y="0"/>
                  </a:moveTo>
                  <a:cubicBezTo>
                    <a:pt x="2893" y="1715"/>
                    <a:pt x="1572" y="2929"/>
                    <a:pt x="750" y="3536"/>
                  </a:cubicBezTo>
                  <a:cubicBezTo>
                    <a:pt x="536" y="3703"/>
                    <a:pt x="310" y="3858"/>
                    <a:pt x="72" y="4001"/>
                  </a:cubicBezTo>
                  <a:cubicBezTo>
                    <a:pt x="0" y="4037"/>
                    <a:pt x="24" y="4156"/>
                    <a:pt x="119" y="4156"/>
                  </a:cubicBezTo>
                  <a:cubicBezTo>
                    <a:pt x="131" y="4156"/>
                    <a:pt x="143" y="4144"/>
                    <a:pt x="155" y="4144"/>
                  </a:cubicBezTo>
                  <a:cubicBezTo>
                    <a:pt x="357" y="4025"/>
                    <a:pt x="548" y="3894"/>
                    <a:pt x="738" y="3763"/>
                  </a:cubicBezTo>
                  <a:cubicBezTo>
                    <a:pt x="1572" y="3155"/>
                    <a:pt x="3036" y="1870"/>
                    <a:pt x="3477"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6"/>
            <p:cNvSpPr/>
            <p:nvPr/>
          </p:nvSpPr>
          <p:spPr>
            <a:xfrm>
              <a:off x="2110675" y="3826200"/>
              <a:ext cx="63725" cy="88425"/>
            </a:xfrm>
            <a:custGeom>
              <a:avLst/>
              <a:gdLst/>
              <a:ahLst/>
              <a:cxnLst/>
              <a:rect l="l" t="t" r="r" b="b"/>
              <a:pathLst>
                <a:path w="2549" h="3537" extrusionOk="0">
                  <a:moveTo>
                    <a:pt x="2548" y="0"/>
                  </a:moveTo>
                  <a:lnTo>
                    <a:pt x="417" y="36"/>
                  </a:lnTo>
                  <a:cubicBezTo>
                    <a:pt x="286" y="893"/>
                    <a:pt x="119" y="2096"/>
                    <a:pt x="0" y="3536"/>
                  </a:cubicBezTo>
                  <a:cubicBezTo>
                    <a:pt x="810" y="2929"/>
                    <a:pt x="2131" y="1715"/>
                    <a:pt x="254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6"/>
            <p:cNvSpPr/>
            <p:nvPr/>
          </p:nvSpPr>
          <p:spPr>
            <a:xfrm>
              <a:off x="2103525" y="3821725"/>
              <a:ext cx="397700" cy="612600"/>
            </a:xfrm>
            <a:custGeom>
              <a:avLst/>
              <a:gdLst/>
              <a:ahLst/>
              <a:cxnLst/>
              <a:rect l="l" t="t" r="r" b="b"/>
              <a:pathLst>
                <a:path w="15908" h="24504" extrusionOk="0">
                  <a:moveTo>
                    <a:pt x="15229" y="1"/>
                  </a:moveTo>
                  <a:lnTo>
                    <a:pt x="12216" y="48"/>
                  </a:lnTo>
                  <a:cubicBezTo>
                    <a:pt x="12681" y="2787"/>
                    <a:pt x="15491" y="4346"/>
                    <a:pt x="15514" y="4370"/>
                  </a:cubicBezTo>
                  <a:cubicBezTo>
                    <a:pt x="15562" y="4382"/>
                    <a:pt x="15574" y="4442"/>
                    <a:pt x="15550" y="4477"/>
                  </a:cubicBezTo>
                  <a:cubicBezTo>
                    <a:pt x="15538" y="4501"/>
                    <a:pt x="15502" y="4525"/>
                    <a:pt x="15479" y="4525"/>
                  </a:cubicBezTo>
                  <a:cubicBezTo>
                    <a:pt x="15467" y="4525"/>
                    <a:pt x="15455" y="4513"/>
                    <a:pt x="15431" y="4513"/>
                  </a:cubicBezTo>
                  <a:cubicBezTo>
                    <a:pt x="15407" y="4489"/>
                    <a:pt x="12514" y="2882"/>
                    <a:pt x="12050" y="48"/>
                  </a:cubicBezTo>
                  <a:lnTo>
                    <a:pt x="3001" y="179"/>
                  </a:lnTo>
                  <a:cubicBezTo>
                    <a:pt x="2560" y="2049"/>
                    <a:pt x="1096" y="3334"/>
                    <a:pt x="262" y="3942"/>
                  </a:cubicBezTo>
                  <a:cubicBezTo>
                    <a:pt x="167" y="5120"/>
                    <a:pt x="96" y="6454"/>
                    <a:pt x="72" y="7918"/>
                  </a:cubicBezTo>
                  <a:cubicBezTo>
                    <a:pt x="0" y="13860"/>
                    <a:pt x="715" y="20015"/>
                    <a:pt x="1382" y="24504"/>
                  </a:cubicBezTo>
                  <a:lnTo>
                    <a:pt x="6573" y="24504"/>
                  </a:lnTo>
                  <a:lnTo>
                    <a:pt x="7001" y="6275"/>
                  </a:lnTo>
                  <a:cubicBezTo>
                    <a:pt x="7001" y="6222"/>
                    <a:pt x="7040" y="6178"/>
                    <a:pt x="7090" y="6178"/>
                  </a:cubicBezTo>
                  <a:cubicBezTo>
                    <a:pt x="7096" y="6178"/>
                    <a:pt x="7102" y="6179"/>
                    <a:pt x="7109" y="6180"/>
                  </a:cubicBezTo>
                  <a:cubicBezTo>
                    <a:pt x="7168" y="6180"/>
                    <a:pt x="7204" y="6228"/>
                    <a:pt x="7204" y="6275"/>
                  </a:cubicBezTo>
                  <a:lnTo>
                    <a:pt x="6775" y="24504"/>
                  </a:lnTo>
                  <a:lnTo>
                    <a:pt x="12431" y="24504"/>
                  </a:lnTo>
                  <a:cubicBezTo>
                    <a:pt x="13121" y="21063"/>
                    <a:pt x="14848" y="12157"/>
                    <a:pt x="15181" y="10442"/>
                  </a:cubicBezTo>
                  <a:cubicBezTo>
                    <a:pt x="15907" y="6716"/>
                    <a:pt x="15502" y="2156"/>
                    <a:pt x="1522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6"/>
            <p:cNvSpPr/>
            <p:nvPr/>
          </p:nvSpPr>
          <p:spPr>
            <a:xfrm>
              <a:off x="2268125" y="3976175"/>
              <a:ext cx="15500" cy="458150"/>
            </a:xfrm>
            <a:custGeom>
              <a:avLst/>
              <a:gdLst/>
              <a:ahLst/>
              <a:cxnLst/>
              <a:rect l="l" t="t" r="r" b="b"/>
              <a:pathLst>
                <a:path w="620" h="18326" extrusionOk="0">
                  <a:moveTo>
                    <a:pt x="506" y="0"/>
                  </a:moveTo>
                  <a:cubicBezTo>
                    <a:pt x="456" y="0"/>
                    <a:pt x="417" y="44"/>
                    <a:pt x="417" y="97"/>
                  </a:cubicBezTo>
                  <a:lnTo>
                    <a:pt x="1" y="18326"/>
                  </a:lnTo>
                  <a:lnTo>
                    <a:pt x="191" y="18326"/>
                  </a:lnTo>
                  <a:lnTo>
                    <a:pt x="620" y="97"/>
                  </a:lnTo>
                  <a:cubicBezTo>
                    <a:pt x="620" y="50"/>
                    <a:pt x="584" y="2"/>
                    <a:pt x="525" y="2"/>
                  </a:cubicBezTo>
                  <a:cubicBezTo>
                    <a:pt x="518" y="1"/>
                    <a:pt x="512" y="0"/>
                    <a:pt x="506"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6"/>
            <p:cNvSpPr/>
            <p:nvPr/>
          </p:nvSpPr>
          <p:spPr>
            <a:xfrm>
              <a:off x="2404750" y="3822925"/>
              <a:ext cx="88125" cy="111775"/>
            </a:xfrm>
            <a:custGeom>
              <a:avLst/>
              <a:gdLst/>
              <a:ahLst/>
              <a:cxnLst/>
              <a:rect l="l" t="t" r="r" b="b"/>
              <a:pathLst>
                <a:path w="3525" h="4471" extrusionOk="0">
                  <a:moveTo>
                    <a:pt x="1" y="0"/>
                  </a:moveTo>
                  <a:cubicBezTo>
                    <a:pt x="465" y="2834"/>
                    <a:pt x="3358" y="4441"/>
                    <a:pt x="3394" y="4465"/>
                  </a:cubicBezTo>
                  <a:cubicBezTo>
                    <a:pt x="3402" y="4465"/>
                    <a:pt x="3410" y="4470"/>
                    <a:pt x="3418" y="4470"/>
                  </a:cubicBezTo>
                  <a:cubicBezTo>
                    <a:pt x="3422" y="4470"/>
                    <a:pt x="3426" y="4469"/>
                    <a:pt x="3430" y="4465"/>
                  </a:cubicBezTo>
                  <a:cubicBezTo>
                    <a:pt x="3434" y="4467"/>
                    <a:pt x="3439" y="4468"/>
                    <a:pt x="3444" y="4468"/>
                  </a:cubicBezTo>
                  <a:cubicBezTo>
                    <a:pt x="3466" y="4468"/>
                    <a:pt x="3491" y="4449"/>
                    <a:pt x="3501" y="4429"/>
                  </a:cubicBezTo>
                  <a:cubicBezTo>
                    <a:pt x="3525" y="4394"/>
                    <a:pt x="3513" y="4334"/>
                    <a:pt x="3465" y="4310"/>
                  </a:cubicBezTo>
                  <a:cubicBezTo>
                    <a:pt x="3442" y="4298"/>
                    <a:pt x="632" y="2739"/>
                    <a:pt x="167"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6"/>
            <p:cNvSpPr/>
            <p:nvPr/>
          </p:nvSpPr>
          <p:spPr>
            <a:xfrm>
              <a:off x="2511625" y="4056275"/>
              <a:ext cx="68775" cy="54050"/>
            </a:xfrm>
            <a:custGeom>
              <a:avLst/>
              <a:gdLst/>
              <a:ahLst/>
              <a:cxnLst/>
              <a:rect l="l" t="t" r="r" b="b"/>
              <a:pathLst>
                <a:path w="2751" h="2162" extrusionOk="0">
                  <a:moveTo>
                    <a:pt x="405" y="1"/>
                  </a:moveTo>
                  <a:cubicBezTo>
                    <a:pt x="345" y="287"/>
                    <a:pt x="298" y="513"/>
                    <a:pt x="250" y="691"/>
                  </a:cubicBezTo>
                  <a:cubicBezTo>
                    <a:pt x="190" y="1013"/>
                    <a:pt x="119" y="1322"/>
                    <a:pt x="36" y="1680"/>
                  </a:cubicBezTo>
                  <a:cubicBezTo>
                    <a:pt x="0" y="1839"/>
                    <a:pt x="208" y="2011"/>
                    <a:pt x="386" y="2011"/>
                  </a:cubicBezTo>
                  <a:cubicBezTo>
                    <a:pt x="447" y="2011"/>
                    <a:pt x="505" y="1991"/>
                    <a:pt x="548" y="1942"/>
                  </a:cubicBezTo>
                  <a:cubicBezTo>
                    <a:pt x="512" y="1918"/>
                    <a:pt x="512" y="1882"/>
                    <a:pt x="512" y="1846"/>
                  </a:cubicBezTo>
                  <a:cubicBezTo>
                    <a:pt x="643" y="1453"/>
                    <a:pt x="750" y="1049"/>
                    <a:pt x="833" y="632"/>
                  </a:cubicBezTo>
                  <a:cubicBezTo>
                    <a:pt x="844" y="585"/>
                    <a:pt x="881" y="563"/>
                    <a:pt x="919" y="563"/>
                  </a:cubicBezTo>
                  <a:cubicBezTo>
                    <a:pt x="968" y="563"/>
                    <a:pt x="1019" y="600"/>
                    <a:pt x="1012" y="668"/>
                  </a:cubicBezTo>
                  <a:cubicBezTo>
                    <a:pt x="929" y="1084"/>
                    <a:pt x="821" y="1501"/>
                    <a:pt x="691" y="1906"/>
                  </a:cubicBezTo>
                  <a:cubicBezTo>
                    <a:pt x="679" y="1918"/>
                    <a:pt x="679" y="1930"/>
                    <a:pt x="655" y="1942"/>
                  </a:cubicBezTo>
                  <a:cubicBezTo>
                    <a:pt x="730" y="2016"/>
                    <a:pt x="833" y="2062"/>
                    <a:pt x="940" y="2062"/>
                  </a:cubicBezTo>
                  <a:cubicBezTo>
                    <a:pt x="952" y="2062"/>
                    <a:pt x="964" y="2062"/>
                    <a:pt x="976" y="2061"/>
                  </a:cubicBezTo>
                  <a:cubicBezTo>
                    <a:pt x="1024" y="2061"/>
                    <a:pt x="1060" y="2037"/>
                    <a:pt x="1095" y="2013"/>
                  </a:cubicBezTo>
                  <a:cubicBezTo>
                    <a:pt x="1095" y="1989"/>
                    <a:pt x="1095" y="1965"/>
                    <a:pt x="1095" y="1942"/>
                  </a:cubicBezTo>
                  <a:cubicBezTo>
                    <a:pt x="1226" y="1549"/>
                    <a:pt x="1333" y="1144"/>
                    <a:pt x="1405" y="739"/>
                  </a:cubicBezTo>
                  <a:cubicBezTo>
                    <a:pt x="1417" y="679"/>
                    <a:pt x="1464" y="656"/>
                    <a:pt x="1512" y="656"/>
                  </a:cubicBezTo>
                  <a:cubicBezTo>
                    <a:pt x="1560" y="668"/>
                    <a:pt x="1595" y="715"/>
                    <a:pt x="1583" y="763"/>
                  </a:cubicBezTo>
                  <a:cubicBezTo>
                    <a:pt x="1512" y="1180"/>
                    <a:pt x="1405" y="1596"/>
                    <a:pt x="1262" y="2001"/>
                  </a:cubicBezTo>
                  <a:cubicBezTo>
                    <a:pt x="1262" y="2025"/>
                    <a:pt x="1250" y="2037"/>
                    <a:pt x="1238" y="2049"/>
                  </a:cubicBezTo>
                  <a:cubicBezTo>
                    <a:pt x="1298" y="2108"/>
                    <a:pt x="1381" y="2156"/>
                    <a:pt x="1464" y="2156"/>
                  </a:cubicBezTo>
                  <a:cubicBezTo>
                    <a:pt x="1483" y="2160"/>
                    <a:pt x="1502" y="2162"/>
                    <a:pt x="1520" y="2162"/>
                  </a:cubicBezTo>
                  <a:cubicBezTo>
                    <a:pt x="1611" y="2162"/>
                    <a:pt x="1701" y="2116"/>
                    <a:pt x="1750" y="2037"/>
                  </a:cubicBezTo>
                  <a:cubicBezTo>
                    <a:pt x="1738" y="2013"/>
                    <a:pt x="1738" y="1989"/>
                    <a:pt x="1750" y="1965"/>
                  </a:cubicBezTo>
                  <a:cubicBezTo>
                    <a:pt x="1857" y="1620"/>
                    <a:pt x="1941" y="1275"/>
                    <a:pt x="2000" y="918"/>
                  </a:cubicBezTo>
                  <a:cubicBezTo>
                    <a:pt x="2011" y="876"/>
                    <a:pt x="2048" y="844"/>
                    <a:pt x="2089" y="844"/>
                  </a:cubicBezTo>
                  <a:cubicBezTo>
                    <a:pt x="2095" y="844"/>
                    <a:pt x="2101" y="845"/>
                    <a:pt x="2107" y="846"/>
                  </a:cubicBezTo>
                  <a:cubicBezTo>
                    <a:pt x="2155" y="846"/>
                    <a:pt x="2191" y="894"/>
                    <a:pt x="2179" y="941"/>
                  </a:cubicBezTo>
                  <a:cubicBezTo>
                    <a:pt x="2119" y="1311"/>
                    <a:pt x="2024" y="1668"/>
                    <a:pt x="1917" y="2025"/>
                  </a:cubicBezTo>
                  <a:cubicBezTo>
                    <a:pt x="1925" y="2026"/>
                    <a:pt x="1934" y="2026"/>
                    <a:pt x="1943" y="2026"/>
                  </a:cubicBezTo>
                  <a:cubicBezTo>
                    <a:pt x="2053" y="2026"/>
                    <a:pt x="2158" y="1957"/>
                    <a:pt x="2191" y="1846"/>
                  </a:cubicBezTo>
                  <a:cubicBezTo>
                    <a:pt x="2238" y="1751"/>
                    <a:pt x="2453" y="1215"/>
                    <a:pt x="2750" y="334"/>
                  </a:cubicBezTo>
                  <a:lnTo>
                    <a:pt x="2750" y="334"/>
                  </a:lnTo>
                  <a:cubicBezTo>
                    <a:pt x="2552" y="359"/>
                    <a:pt x="2291" y="380"/>
                    <a:pt x="2008" y="380"/>
                  </a:cubicBezTo>
                  <a:cubicBezTo>
                    <a:pt x="1460" y="380"/>
                    <a:pt x="829" y="299"/>
                    <a:pt x="405" y="1"/>
                  </a:cubicBezTo>
                  <a:close/>
                </a:path>
              </a:pathLst>
            </a:custGeom>
            <a:solidFill>
              <a:srgbClr val="FFC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6"/>
            <p:cNvSpPr/>
            <p:nvPr/>
          </p:nvSpPr>
          <p:spPr>
            <a:xfrm>
              <a:off x="2555075" y="4077350"/>
              <a:ext cx="11325" cy="31050"/>
            </a:xfrm>
            <a:custGeom>
              <a:avLst/>
              <a:gdLst/>
              <a:ahLst/>
              <a:cxnLst/>
              <a:rect l="l" t="t" r="r" b="b"/>
              <a:pathLst>
                <a:path w="453" h="1242" extrusionOk="0">
                  <a:moveTo>
                    <a:pt x="351" y="1"/>
                  </a:moveTo>
                  <a:cubicBezTo>
                    <a:pt x="310" y="1"/>
                    <a:pt x="273" y="33"/>
                    <a:pt x="262" y="75"/>
                  </a:cubicBezTo>
                  <a:cubicBezTo>
                    <a:pt x="203" y="432"/>
                    <a:pt x="119" y="777"/>
                    <a:pt x="12" y="1122"/>
                  </a:cubicBezTo>
                  <a:cubicBezTo>
                    <a:pt x="0" y="1146"/>
                    <a:pt x="0" y="1170"/>
                    <a:pt x="12" y="1194"/>
                  </a:cubicBezTo>
                  <a:cubicBezTo>
                    <a:pt x="24" y="1218"/>
                    <a:pt x="48" y="1230"/>
                    <a:pt x="72" y="1241"/>
                  </a:cubicBezTo>
                  <a:lnTo>
                    <a:pt x="96" y="1241"/>
                  </a:lnTo>
                  <a:cubicBezTo>
                    <a:pt x="131" y="1241"/>
                    <a:pt x="167" y="1218"/>
                    <a:pt x="179" y="1182"/>
                  </a:cubicBezTo>
                  <a:cubicBezTo>
                    <a:pt x="286" y="825"/>
                    <a:pt x="381" y="468"/>
                    <a:pt x="441" y="98"/>
                  </a:cubicBezTo>
                  <a:cubicBezTo>
                    <a:pt x="453" y="51"/>
                    <a:pt x="417" y="3"/>
                    <a:pt x="369" y="3"/>
                  </a:cubicBezTo>
                  <a:cubicBezTo>
                    <a:pt x="363" y="2"/>
                    <a:pt x="357" y="1"/>
                    <a:pt x="35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6"/>
            <p:cNvSpPr/>
            <p:nvPr/>
          </p:nvSpPr>
          <p:spPr>
            <a:xfrm>
              <a:off x="2539000" y="4072650"/>
              <a:ext cx="12525" cy="35150"/>
            </a:xfrm>
            <a:custGeom>
              <a:avLst/>
              <a:gdLst/>
              <a:ahLst/>
              <a:cxnLst/>
              <a:rect l="l" t="t" r="r" b="b"/>
              <a:pathLst>
                <a:path w="501" h="1406" extrusionOk="0">
                  <a:moveTo>
                    <a:pt x="417" y="1"/>
                  </a:moveTo>
                  <a:cubicBezTo>
                    <a:pt x="369" y="1"/>
                    <a:pt x="322" y="24"/>
                    <a:pt x="310" y="84"/>
                  </a:cubicBezTo>
                  <a:cubicBezTo>
                    <a:pt x="238" y="489"/>
                    <a:pt x="131" y="894"/>
                    <a:pt x="0" y="1298"/>
                  </a:cubicBezTo>
                  <a:cubicBezTo>
                    <a:pt x="0" y="1310"/>
                    <a:pt x="0" y="1334"/>
                    <a:pt x="0" y="1358"/>
                  </a:cubicBezTo>
                  <a:cubicBezTo>
                    <a:pt x="12" y="1382"/>
                    <a:pt x="36" y="1394"/>
                    <a:pt x="60" y="1406"/>
                  </a:cubicBezTo>
                  <a:lnTo>
                    <a:pt x="84" y="1406"/>
                  </a:lnTo>
                  <a:cubicBezTo>
                    <a:pt x="107" y="1406"/>
                    <a:pt x="131" y="1406"/>
                    <a:pt x="143" y="1394"/>
                  </a:cubicBezTo>
                  <a:cubicBezTo>
                    <a:pt x="155" y="1382"/>
                    <a:pt x="167" y="1370"/>
                    <a:pt x="179" y="1346"/>
                  </a:cubicBezTo>
                  <a:cubicBezTo>
                    <a:pt x="310" y="941"/>
                    <a:pt x="417" y="525"/>
                    <a:pt x="488" y="108"/>
                  </a:cubicBezTo>
                  <a:cubicBezTo>
                    <a:pt x="500" y="60"/>
                    <a:pt x="465" y="13"/>
                    <a:pt x="41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6"/>
            <p:cNvSpPr/>
            <p:nvPr/>
          </p:nvSpPr>
          <p:spPr>
            <a:xfrm>
              <a:off x="2524400" y="4070350"/>
              <a:ext cx="12700" cy="35075"/>
            </a:xfrm>
            <a:custGeom>
              <a:avLst/>
              <a:gdLst/>
              <a:ahLst/>
              <a:cxnLst/>
              <a:rect l="l" t="t" r="r" b="b"/>
              <a:pathLst>
                <a:path w="508" h="1403" extrusionOk="0">
                  <a:moveTo>
                    <a:pt x="408" y="0"/>
                  </a:moveTo>
                  <a:cubicBezTo>
                    <a:pt x="370" y="0"/>
                    <a:pt x="333" y="22"/>
                    <a:pt x="322" y="69"/>
                  </a:cubicBezTo>
                  <a:cubicBezTo>
                    <a:pt x="239" y="486"/>
                    <a:pt x="132" y="890"/>
                    <a:pt x="13" y="1283"/>
                  </a:cubicBezTo>
                  <a:cubicBezTo>
                    <a:pt x="1" y="1319"/>
                    <a:pt x="1" y="1355"/>
                    <a:pt x="37" y="1379"/>
                  </a:cubicBezTo>
                  <a:cubicBezTo>
                    <a:pt x="37" y="1390"/>
                    <a:pt x="49" y="1390"/>
                    <a:pt x="60" y="1402"/>
                  </a:cubicBezTo>
                  <a:lnTo>
                    <a:pt x="96" y="1402"/>
                  </a:lnTo>
                  <a:cubicBezTo>
                    <a:pt x="108" y="1402"/>
                    <a:pt x="132" y="1390"/>
                    <a:pt x="156" y="1379"/>
                  </a:cubicBezTo>
                  <a:cubicBezTo>
                    <a:pt x="168" y="1367"/>
                    <a:pt x="168" y="1355"/>
                    <a:pt x="180" y="1343"/>
                  </a:cubicBezTo>
                  <a:cubicBezTo>
                    <a:pt x="310" y="938"/>
                    <a:pt x="418" y="521"/>
                    <a:pt x="501" y="105"/>
                  </a:cubicBezTo>
                  <a:cubicBezTo>
                    <a:pt x="508" y="37"/>
                    <a:pt x="457" y="0"/>
                    <a:pt x="40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6"/>
            <p:cNvSpPr/>
            <p:nvPr/>
          </p:nvSpPr>
          <p:spPr>
            <a:xfrm>
              <a:off x="2038050" y="3508600"/>
              <a:ext cx="6275" cy="28600"/>
            </a:xfrm>
            <a:custGeom>
              <a:avLst/>
              <a:gdLst/>
              <a:ahLst/>
              <a:cxnLst/>
              <a:rect l="l" t="t" r="r" b="b"/>
              <a:pathLst>
                <a:path w="251" h="1144" extrusionOk="0">
                  <a:moveTo>
                    <a:pt x="48" y="0"/>
                  </a:moveTo>
                  <a:cubicBezTo>
                    <a:pt x="36" y="0"/>
                    <a:pt x="12" y="12"/>
                    <a:pt x="0" y="12"/>
                  </a:cubicBezTo>
                  <a:cubicBezTo>
                    <a:pt x="83" y="369"/>
                    <a:pt x="167" y="750"/>
                    <a:pt x="250" y="1143"/>
                  </a:cubicBezTo>
                  <a:cubicBezTo>
                    <a:pt x="179" y="739"/>
                    <a:pt x="119" y="346"/>
                    <a:pt x="48" y="0"/>
                  </a:cubicBezTo>
                  <a:close/>
                </a:path>
              </a:pathLst>
            </a:custGeom>
            <a:solidFill>
              <a:srgbClr val="FF90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6"/>
            <p:cNvSpPr/>
            <p:nvPr/>
          </p:nvSpPr>
          <p:spPr>
            <a:xfrm>
              <a:off x="2376175" y="3451750"/>
              <a:ext cx="11925" cy="3600"/>
            </a:xfrm>
            <a:custGeom>
              <a:avLst/>
              <a:gdLst/>
              <a:ahLst/>
              <a:cxnLst/>
              <a:rect l="l" t="t" r="r" b="b"/>
              <a:pathLst>
                <a:path w="477" h="144" extrusionOk="0">
                  <a:moveTo>
                    <a:pt x="13" y="0"/>
                  </a:moveTo>
                  <a:lnTo>
                    <a:pt x="1" y="143"/>
                  </a:lnTo>
                  <a:cubicBezTo>
                    <a:pt x="215" y="96"/>
                    <a:pt x="382" y="48"/>
                    <a:pt x="477" y="24"/>
                  </a:cubicBezTo>
                  <a:lnTo>
                    <a:pt x="13" y="0"/>
                  </a:lnTo>
                  <a:close/>
                </a:path>
              </a:pathLst>
            </a:custGeom>
            <a:solidFill>
              <a:srgbClr val="FF90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6"/>
            <p:cNvSpPr/>
            <p:nvPr/>
          </p:nvSpPr>
          <p:spPr>
            <a:xfrm>
              <a:off x="2252350" y="3446375"/>
              <a:ext cx="3300" cy="2125"/>
            </a:xfrm>
            <a:custGeom>
              <a:avLst/>
              <a:gdLst/>
              <a:ahLst/>
              <a:cxnLst/>
              <a:rect l="l" t="t" r="r" b="b"/>
              <a:pathLst>
                <a:path w="132" h="85" extrusionOk="0">
                  <a:moveTo>
                    <a:pt x="1" y="1"/>
                  </a:moveTo>
                  <a:lnTo>
                    <a:pt x="1" y="1"/>
                  </a:lnTo>
                  <a:cubicBezTo>
                    <a:pt x="36" y="37"/>
                    <a:pt x="84" y="61"/>
                    <a:pt x="120" y="84"/>
                  </a:cubicBezTo>
                  <a:lnTo>
                    <a:pt x="132" y="13"/>
                  </a:lnTo>
                  <a:lnTo>
                    <a:pt x="1" y="1"/>
                  </a:lnTo>
                  <a:close/>
                </a:path>
              </a:pathLst>
            </a:custGeom>
            <a:solidFill>
              <a:srgbClr val="FF90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6"/>
            <p:cNvSpPr/>
            <p:nvPr/>
          </p:nvSpPr>
          <p:spPr>
            <a:xfrm>
              <a:off x="2039225" y="3449650"/>
              <a:ext cx="598625" cy="616150"/>
            </a:xfrm>
            <a:custGeom>
              <a:avLst/>
              <a:gdLst/>
              <a:ahLst/>
              <a:cxnLst/>
              <a:rect l="l" t="t" r="r" b="b"/>
              <a:pathLst>
                <a:path w="23945" h="24646" extrusionOk="0">
                  <a:moveTo>
                    <a:pt x="8252" y="1"/>
                  </a:moveTo>
                  <a:cubicBezTo>
                    <a:pt x="7275" y="263"/>
                    <a:pt x="3727" y="1215"/>
                    <a:pt x="1" y="2358"/>
                  </a:cubicBezTo>
                  <a:cubicBezTo>
                    <a:pt x="72" y="2704"/>
                    <a:pt x="132" y="3097"/>
                    <a:pt x="203" y="3501"/>
                  </a:cubicBezTo>
                  <a:cubicBezTo>
                    <a:pt x="489" y="4894"/>
                    <a:pt x="715" y="6490"/>
                    <a:pt x="918" y="8216"/>
                  </a:cubicBezTo>
                  <a:cubicBezTo>
                    <a:pt x="1751" y="7990"/>
                    <a:pt x="2715" y="7692"/>
                    <a:pt x="3632" y="7407"/>
                  </a:cubicBezTo>
                  <a:cubicBezTo>
                    <a:pt x="3930" y="6395"/>
                    <a:pt x="4287" y="5406"/>
                    <a:pt x="4739" y="4454"/>
                  </a:cubicBezTo>
                  <a:cubicBezTo>
                    <a:pt x="4764" y="4397"/>
                    <a:pt x="4807" y="4374"/>
                    <a:pt x="4851" y="4374"/>
                  </a:cubicBezTo>
                  <a:cubicBezTo>
                    <a:pt x="4937" y="4374"/>
                    <a:pt x="5025" y="4463"/>
                    <a:pt x="4978" y="4573"/>
                  </a:cubicBezTo>
                  <a:cubicBezTo>
                    <a:pt x="4573" y="5454"/>
                    <a:pt x="4227" y="6371"/>
                    <a:pt x="3942" y="7311"/>
                  </a:cubicBezTo>
                  <a:cubicBezTo>
                    <a:pt x="3668" y="8228"/>
                    <a:pt x="3525" y="8907"/>
                    <a:pt x="3525" y="8919"/>
                  </a:cubicBezTo>
                  <a:cubicBezTo>
                    <a:pt x="3501" y="8978"/>
                    <a:pt x="3454" y="9026"/>
                    <a:pt x="3382" y="9026"/>
                  </a:cubicBezTo>
                  <a:lnTo>
                    <a:pt x="3358" y="9026"/>
                  </a:lnTo>
                  <a:cubicBezTo>
                    <a:pt x="3346" y="9014"/>
                    <a:pt x="3323" y="9014"/>
                    <a:pt x="3311" y="9002"/>
                  </a:cubicBezTo>
                  <a:cubicBezTo>
                    <a:pt x="2787" y="11002"/>
                    <a:pt x="2442" y="13050"/>
                    <a:pt x="2275" y="15110"/>
                  </a:cubicBezTo>
                  <a:lnTo>
                    <a:pt x="3275" y="15098"/>
                  </a:lnTo>
                  <a:lnTo>
                    <a:pt x="5406" y="15062"/>
                  </a:lnTo>
                  <a:lnTo>
                    <a:pt x="5573" y="15062"/>
                  </a:lnTo>
                  <a:lnTo>
                    <a:pt x="14622" y="14931"/>
                  </a:lnTo>
                  <a:lnTo>
                    <a:pt x="14788" y="14931"/>
                  </a:lnTo>
                  <a:lnTo>
                    <a:pt x="17812" y="14884"/>
                  </a:lnTo>
                  <a:lnTo>
                    <a:pt x="18384" y="14884"/>
                  </a:lnTo>
                  <a:cubicBezTo>
                    <a:pt x="18384" y="14372"/>
                    <a:pt x="18348" y="13836"/>
                    <a:pt x="18289" y="13300"/>
                  </a:cubicBezTo>
                  <a:lnTo>
                    <a:pt x="15526" y="9038"/>
                  </a:lnTo>
                  <a:cubicBezTo>
                    <a:pt x="15479" y="8966"/>
                    <a:pt x="15503" y="8883"/>
                    <a:pt x="15562" y="8847"/>
                  </a:cubicBezTo>
                  <a:cubicBezTo>
                    <a:pt x="15586" y="8835"/>
                    <a:pt x="15598" y="8823"/>
                    <a:pt x="15622" y="8823"/>
                  </a:cubicBezTo>
                  <a:cubicBezTo>
                    <a:pt x="15669" y="8823"/>
                    <a:pt x="15717" y="8847"/>
                    <a:pt x="15753" y="8883"/>
                  </a:cubicBezTo>
                  <a:lnTo>
                    <a:pt x="18217" y="12693"/>
                  </a:lnTo>
                  <a:lnTo>
                    <a:pt x="19134" y="14122"/>
                  </a:lnTo>
                  <a:cubicBezTo>
                    <a:pt x="19209" y="14229"/>
                    <a:pt x="19122" y="14331"/>
                    <a:pt x="19026" y="14331"/>
                  </a:cubicBezTo>
                  <a:cubicBezTo>
                    <a:pt x="18984" y="14331"/>
                    <a:pt x="18940" y="14312"/>
                    <a:pt x="18908" y="14265"/>
                  </a:cubicBezTo>
                  <a:lnTo>
                    <a:pt x="18872" y="14217"/>
                  </a:lnTo>
                  <a:lnTo>
                    <a:pt x="18872" y="14217"/>
                  </a:lnTo>
                  <a:cubicBezTo>
                    <a:pt x="18932" y="14324"/>
                    <a:pt x="18991" y="14419"/>
                    <a:pt x="19039" y="14503"/>
                  </a:cubicBezTo>
                  <a:cubicBezTo>
                    <a:pt x="19170" y="14765"/>
                    <a:pt x="18836" y="23563"/>
                    <a:pt x="18836" y="23563"/>
                  </a:cubicBezTo>
                  <a:cubicBezTo>
                    <a:pt x="18896" y="23849"/>
                    <a:pt x="19063" y="24111"/>
                    <a:pt x="19301" y="24266"/>
                  </a:cubicBezTo>
                  <a:cubicBezTo>
                    <a:pt x="19725" y="24564"/>
                    <a:pt x="20356" y="24645"/>
                    <a:pt x="20904" y="24645"/>
                  </a:cubicBezTo>
                  <a:cubicBezTo>
                    <a:pt x="21187" y="24645"/>
                    <a:pt x="21448" y="24624"/>
                    <a:pt x="21646" y="24599"/>
                  </a:cubicBezTo>
                  <a:cubicBezTo>
                    <a:pt x="21873" y="24575"/>
                    <a:pt x="22015" y="24552"/>
                    <a:pt x="22015" y="24552"/>
                  </a:cubicBezTo>
                  <a:cubicBezTo>
                    <a:pt x="22015" y="24552"/>
                    <a:pt x="23944" y="20539"/>
                    <a:pt x="23718" y="14336"/>
                  </a:cubicBezTo>
                  <a:cubicBezTo>
                    <a:pt x="23565" y="10301"/>
                    <a:pt x="17508" y="199"/>
                    <a:pt x="14331" y="199"/>
                  </a:cubicBezTo>
                  <a:cubicBezTo>
                    <a:pt x="14292" y="199"/>
                    <a:pt x="14254" y="200"/>
                    <a:pt x="14217" y="203"/>
                  </a:cubicBezTo>
                  <a:cubicBezTo>
                    <a:pt x="14217" y="215"/>
                    <a:pt x="14217" y="227"/>
                    <a:pt x="14217" y="239"/>
                  </a:cubicBezTo>
                  <a:cubicBezTo>
                    <a:pt x="14205" y="287"/>
                    <a:pt x="14169" y="322"/>
                    <a:pt x="14122" y="346"/>
                  </a:cubicBezTo>
                  <a:cubicBezTo>
                    <a:pt x="14086" y="358"/>
                    <a:pt x="13848" y="430"/>
                    <a:pt x="13479" y="501"/>
                  </a:cubicBezTo>
                  <a:cubicBezTo>
                    <a:pt x="12705" y="680"/>
                    <a:pt x="11919" y="775"/>
                    <a:pt x="11121" y="775"/>
                  </a:cubicBezTo>
                  <a:cubicBezTo>
                    <a:pt x="10204" y="775"/>
                    <a:pt x="9240" y="632"/>
                    <a:pt x="8478" y="168"/>
                  </a:cubicBezTo>
                  <a:cubicBezTo>
                    <a:pt x="8418" y="120"/>
                    <a:pt x="8347" y="84"/>
                    <a:pt x="8287" y="49"/>
                  </a:cubicBezTo>
                  <a:cubicBezTo>
                    <a:pt x="8287" y="37"/>
                    <a:pt x="8287" y="37"/>
                    <a:pt x="8276" y="37"/>
                  </a:cubicBezTo>
                  <a:cubicBezTo>
                    <a:pt x="8264" y="25"/>
                    <a:pt x="8264" y="13"/>
                    <a:pt x="8252" y="1"/>
                  </a:cubicBezTo>
                  <a:close/>
                </a:path>
              </a:pathLst>
            </a:custGeom>
            <a:solidFill>
              <a:srgbClr val="FF90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6"/>
            <p:cNvSpPr/>
            <p:nvPr/>
          </p:nvSpPr>
          <p:spPr>
            <a:xfrm>
              <a:off x="2426175" y="3670225"/>
              <a:ext cx="92600" cy="137725"/>
            </a:xfrm>
            <a:custGeom>
              <a:avLst/>
              <a:gdLst/>
              <a:ahLst/>
              <a:cxnLst/>
              <a:rect l="l" t="t" r="r" b="b"/>
              <a:pathLst>
                <a:path w="3704" h="5509" extrusionOk="0">
                  <a:moveTo>
                    <a:pt x="144" y="0"/>
                  </a:moveTo>
                  <a:cubicBezTo>
                    <a:pt x="120" y="0"/>
                    <a:pt x="108" y="12"/>
                    <a:pt x="84" y="24"/>
                  </a:cubicBezTo>
                  <a:cubicBezTo>
                    <a:pt x="25" y="60"/>
                    <a:pt x="1" y="143"/>
                    <a:pt x="48" y="215"/>
                  </a:cubicBezTo>
                  <a:lnTo>
                    <a:pt x="2811" y="4477"/>
                  </a:lnTo>
                  <a:lnTo>
                    <a:pt x="3394" y="5394"/>
                  </a:lnTo>
                  <a:lnTo>
                    <a:pt x="3430" y="5442"/>
                  </a:lnTo>
                  <a:cubicBezTo>
                    <a:pt x="3460" y="5487"/>
                    <a:pt x="3506" y="5509"/>
                    <a:pt x="3550" y="5509"/>
                  </a:cubicBezTo>
                  <a:cubicBezTo>
                    <a:pt x="3575" y="5509"/>
                    <a:pt x="3599" y="5502"/>
                    <a:pt x="3620" y="5489"/>
                  </a:cubicBezTo>
                  <a:cubicBezTo>
                    <a:pt x="3680" y="5442"/>
                    <a:pt x="3704" y="5358"/>
                    <a:pt x="3656" y="5299"/>
                  </a:cubicBezTo>
                  <a:lnTo>
                    <a:pt x="2739" y="3870"/>
                  </a:lnTo>
                  <a:lnTo>
                    <a:pt x="275" y="60"/>
                  </a:lnTo>
                  <a:cubicBezTo>
                    <a:pt x="239" y="24"/>
                    <a:pt x="191" y="0"/>
                    <a:pt x="14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6"/>
            <p:cNvSpPr/>
            <p:nvPr/>
          </p:nvSpPr>
          <p:spPr>
            <a:xfrm>
              <a:off x="2120200" y="3558975"/>
              <a:ext cx="44650" cy="116325"/>
            </a:xfrm>
            <a:custGeom>
              <a:avLst/>
              <a:gdLst/>
              <a:ahLst/>
              <a:cxnLst/>
              <a:rect l="l" t="t" r="r" b="b"/>
              <a:pathLst>
                <a:path w="1786" h="4653" extrusionOk="0">
                  <a:moveTo>
                    <a:pt x="1612" y="1"/>
                  </a:moveTo>
                  <a:cubicBezTo>
                    <a:pt x="1568" y="1"/>
                    <a:pt x="1525" y="24"/>
                    <a:pt x="1500" y="81"/>
                  </a:cubicBezTo>
                  <a:cubicBezTo>
                    <a:pt x="1048" y="1033"/>
                    <a:pt x="691" y="2022"/>
                    <a:pt x="393" y="3034"/>
                  </a:cubicBezTo>
                  <a:cubicBezTo>
                    <a:pt x="143" y="3879"/>
                    <a:pt x="12" y="4474"/>
                    <a:pt x="12" y="4486"/>
                  </a:cubicBezTo>
                  <a:cubicBezTo>
                    <a:pt x="0" y="4546"/>
                    <a:pt x="24" y="4593"/>
                    <a:pt x="72" y="4629"/>
                  </a:cubicBezTo>
                  <a:cubicBezTo>
                    <a:pt x="84" y="4641"/>
                    <a:pt x="107" y="4641"/>
                    <a:pt x="119" y="4653"/>
                  </a:cubicBezTo>
                  <a:lnTo>
                    <a:pt x="143" y="4653"/>
                  </a:lnTo>
                  <a:cubicBezTo>
                    <a:pt x="215" y="4653"/>
                    <a:pt x="262" y="4605"/>
                    <a:pt x="286" y="4546"/>
                  </a:cubicBezTo>
                  <a:cubicBezTo>
                    <a:pt x="286" y="4534"/>
                    <a:pt x="429" y="3855"/>
                    <a:pt x="703" y="2938"/>
                  </a:cubicBezTo>
                  <a:cubicBezTo>
                    <a:pt x="988" y="1998"/>
                    <a:pt x="1334" y="1081"/>
                    <a:pt x="1739" y="200"/>
                  </a:cubicBezTo>
                  <a:cubicBezTo>
                    <a:pt x="1786" y="90"/>
                    <a:pt x="1698" y="1"/>
                    <a:pt x="161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6"/>
            <p:cNvSpPr/>
            <p:nvPr/>
          </p:nvSpPr>
          <p:spPr>
            <a:xfrm>
              <a:off x="2114250" y="3077000"/>
              <a:ext cx="326250" cy="385200"/>
            </a:xfrm>
            <a:custGeom>
              <a:avLst/>
              <a:gdLst/>
              <a:ahLst/>
              <a:cxnLst/>
              <a:rect l="l" t="t" r="r" b="b"/>
              <a:pathLst>
                <a:path w="13050" h="15408" extrusionOk="0">
                  <a:moveTo>
                    <a:pt x="2002" y="2810"/>
                  </a:moveTo>
                  <a:cubicBezTo>
                    <a:pt x="2188" y="2810"/>
                    <a:pt x="2408" y="2861"/>
                    <a:pt x="2548" y="2894"/>
                  </a:cubicBezTo>
                  <a:cubicBezTo>
                    <a:pt x="2596" y="2905"/>
                    <a:pt x="2643" y="2917"/>
                    <a:pt x="2691" y="2929"/>
                  </a:cubicBezTo>
                  <a:cubicBezTo>
                    <a:pt x="2881" y="2977"/>
                    <a:pt x="3084" y="3060"/>
                    <a:pt x="3167" y="3215"/>
                  </a:cubicBezTo>
                  <a:cubicBezTo>
                    <a:pt x="3191" y="3263"/>
                    <a:pt x="3203" y="3334"/>
                    <a:pt x="3179" y="3394"/>
                  </a:cubicBezTo>
                  <a:cubicBezTo>
                    <a:pt x="3167" y="3477"/>
                    <a:pt x="3072" y="3656"/>
                    <a:pt x="2953" y="3667"/>
                  </a:cubicBezTo>
                  <a:cubicBezTo>
                    <a:pt x="2939" y="3671"/>
                    <a:pt x="2925" y="3672"/>
                    <a:pt x="2911" y="3672"/>
                  </a:cubicBezTo>
                  <a:cubicBezTo>
                    <a:pt x="2878" y="3672"/>
                    <a:pt x="2847" y="3664"/>
                    <a:pt x="2822" y="3656"/>
                  </a:cubicBezTo>
                  <a:cubicBezTo>
                    <a:pt x="2786" y="3656"/>
                    <a:pt x="2739" y="3644"/>
                    <a:pt x="2703" y="3632"/>
                  </a:cubicBezTo>
                  <a:cubicBezTo>
                    <a:pt x="2560" y="3608"/>
                    <a:pt x="2417" y="3572"/>
                    <a:pt x="2274" y="3536"/>
                  </a:cubicBezTo>
                  <a:cubicBezTo>
                    <a:pt x="2143" y="3513"/>
                    <a:pt x="2012" y="3465"/>
                    <a:pt x="1893" y="3417"/>
                  </a:cubicBezTo>
                  <a:cubicBezTo>
                    <a:pt x="1762" y="3358"/>
                    <a:pt x="1655" y="3239"/>
                    <a:pt x="1631" y="3096"/>
                  </a:cubicBezTo>
                  <a:cubicBezTo>
                    <a:pt x="1619" y="2989"/>
                    <a:pt x="1691" y="2882"/>
                    <a:pt x="1786" y="2846"/>
                  </a:cubicBezTo>
                  <a:cubicBezTo>
                    <a:pt x="1845" y="2820"/>
                    <a:pt x="1920" y="2810"/>
                    <a:pt x="2002" y="2810"/>
                  </a:cubicBezTo>
                  <a:close/>
                  <a:moveTo>
                    <a:pt x="5560" y="3711"/>
                  </a:moveTo>
                  <a:cubicBezTo>
                    <a:pt x="5707" y="3711"/>
                    <a:pt x="5870" y="3755"/>
                    <a:pt x="6001" y="3798"/>
                  </a:cubicBezTo>
                  <a:cubicBezTo>
                    <a:pt x="6203" y="3858"/>
                    <a:pt x="6560" y="3965"/>
                    <a:pt x="6691" y="4132"/>
                  </a:cubicBezTo>
                  <a:cubicBezTo>
                    <a:pt x="6751" y="4215"/>
                    <a:pt x="6763" y="4334"/>
                    <a:pt x="6703" y="4429"/>
                  </a:cubicBezTo>
                  <a:cubicBezTo>
                    <a:pt x="6622" y="4521"/>
                    <a:pt x="6506" y="4578"/>
                    <a:pt x="6385" y="4578"/>
                  </a:cubicBezTo>
                  <a:cubicBezTo>
                    <a:pt x="6364" y="4578"/>
                    <a:pt x="6343" y="4576"/>
                    <a:pt x="6322" y="4572"/>
                  </a:cubicBezTo>
                  <a:cubicBezTo>
                    <a:pt x="6179" y="4560"/>
                    <a:pt x="6048" y="4537"/>
                    <a:pt x="5918" y="4489"/>
                  </a:cubicBezTo>
                  <a:cubicBezTo>
                    <a:pt x="5739" y="4441"/>
                    <a:pt x="5560" y="4394"/>
                    <a:pt x="5394" y="4334"/>
                  </a:cubicBezTo>
                  <a:cubicBezTo>
                    <a:pt x="5346" y="4322"/>
                    <a:pt x="5298" y="4298"/>
                    <a:pt x="5263" y="4275"/>
                  </a:cubicBezTo>
                  <a:cubicBezTo>
                    <a:pt x="5167" y="4203"/>
                    <a:pt x="5179" y="4001"/>
                    <a:pt x="5203" y="3917"/>
                  </a:cubicBezTo>
                  <a:cubicBezTo>
                    <a:pt x="5215" y="3858"/>
                    <a:pt x="5263" y="3810"/>
                    <a:pt x="5310" y="3775"/>
                  </a:cubicBezTo>
                  <a:cubicBezTo>
                    <a:pt x="5380" y="3728"/>
                    <a:pt x="5467" y="3711"/>
                    <a:pt x="5560" y="3711"/>
                  </a:cubicBezTo>
                  <a:close/>
                  <a:moveTo>
                    <a:pt x="2332" y="4075"/>
                  </a:moveTo>
                  <a:cubicBezTo>
                    <a:pt x="2458" y="4075"/>
                    <a:pt x="2587" y="4118"/>
                    <a:pt x="2703" y="4215"/>
                  </a:cubicBezTo>
                  <a:cubicBezTo>
                    <a:pt x="2858" y="4346"/>
                    <a:pt x="2941" y="4537"/>
                    <a:pt x="2917" y="4739"/>
                  </a:cubicBezTo>
                  <a:cubicBezTo>
                    <a:pt x="2877" y="5078"/>
                    <a:pt x="2601" y="5264"/>
                    <a:pt x="2322" y="5264"/>
                  </a:cubicBezTo>
                  <a:cubicBezTo>
                    <a:pt x="2101" y="5264"/>
                    <a:pt x="1879" y="5147"/>
                    <a:pt x="1774" y="4894"/>
                  </a:cubicBezTo>
                  <a:cubicBezTo>
                    <a:pt x="1604" y="4464"/>
                    <a:pt x="1952" y="4075"/>
                    <a:pt x="2332" y="4075"/>
                  </a:cubicBezTo>
                  <a:close/>
                  <a:moveTo>
                    <a:pt x="5319" y="4818"/>
                  </a:moveTo>
                  <a:cubicBezTo>
                    <a:pt x="5620" y="4818"/>
                    <a:pt x="5910" y="5048"/>
                    <a:pt x="5918" y="5406"/>
                  </a:cubicBezTo>
                  <a:cubicBezTo>
                    <a:pt x="5918" y="5727"/>
                    <a:pt x="5656" y="6001"/>
                    <a:pt x="5322" y="6001"/>
                  </a:cubicBezTo>
                  <a:cubicBezTo>
                    <a:pt x="5317" y="6001"/>
                    <a:pt x="5313" y="6001"/>
                    <a:pt x="5308" y="6001"/>
                  </a:cubicBezTo>
                  <a:cubicBezTo>
                    <a:pt x="4793" y="6001"/>
                    <a:pt x="4528" y="5367"/>
                    <a:pt x="4894" y="5001"/>
                  </a:cubicBezTo>
                  <a:cubicBezTo>
                    <a:pt x="5016" y="4874"/>
                    <a:pt x="5169" y="4818"/>
                    <a:pt x="5319" y="4818"/>
                  </a:cubicBezTo>
                  <a:close/>
                  <a:moveTo>
                    <a:pt x="3093" y="6930"/>
                  </a:moveTo>
                  <a:cubicBezTo>
                    <a:pt x="3117" y="6930"/>
                    <a:pt x="3142" y="6937"/>
                    <a:pt x="3167" y="6954"/>
                  </a:cubicBezTo>
                  <a:cubicBezTo>
                    <a:pt x="3433" y="7135"/>
                    <a:pt x="3741" y="7225"/>
                    <a:pt x="4049" y="7225"/>
                  </a:cubicBezTo>
                  <a:cubicBezTo>
                    <a:pt x="4307" y="7225"/>
                    <a:pt x="4565" y="7162"/>
                    <a:pt x="4798" y="7037"/>
                  </a:cubicBezTo>
                  <a:cubicBezTo>
                    <a:pt x="4823" y="7022"/>
                    <a:pt x="4848" y="7015"/>
                    <a:pt x="4870" y="7015"/>
                  </a:cubicBezTo>
                  <a:cubicBezTo>
                    <a:pt x="4988" y="7015"/>
                    <a:pt x="5059" y="7195"/>
                    <a:pt x="4929" y="7275"/>
                  </a:cubicBezTo>
                  <a:cubicBezTo>
                    <a:pt x="4684" y="7409"/>
                    <a:pt x="4397" y="7490"/>
                    <a:pt x="4117" y="7490"/>
                  </a:cubicBezTo>
                  <a:cubicBezTo>
                    <a:pt x="4098" y="7490"/>
                    <a:pt x="4079" y="7490"/>
                    <a:pt x="4060" y="7489"/>
                  </a:cubicBezTo>
                  <a:lnTo>
                    <a:pt x="3917" y="7489"/>
                  </a:lnTo>
                  <a:cubicBezTo>
                    <a:pt x="3596" y="7466"/>
                    <a:pt x="3286" y="7358"/>
                    <a:pt x="3012" y="7180"/>
                  </a:cubicBezTo>
                  <a:cubicBezTo>
                    <a:pt x="2894" y="7091"/>
                    <a:pt x="2979" y="6930"/>
                    <a:pt x="3093" y="6930"/>
                  </a:cubicBezTo>
                  <a:close/>
                  <a:moveTo>
                    <a:pt x="11240" y="7519"/>
                  </a:moveTo>
                  <a:cubicBezTo>
                    <a:pt x="11299" y="7519"/>
                    <a:pt x="11359" y="7525"/>
                    <a:pt x="11418" y="7537"/>
                  </a:cubicBezTo>
                  <a:cubicBezTo>
                    <a:pt x="11656" y="7573"/>
                    <a:pt x="11883" y="7668"/>
                    <a:pt x="12085" y="7811"/>
                  </a:cubicBezTo>
                  <a:cubicBezTo>
                    <a:pt x="12144" y="7858"/>
                    <a:pt x="12156" y="7942"/>
                    <a:pt x="12109" y="8001"/>
                  </a:cubicBezTo>
                  <a:cubicBezTo>
                    <a:pt x="12085" y="8037"/>
                    <a:pt x="12037" y="8061"/>
                    <a:pt x="12002" y="8061"/>
                  </a:cubicBezTo>
                  <a:cubicBezTo>
                    <a:pt x="11966" y="8061"/>
                    <a:pt x="11942" y="8049"/>
                    <a:pt x="11918" y="8025"/>
                  </a:cubicBezTo>
                  <a:cubicBezTo>
                    <a:pt x="11871" y="7989"/>
                    <a:pt x="11811" y="7954"/>
                    <a:pt x="11763" y="7930"/>
                  </a:cubicBezTo>
                  <a:cubicBezTo>
                    <a:pt x="11763" y="7930"/>
                    <a:pt x="11763" y="7942"/>
                    <a:pt x="11752" y="7942"/>
                  </a:cubicBezTo>
                  <a:cubicBezTo>
                    <a:pt x="11644" y="8108"/>
                    <a:pt x="11513" y="8263"/>
                    <a:pt x="11382" y="8406"/>
                  </a:cubicBezTo>
                  <a:cubicBezTo>
                    <a:pt x="11347" y="8442"/>
                    <a:pt x="11311" y="8478"/>
                    <a:pt x="11275" y="8501"/>
                  </a:cubicBezTo>
                  <a:cubicBezTo>
                    <a:pt x="11252" y="8525"/>
                    <a:pt x="11216" y="8537"/>
                    <a:pt x="11180" y="8537"/>
                  </a:cubicBezTo>
                  <a:cubicBezTo>
                    <a:pt x="11061" y="8537"/>
                    <a:pt x="11001" y="8382"/>
                    <a:pt x="11097" y="8299"/>
                  </a:cubicBezTo>
                  <a:cubicBezTo>
                    <a:pt x="11204" y="8192"/>
                    <a:pt x="11311" y="8085"/>
                    <a:pt x="11394" y="7966"/>
                  </a:cubicBezTo>
                  <a:cubicBezTo>
                    <a:pt x="11430" y="7918"/>
                    <a:pt x="11466" y="7870"/>
                    <a:pt x="11502" y="7823"/>
                  </a:cubicBezTo>
                  <a:cubicBezTo>
                    <a:pt x="11466" y="7811"/>
                    <a:pt x="11442" y="7811"/>
                    <a:pt x="11406" y="7799"/>
                  </a:cubicBezTo>
                  <a:cubicBezTo>
                    <a:pt x="11359" y="7793"/>
                    <a:pt x="11311" y="7790"/>
                    <a:pt x="11263" y="7790"/>
                  </a:cubicBezTo>
                  <a:cubicBezTo>
                    <a:pt x="11216" y="7790"/>
                    <a:pt x="11168" y="7793"/>
                    <a:pt x="11121" y="7799"/>
                  </a:cubicBezTo>
                  <a:cubicBezTo>
                    <a:pt x="11113" y="7800"/>
                    <a:pt x="11106" y="7801"/>
                    <a:pt x="11098" y="7801"/>
                  </a:cubicBezTo>
                  <a:cubicBezTo>
                    <a:pt x="11035" y="7801"/>
                    <a:pt x="10976" y="7757"/>
                    <a:pt x="10966" y="7704"/>
                  </a:cubicBezTo>
                  <a:cubicBezTo>
                    <a:pt x="10966" y="7704"/>
                    <a:pt x="10954" y="7692"/>
                    <a:pt x="10954" y="7692"/>
                  </a:cubicBezTo>
                  <a:cubicBezTo>
                    <a:pt x="10942" y="7620"/>
                    <a:pt x="10990" y="7549"/>
                    <a:pt x="11061" y="7537"/>
                  </a:cubicBezTo>
                  <a:cubicBezTo>
                    <a:pt x="11121" y="7525"/>
                    <a:pt x="11180" y="7519"/>
                    <a:pt x="11240" y="7519"/>
                  </a:cubicBezTo>
                  <a:close/>
                  <a:moveTo>
                    <a:pt x="4596" y="0"/>
                  </a:moveTo>
                  <a:lnTo>
                    <a:pt x="2643" y="1524"/>
                  </a:lnTo>
                  <a:lnTo>
                    <a:pt x="1250" y="2596"/>
                  </a:lnTo>
                  <a:cubicBezTo>
                    <a:pt x="1084" y="3084"/>
                    <a:pt x="0" y="6251"/>
                    <a:pt x="179" y="8966"/>
                  </a:cubicBezTo>
                  <a:cubicBezTo>
                    <a:pt x="214" y="9871"/>
                    <a:pt x="584" y="10728"/>
                    <a:pt x="1215" y="11371"/>
                  </a:cubicBezTo>
                  <a:cubicBezTo>
                    <a:pt x="1238" y="11347"/>
                    <a:pt x="1262" y="11335"/>
                    <a:pt x="1298" y="11335"/>
                  </a:cubicBezTo>
                  <a:cubicBezTo>
                    <a:pt x="1334" y="11335"/>
                    <a:pt x="1369" y="11335"/>
                    <a:pt x="1393" y="11359"/>
                  </a:cubicBezTo>
                  <a:cubicBezTo>
                    <a:pt x="2524" y="12240"/>
                    <a:pt x="4048" y="12716"/>
                    <a:pt x="6013" y="12776"/>
                  </a:cubicBezTo>
                  <a:cubicBezTo>
                    <a:pt x="6156" y="12779"/>
                    <a:pt x="6299" y="12780"/>
                    <a:pt x="6443" y="12780"/>
                  </a:cubicBezTo>
                  <a:cubicBezTo>
                    <a:pt x="6907" y="12780"/>
                    <a:pt x="7371" y="12764"/>
                    <a:pt x="7834" y="12728"/>
                  </a:cubicBezTo>
                  <a:cubicBezTo>
                    <a:pt x="7841" y="12727"/>
                    <a:pt x="7847" y="12727"/>
                    <a:pt x="7853" y="12727"/>
                  </a:cubicBezTo>
                  <a:cubicBezTo>
                    <a:pt x="7916" y="12727"/>
                    <a:pt x="7966" y="12782"/>
                    <a:pt x="7977" y="12847"/>
                  </a:cubicBezTo>
                  <a:cubicBezTo>
                    <a:pt x="7977" y="12871"/>
                    <a:pt x="7977" y="12883"/>
                    <a:pt x="7965" y="12907"/>
                  </a:cubicBezTo>
                  <a:cubicBezTo>
                    <a:pt x="7953" y="12954"/>
                    <a:pt x="7906" y="12990"/>
                    <a:pt x="7846" y="12990"/>
                  </a:cubicBezTo>
                  <a:cubicBezTo>
                    <a:pt x="7370" y="13038"/>
                    <a:pt x="6906" y="13050"/>
                    <a:pt x="6465" y="13050"/>
                  </a:cubicBezTo>
                  <a:lnTo>
                    <a:pt x="5965" y="13050"/>
                  </a:lnTo>
                  <a:lnTo>
                    <a:pt x="5656" y="14788"/>
                  </a:lnTo>
                  <a:lnTo>
                    <a:pt x="5644" y="14859"/>
                  </a:lnTo>
                  <a:cubicBezTo>
                    <a:pt x="6345" y="15275"/>
                    <a:pt x="7240" y="15408"/>
                    <a:pt x="8099" y="15408"/>
                  </a:cubicBezTo>
                  <a:cubicBezTo>
                    <a:pt x="9033" y="15408"/>
                    <a:pt x="9925" y="15251"/>
                    <a:pt x="10478" y="15133"/>
                  </a:cubicBezTo>
                  <a:lnTo>
                    <a:pt x="10490" y="14990"/>
                  </a:lnTo>
                  <a:lnTo>
                    <a:pt x="10704" y="12323"/>
                  </a:lnTo>
                  <a:lnTo>
                    <a:pt x="10704" y="12323"/>
                  </a:lnTo>
                  <a:cubicBezTo>
                    <a:pt x="10668" y="12335"/>
                    <a:pt x="10644" y="12347"/>
                    <a:pt x="10644" y="12347"/>
                  </a:cubicBezTo>
                  <a:cubicBezTo>
                    <a:pt x="10644" y="12347"/>
                    <a:pt x="10644" y="12335"/>
                    <a:pt x="10644" y="12311"/>
                  </a:cubicBezTo>
                  <a:cubicBezTo>
                    <a:pt x="10644" y="12276"/>
                    <a:pt x="10644" y="12204"/>
                    <a:pt x="10644" y="12085"/>
                  </a:cubicBezTo>
                  <a:cubicBezTo>
                    <a:pt x="10632" y="11657"/>
                    <a:pt x="10632" y="10704"/>
                    <a:pt x="10632" y="9549"/>
                  </a:cubicBezTo>
                  <a:cubicBezTo>
                    <a:pt x="10740" y="9537"/>
                    <a:pt x="10847" y="9513"/>
                    <a:pt x="10954" y="9490"/>
                  </a:cubicBezTo>
                  <a:cubicBezTo>
                    <a:pt x="11073" y="9466"/>
                    <a:pt x="11204" y="9442"/>
                    <a:pt x="11323" y="9406"/>
                  </a:cubicBezTo>
                  <a:cubicBezTo>
                    <a:pt x="11656" y="9323"/>
                    <a:pt x="11978" y="9192"/>
                    <a:pt x="12264" y="9013"/>
                  </a:cubicBezTo>
                  <a:cubicBezTo>
                    <a:pt x="12859" y="8620"/>
                    <a:pt x="13049" y="7823"/>
                    <a:pt x="12633" y="7275"/>
                  </a:cubicBezTo>
                  <a:cubicBezTo>
                    <a:pt x="12395" y="6954"/>
                    <a:pt x="11942" y="6835"/>
                    <a:pt x="11466" y="6811"/>
                  </a:cubicBezTo>
                  <a:cubicBezTo>
                    <a:pt x="11311" y="6799"/>
                    <a:pt x="11168" y="6799"/>
                    <a:pt x="11025" y="6799"/>
                  </a:cubicBezTo>
                  <a:cubicBezTo>
                    <a:pt x="10966" y="6811"/>
                    <a:pt x="10918" y="6811"/>
                    <a:pt x="10871" y="6811"/>
                  </a:cubicBezTo>
                  <a:cubicBezTo>
                    <a:pt x="10918" y="5942"/>
                    <a:pt x="10871" y="5120"/>
                    <a:pt x="10454" y="4953"/>
                  </a:cubicBezTo>
                  <a:cubicBezTo>
                    <a:pt x="5489" y="3048"/>
                    <a:pt x="4596" y="0"/>
                    <a:pt x="4596" y="0"/>
                  </a:cubicBezTo>
                  <a:close/>
                </a:path>
              </a:pathLst>
            </a:custGeom>
            <a:solidFill>
              <a:srgbClr val="FFC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6"/>
            <p:cNvSpPr/>
            <p:nvPr/>
          </p:nvSpPr>
          <p:spPr>
            <a:xfrm>
              <a:off x="2143400" y="3360375"/>
              <a:ext cx="170300" cy="42875"/>
            </a:xfrm>
            <a:custGeom>
              <a:avLst/>
              <a:gdLst/>
              <a:ahLst/>
              <a:cxnLst/>
              <a:rect l="l" t="t" r="r" b="b"/>
              <a:pathLst>
                <a:path w="6812" h="1715" extrusionOk="0">
                  <a:moveTo>
                    <a:pt x="132" y="0"/>
                  </a:moveTo>
                  <a:cubicBezTo>
                    <a:pt x="96" y="0"/>
                    <a:pt x="72" y="12"/>
                    <a:pt x="49" y="36"/>
                  </a:cubicBezTo>
                  <a:cubicBezTo>
                    <a:pt x="49" y="36"/>
                    <a:pt x="37" y="48"/>
                    <a:pt x="37" y="48"/>
                  </a:cubicBezTo>
                  <a:cubicBezTo>
                    <a:pt x="1" y="83"/>
                    <a:pt x="1" y="143"/>
                    <a:pt x="25" y="191"/>
                  </a:cubicBezTo>
                  <a:cubicBezTo>
                    <a:pt x="25" y="202"/>
                    <a:pt x="37" y="226"/>
                    <a:pt x="60" y="238"/>
                  </a:cubicBezTo>
                  <a:cubicBezTo>
                    <a:pt x="1227" y="1155"/>
                    <a:pt x="2787" y="1643"/>
                    <a:pt x="4799" y="1715"/>
                  </a:cubicBezTo>
                  <a:lnTo>
                    <a:pt x="5299" y="1715"/>
                  </a:lnTo>
                  <a:cubicBezTo>
                    <a:pt x="5740" y="1715"/>
                    <a:pt x="6204" y="1703"/>
                    <a:pt x="6680" y="1667"/>
                  </a:cubicBezTo>
                  <a:cubicBezTo>
                    <a:pt x="6740" y="1655"/>
                    <a:pt x="6787" y="1619"/>
                    <a:pt x="6799" y="1572"/>
                  </a:cubicBezTo>
                  <a:cubicBezTo>
                    <a:pt x="6811" y="1548"/>
                    <a:pt x="6811" y="1536"/>
                    <a:pt x="6811" y="1512"/>
                  </a:cubicBezTo>
                  <a:cubicBezTo>
                    <a:pt x="6800" y="1447"/>
                    <a:pt x="6750" y="1392"/>
                    <a:pt x="6687" y="1392"/>
                  </a:cubicBezTo>
                  <a:cubicBezTo>
                    <a:pt x="6681" y="1392"/>
                    <a:pt x="6675" y="1392"/>
                    <a:pt x="6668" y="1393"/>
                  </a:cubicBezTo>
                  <a:cubicBezTo>
                    <a:pt x="6205" y="1429"/>
                    <a:pt x="5741" y="1445"/>
                    <a:pt x="5277" y="1445"/>
                  </a:cubicBezTo>
                  <a:cubicBezTo>
                    <a:pt x="5133" y="1445"/>
                    <a:pt x="4990" y="1444"/>
                    <a:pt x="4847" y="1441"/>
                  </a:cubicBezTo>
                  <a:cubicBezTo>
                    <a:pt x="2882" y="1381"/>
                    <a:pt x="1358" y="917"/>
                    <a:pt x="227" y="24"/>
                  </a:cubicBezTo>
                  <a:cubicBezTo>
                    <a:pt x="203" y="0"/>
                    <a:pt x="168" y="0"/>
                    <a:pt x="13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6"/>
            <p:cNvSpPr/>
            <p:nvPr/>
          </p:nvSpPr>
          <p:spPr>
            <a:xfrm>
              <a:off x="2154350" y="3178875"/>
              <a:ext cx="33425" cy="29750"/>
            </a:xfrm>
            <a:custGeom>
              <a:avLst/>
              <a:gdLst/>
              <a:ahLst/>
              <a:cxnLst/>
              <a:rect l="l" t="t" r="r" b="b"/>
              <a:pathLst>
                <a:path w="1337" h="1190" extrusionOk="0">
                  <a:moveTo>
                    <a:pt x="728" y="0"/>
                  </a:moveTo>
                  <a:cubicBezTo>
                    <a:pt x="348" y="0"/>
                    <a:pt x="0" y="389"/>
                    <a:pt x="170" y="819"/>
                  </a:cubicBezTo>
                  <a:cubicBezTo>
                    <a:pt x="275" y="1072"/>
                    <a:pt x="497" y="1189"/>
                    <a:pt x="718" y="1189"/>
                  </a:cubicBezTo>
                  <a:cubicBezTo>
                    <a:pt x="997" y="1189"/>
                    <a:pt x="1273" y="1003"/>
                    <a:pt x="1313" y="664"/>
                  </a:cubicBezTo>
                  <a:cubicBezTo>
                    <a:pt x="1337" y="462"/>
                    <a:pt x="1254" y="271"/>
                    <a:pt x="1099" y="140"/>
                  </a:cubicBezTo>
                  <a:cubicBezTo>
                    <a:pt x="983" y="43"/>
                    <a:pt x="854" y="0"/>
                    <a:pt x="72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6"/>
            <p:cNvSpPr/>
            <p:nvPr/>
          </p:nvSpPr>
          <p:spPr>
            <a:xfrm>
              <a:off x="2227350" y="3197250"/>
              <a:ext cx="34850" cy="29875"/>
            </a:xfrm>
            <a:custGeom>
              <a:avLst/>
              <a:gdLst/>
              <a:ahLst/>
              <a:cxnLst/>
              <a:rect l="l" t="t" r="r" b="b"/>
              <a:pathLst>
                <a:path w="1394" h="1195" extrusionOk="0">
                  <a:moveTo>
                    <a:pt x="786" y="0"/>
                  </a:moveTo>
                  <a:cubicBezTo>
                    <a:pt x="262" y="12"/>
                    <a:pt x="0" y="655"/>
                    <a:pt x="381" y="1024"/>
                  </a:cubicBezTo>
                  <a:cubicBezTo>
                    <a:pt x="503" y="1142"/>
                    <a:pt x="649" y="1194"/>
                    <a:pt x="792" y="1194"/>
                  </a:cubicBezTo>
                  <a:cubicBezTo>
                    <a:pt x="1100" y="1194"/>
                    <a:pt x="1394" y="953"/>
                    <a:pt x="1394" y="596"/>
                  </a:cubicBezTo>
                  <a:cubicBezTo>
                    <a:pt x="1382" y="262"/>
                    <a:pt x="1120" y="0"/>
                    <a:pt x="7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6"/>
            <p:cNvSpPr/>
            <p:nvPr/>
          </p:nvSpPr>
          <p:spPr>
            <a:xfrm>
              <a:off x="2186600" y="3250225"/>
              <a:ext cx="54150" cy="14050"/>
            </a:xfrm>
            <a:custGeom>
              <a:avLst/>
              <a:gdLst/>
              <a:ahLst/>
              <a:cxnLst/>
              <a:rect l="l" t="t" r="r" b="b"/>
              <a:pathLst>
                <a:path w="2166" h="562" extrusionOk="0">
                  <a:moveTo>
                    <a:pt x="199" y="1"/>
                  </a:moveTo>
                  <a:cubicBezTo>
                    <a:pt x="85" y="1"/>
                    <a:pt x="0" y="162"/>
                    <a:pt x="118" y="251"/>
                  </a:cubicBezTo>
                  <a:cubicBezTo>
                    <a:pt x="392" y="429"/>
                    <a:pt x="702" y="537"/>
                    <a:pt x="1023" y="560"/>
                  </a:cubicBezTo>
                  <a:lnTo>
                    <a:pt x="1166" y="560"/>
                  </a:lnTo>
                  <a:cubicBezTo>
                    <a:pt x="1185" y="561"/>
                    <a:pt x="1204" y="561"/>
                    <a:pt x="1223" y="561"/>
                  </a:cubicBezTo>
                  <a:cubicBezTo>
                    <a:pt x="1503" y="561"/>
                    <a:pt x="1790" y="480"/>
                    <a:pt x="2035" y="346"/>
                  </a:cubicBezTo>
                  <a:cubicBezTo>
                    <a:pt x="2165" y="266"/>
                    <a:pt x="2094" y="86"/>
                    <a:pt x="1976" y="86"/>
                  </a:cubicBezTo>
                  <a:cubicBezTo>
                    <a:pt x="1954" y="86"/>
                    <a:pt x="1929" y="93"/>
                    <a:pt x="1904" y="108"/>
                  </a:cubicBezTo>
                  <a:cubicBezTo>
                    <a:pt x="1671" y="233"/>
                    <a:pt x="1413" y="296"/>
                    <a:pt x="1155" y="296"/>
                  </a:cubicBezTo>
                  <a:cubicBezTo>
                    <a:pt x="847" y="296"/>
                    <a:pt x="539" y="206"/>
                    <a:pt x="273" y="25"/>
                  </a:cubicBezTo>
                  <a:cubicBezTo>
                    <a:pt x="248" y="8"/>
                    <a:pt x="223"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6"/>
            <p:cNvSpPr/>
            <p:nvPr/>
          </p:nvSpPr>
          <p:spPr>
            <a:xfrm>
              <a:off x="2244900" y="3444700"/>
              <a:ext cx="149750" cy="24325"/>
            </a:xfrm>
            <a:custGeom>
              <a:avLst/>
              <a:gdLst/>
              <a:ahLst/>
              <a:cxnLst/>
              <a:rect l="l" t="t" r="r" b="b"/>
              <a:pathLst>
                <a:path w="5990" h="973" extrusionOk="0">
                  <a:moveTo>
                    <a:pt x="141" y="0"/>
                  </a:moveTo>
                  <a:cubicBezTo>
                    <a:pt x="98" y="0"/>
                    <a:pt x="55" y="19"/>
                    <a:pt x="25" y="56"/>
                  </a:cubicBezTo>
                  <a:cubicBezTo>
                    <a:pt x="1" y="104"/>
                    <a:pt x="1" y="151"/>
                    <a:pt x="25" y="199"/>
                  </a:cubicBezTo>
                  <a:cubicBezTo>
                    <a:pt x="37" y="211"/>
                    <a:pt x="37" y="223"/>
                    <a:pt x="49" y="235"/>
                  </a:cubicBezTo>
                  <a:cubicBezTo>
                    <a:pt x="60" y="235"/>
                    <a:pt x="60" y="235"/>
                    <a:pt x="60" y="247"/>
                  </a:cubicBezTo>
                  <a:cubicBezTo>
                    <a:pt x="120" y="282"/>
                    <a:pt x="191" y="318"/>
                    <a:pt x="251" y="366"/>
                  </a:cubicBezTo>
                  <a:cubicBezTo>
                    <a:pt x="1013" y="830"/>
                    <a:pt x="1977" y="973"/>
                    <a:pt x="2894" y="973"/>
                  </a:cubicBezTo>
                  <a:cubicBezTo>
                    <a:pt x="3692" y="973"/>
                    <a:pt x="4478" y="878"/>
                    <a:pt x="5252" y="699"/>
                  </a:cubicBezTo>
                  <a:cubicBezTo>
                    <a:pt x="5621" y="628"/>
                    <a:pt x="5859" y="556"/>
                    <a:pt x="5895" y="544"/>
                  </a:cubicBezTo>
                  <a:cubicBezTo>
                    <a:pt x="5942" y="520"/>
                    <a:pt x="5978" y="485"/>
                    <a:pt x="5990" y="437"/>
                  </a:cubicBezTo>
                  <a:cubicBezTo>
                    <a:pt x="5990" y="425"/>
                    <a:pt x="5990" y="413"/>
                    <a:pt x="5990" y="401"/>
                  </a:cubicBezTo>
                  <a:cubicBezTo>
                    <a:pt x="5990" y="389"/>
                    <a:pt x="5990" y="378"/>
                    <a:pt x="5990" y="378"/>
                  </a:cubicBezTo>
                  <a:cubicBezTo>
                    <a:pt x="5971" y="311"/>
                    <a:pt x="5922" y="275"/>
                    <a:pt x="5866" y="275"/>
                  </a:cubicBezTo>
                  <a:cubicBezTo>
                    <a:pt x="5852" y="275"/>
                    <a:pt x="5838" y="277"/>
                    <a:pt x="5823" y="282"/>
                  </a:cubicBezTo>
                  <a:cubicBezTo>
                    <a:pt x="5823" y="282"/>
                    <a:pt x="5787" y="294"/>
                    <a:pt x="5728" y="306"/>
                  </a:cubicBezTo>
                  <a:cubicBezTo>
                    <a:pt x="5633" y="330"/>
                    <a:pt x="5466" y="378"/>
                    <a:pt x="5252" y="425"/>
                  </a:cubicBezTo>
                  <a:cubicBezTo>
                    <a:pt x="4699" y="543"/>
                    <a:pt x="3807" y="700"/>
                    <a:pt x="2873" y="700"/>
                  </a:cubicBezTo>
                  <a:cubicBezTo>
                    <a:pt x="2014" y="700"/>
                    <a:pt x="1119" y="567"/>
                    <a:pt x="418" y="151"/>
                  </a:cubicBezTo>
                  <a:cubicBezTo>
                    <a:pt x="370" y="128"/>
                    <a:pt x="334" y="104"/>
                    <a:pt x="299" y="68"/>
                  </a:cubicBezTo>
                  <a:cubicBezTo>
                    <a:pt x="275" y="56"/>
                    <a:pt x="239" y="44"/>
                    <a:pt x="215" y="20"/>
                  </a:cubicBezTo>
                  <a:cubicBezTo>
                    <a:pt x="193" y="7"/>
                    <a:pt x="167" y="0"/>
                    <a:pt x="14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6"/>
            <p:cNvSpPr/>
            <p:nvPr/>
          </p:nvSpPr>
          <p:spPr>
            <a:xfrm>
              <a:off x="2243425" y="3169750"/>
              <a:ext cx="39900" cy="21700"/>
            </a:xfrm>
            <a:custGeom>
              <a:avLst/>
              <a:gdLst/>
              <a:ahLst/>
              <a:cxnLst/>
              <a:rect l="l" t="t" r="r" b="b"/>
              <a:pathLst>
                <a:path w="1596" h="868" extrusionOk="0">
                  <a:moveTo>
                    <a:pt x="393" y="1"/>
                  </a:moveTo>
                  <a:cubicBezTo>
                    <a:pt x="300" y="1"/>
                    <a:pt x="213" y="18"/>
                    <a:pt x="143" y="65"/>
                  </a:cubicBezTo>
                  <a:cubicBezTo>
                    <a:pt x="96" y="100"/>
                    <a:pt x="48" y="148"/>
                    <a:pt x="36" y="207"/>
                  </a:cubicBezTo>
                  <a:cubicBezTo>
                    <a:pt x="12" y="291"/>
                    <a:pt x="0" y="493"/>
                    <a:pt x="96" y="565"/>
                  </a:cubicBezTo>
                  <a:cubicBezTo>
                    <a:pt x="131" y="588"/>
                    <a:pt x="179" y="612"/>
                    <a:pt x="227" y="624"/>
                  </a:cubicBezTo>
                  <a:cubicBezTo>
                    <a:pt x="393" y="684"/>
                    <a:pt x="572" y="731"/>
                    <a:pt x="751" y="779"/>
                  </a:cubicBezTo>
                  <a:cubicBezTo>
                    <a:pt x="881" y="827"/>
                    <a:pt x="1012" y="850"/>
                    <a:pt x="1143" y="862"/>
                  </a:cubicBezTo>
                  <a:cubicBezTo>
                    <a:pt x="1166" y="866"/>
                    <a:pt x="1189" y="868"/>
                    <a:pt x="1211" y="868"/>
                  </a:cubicBezTo>
                  <a:cubicBezTo>
                    <a:pt x="1339" y="868"/>
                    <a:pt x="1455" y="811"/>
                    <a:pt x="1536" y="719"/>
                  </a:cubicBezTo>
                  <a:cubicBezTo>
                    <a:pt x="1596" y="624"/>
                    <a:pt x="1584" y="505"/>
                    <a:pt x="1524" y="422"/>
                  </a:cubicBezTo>
                  <a:cubicBezTo>
                    <a:pt x="1393" y="255"/>
                    <a:pt x="1036" y="148"/>
                    <a:pt x="834" y="88"/>
                  </a:cubicBezTo>
                  <a:cubicBezTo>
                    <a:pt x="703" y="45"/>
                    <a:pt x="540" y="1"/>
                    <a:pt x="39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6"/>
            <p:cNvSpPr/>
            <p:nvPr/>
          </p:nvSpPr>
          <p:spPr>
            <a:xfrm>
              <a:off x="2154725" y="3147250"/>
              <a:ext cx="39600" cy="21575"/>
            </a:xfrm>
            <a:custGeom>
              <a:avLst/>
              <a:gdLst/>
              <a:ahLst/>
              <a:cxnLst/>
              <a:rect l="l" t="t" r="r" b="b"/>
              <a:pathLst>
                <a:path w="1584" h="863" extrusionOk="0">
                  <a:moveTo>
                    <a:pt x="383" y="0"/>
                  </a:moveTo>
                  <a:cubicBezTo>
                    <a:pt x="301" y="0"/>
                    <a:pt x="226" y="10"/>
                    <a:pt x="167" y="36"/>
                  </a:cubicBezTo>
                  <a:cubicBezTo>
                    <a:pt x="72" y="72"/>
                    <a:pt x="0" y="179"/>
                    <a:pt x="12" y="286"/>
                  </a:cubicBezTo>
                  <a:cubicBezTo>
                    <a:pt x="36" y="429"/>
                    <a:pt x="143" y="548"/>
                    <a:pt x="274" y="607"/>
                  </a:cubicBezTo>
                  <a:cubicBezTo>
                    <a:pt x="393" y="655"/>
                    <a:pt x="524" y="703"/>
                    <a:pt x="655" y="726"/>
                  </a:cubicBezTo>
                  <a:cubicBezTo>
                    <a:pt x="798" y="762"/>
                    <a:pt x="941" y="798"/>
                    <a:pt x="1084" y="822"/>
                  </a:cubicBezTo>
                  <a:cubicBezTo>
                    <a:pt x="1120" y="834"/>
                    <a:pt x="1167" y="846"/>
                    <a:pt x="1203" y="846"/>
                  </a:cubicBezTo>
                  <a:cubicBezTo>
                    <a:pt x="1228" y="854"/>
                    <a:pt x="1259" y="862"/>
                    <a:pt x="1292" y="862"/>
                  </a:cubicBezTo>
                  <a:cubicBezTo>
                    <a:pt x="1306" y="862"/>
                    <a:pt x="1320" y="861"/>
                    <a:pt x="1334" y="857"/>
                  </a:cubicBezTo>
                  <a:cubicBezTo>
                    <a:pt x="1453" y="846"/>
                    <a:pt x="1548" y="667"/>
                    <a:pt x="1572" y="584"/>
                  </a:cubicBezTo>
                  <a:cubicBezTo>
                    <a:pt x="1584" y="524"/>
                    <a:pt x="1572" y="453"/>
                    <a:pt x="1548" y="405"/>
                  </a:cubicBezTo>
                  <a:cubicBezTo>
                    <a:pt x="1465" y="250"/>
                    <a:pt x="1262" y="167"/>
                    <a:pt x="1072" y="119"/>
                  </a:cubicBezTo>
                  <a:cubicBezTo>
                    <a:pt x="1024" y="107"/>
                    <a:pt x="977" y="95"/>
                    <a:pt x="929" y="84"/>
                  </a:cubicBezTo>
                  <a:cubicBezTo>
                    <a:pt x="789" y="51"/>
                    <a:pt x="569" y="0"/>
                    <a:pt x="38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6"/>
            <p:cNvSpPr/>
            <p:nvPr/>
          </p:nvSpPr>
          <p:spPr>
            <a:xfrm>
              <a:off x="2143400" y="3008550"/>
              <a:ext cx="509025" cy="421050"/>
            </a:xfrm>
            <a:custGeom>
              <a:avLst/>
              <a:gdLst/>
              <a:ahLst/>
              <a:cxnLst/>
              <a:rect l="l" t="t" r="r" b="b"/>
              <a:pathLst>
                <a:path w="20361" h="16842" extrusionOk="0">
                  <a:moveTo>
                    <a:pt x="6238" y="1"/>
                  </a:moveTo>
                  <a:cubicBezTo>
                    <a:pt x="4140" y="1"/>
                    <a:pt x="2847" y="687"/>
                    <a:pt x="2096" y="1262"/>
                  </a:cubicBezTo>
                  <a:cubicBezTo>
                    <a:pt x="1799" y="1524"/>
                    <a:pt x="1537" y="1822"/>
                    <a:pt x="1334" y="2167"/>
                  </a:cubicBezTo>
                  <a:cubicBezTo>
                    <a:pt x="501" y="3477"/>
                    <a:pt x="1" y="5405"/>
                    <a:pt x="1" y="5405"/>
                  </a:cubicBezTo>
                  <a:lnTo>
                    <a:pt x="84" y="5334"/>
                  </a:lnTo>
                  <a:lnTo>
                    <a:pt x="1477" y="4262"/>
                  </a:lnTo>
                  <a:lnTo>
                    <a:pt x="3430" y="2738"/>
                  </a:lnTo>
                  <a:cubicBezTo>
                    <a:pt x="3430" y="2738"/>
                    <a:pt x="4323" y="5786"/>
                    <a:pt x="9288" y="7691"/>
                  </a:cubicBezTo>
                  <a:cubicBezTo>
                    <a:pt x="9705" y="7858"/>
                    <a:pt x="9752" y="8680"/>
                    <a:pt x="9693" y="9549"/>
                  </a:cubicBezTo>
                  <a:cubicBezTo>
                    <a:pt x="9752" y="9549"/>
                    <a:pt x="9800" y="9549"/>
                    <a:pt x="9859" y="9537"/>
                  </a:cubicBezTo>
                  <a:cubicBezTo>
                    <a:pt x="10002" y="9537"/>
                    <a:pt x="10145" y="9537"/>
                    <a:pt x="10288" y="9549"/>
                  </a:cubicBezTo>
                  <a:cubicBezTo>
                    <a:pt x="10776" y="9573"/>
                    <a:pt x="11229" y="9692"/>
                    <a:pt x="11467" y="10013"/>
                  </a:cubicBezTo>
                  <a:cubicBezTo>
                    <a:pt x="11871" y="10561"/>
                    <a:pt x="11693" y="11358"/>
                    <a:pt x="11098" y="11751"/>
                  </a:cubicBezTo>
                  <a:cubicBezTo>
                    <a:pt x="10812" y="11930"/>
                    <a:pt x="10490" y="12061"/>
                    <a:pt x="10157" y="12144"/>
                  </a:cubicBezTo>
                  <a:cubicBezTo>
                    <a:pt x="10038" y="12180"/>
                    <a:pt x="9907" y="12204"/>
                    <a:pt x="9788" y="12228"/>
                  </a:cubicBezTo>
                  <a:cubicBezTo>
                    <a:pt x="9681" y="12251"/>
                    <a:pt x="9574" y="12275"/>
                    <a:pt x="9466" y="12287"/>
                  </a:cubicBezTo>
                  <a:cubicBezTo>
                    <a:pt x="9466" y="13442"/>
                    <a:pt x="9466" y="14395"/>
                    <a:pt x="9478" y="14823"/>
                  </a:cubicBezTo>
                  <a:cubicBezTo>
                    <a:pt x="9478" y="14942"/>
                    <a:pt x="9478" y="15014"/>
                    <a:pt x="9478" y="15049"/>
                  </a:cubicBezTo>
                  <a:cubicBezTo>
                    <a:pt x="9478" y="15073"/>
                    <a:pt x="9478" y="15085"/>
                    <a:pt x="9478" y="15085"/>
                  </a:cubicBezTo>
                  <a:cubicBezTo>
                    <a:pt x="9478" y="15085"/>
                    <a:pt x="9502" y="15073"/>
                    <a:pt x="9538" y="15061"/>
                  </a:cubicBezTo>
                  <a:cubicBezTo>
                    <a:pt x="9776" y="14978"/>
                    <a:pt x="10014" y="14871"/>
                    <a:pt x="10240" y="14752"/>
                  </a:cubicBezTo>
                  <a:cubicBezTo>
                    <a:pt x="10490" y="15371"/>
                    <a:pt x="10836" y="15847"/>
                    <a:pt x="11324" y="16109"/>
                  </a:cubicBezTo>
                  <a:cubicBezTo>
                    <a:pt x="12209" y="16597"/>
                    <a:pt x="13188" y="16842"/>
                    <a:pt x="14168" y="16842"/>
                  </a:cubicBezTo>
                  <a:cubicBezTo>
                    <a:pt x="15100" y="16842"/>
                    <a:pt x="16031" y="16621"/>
                    <a:pt x="16884" y="16180"/>
                  </a:cubicBezTo>
                  <a:cubicBezTo>
                    <a:pt x="15777" y="11620"/>
                    <a:pt x="20361" y="5572"/>
                    <a:pt x="17920" y="2060"/>
                  </a:cubicBezTo>
                  <a:cubicBezTo>
                    <a:pt x="16999" y="728"/>
                    <a:pt x="15829" y="314"/>
                    <a:pt x="14730" y="314"/>
                  </a:cubicBezTo>
                  <a:cubicBezTo>
                    <a:pt x="13569" y="314"/>
                    <a:pt x="12489" y="777"/>
                    <a:pt x="11871" y="1107"/>
                  </a:cubicBezTo>
                  <a:cubicBezTo>
                    <a:pt x="11931" y="1131"/>
                    <a:pt x="11991" y="1179"/>
                    <a:pt x="12014" y="1238"/>
                  </a:cubicBezTo>
                  <a:lnTo>
                    <a:pt x="12574" y="2691"/>
                  </a:lnTo>
                  <a:lnTo>
                    <a:pt x="12860" y="3405"/>
                  </a:lnTo>
                  <a:cubicBezTo>
                    <a:pt x="12895" y="3524"/>
                    <a:pt x="12931" y="3941"/>
                    <a:pt x="12812" y="3988"/>
                  </a:cubicBezTo>
                  <a:lnTo>
                    <a:pt x="11324" y="1488"/>
                  </a:lnTo>
                  <a:cubicBezTo>
                    <a:pt x="11324" y="1476"/>
                    <a:pt x="11324" y="1464"/>
                    <a:pt x="11324" y="1441"/>
                  </a:cubicBezTo>
                  <a:cubicBezTo>
                    <a:pt x="11312" y="1405"/>
                    <a:pt x="11312" y="1369"/>
                    <a:pt x="11336" y="1322"/>
                  </a:cubicBezTo>
                  <a:cubicBezTo>
                    <a:pt x="10752" y="917"/>
                    <a:pt x="10086" y="619"/>
                    <a:pt x="9395" y="440"/>
                  </a:cubicBezTo>
                  <a:cubicBezTo>
                    <a:pt x="8181" y="126"/>
                    <a:pt x="7136" y="1"/>
                    <a:pt x="623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6"/>
            <p:cNvSpPr/>
            <p:nvPr/>
          </p:nvSpPr>
          <p:spPr>
            <a:xfrm>
              <a:off x="2426175" y="3036000"/>
              <a:ext cx="40800" cy="72275"/>
            </a:xfrm>
            <a:custGeom>
              <a:avLst/>
              <a:gdLst/>
              <a:ahLst/>
              <a:cxnLst/>
              <a:rect l="l" t="t" r="r" b="b"/>
              <a:pathLst>
                <a:path w="1632" h="2891" extrusionOk="0">
                  <a:moveTo>
                    <a:pt x="479" y="0"/>
                  </a:moveTo>
                  <a:cubicBezTo>
                    <a:pt x="453" y="0"/>
                    <a:pt x="429" y="3"/>
                    <a:pt x="406" y="9"/>
                  </a:cubicBezTo>
                  <a:lnTo>
                    <a:pt x="156" y="93"/>
                  </a:lnTo>
                  <a:cubicBezTo>
                    <a:pt x="96" y="116"/>
                    <a:pt x="48" y="164"/>
                    <a:pt x="25" y="224"/>
                  </a:cubicBezTo>
                  <a:cubicBezTo>
                    <a:pt x="1" y="271"/>
                    <a:pt x="1" y="307"/>
                    <a:pt x="13" y="354"/>
                  </a:cubicBezTo>
                  <a:cubicBezTo>
                    <a:pt x="13" y="366"/>
                    <a:pt x="13" y="378"/>
                    <a:pt x="13" y="390"/>
                  </a:cubicBezTo>
                  <a:lnTo>
                    <a:pt x="1501" y="2890"/>
                  </a:lnTo>
                  <a:cubicBezTo>
                    <a:pt x="1632" y="2843"/>
                    <a:pt x="1596" y="2426"/>
                    <a:pt x="1549" y="2307"/>
                  </a:cubicBezTo>
                  <a:lnTo>
                    <a:pt x="1263" y="1593"/>
                  </a:lnTo>
                  <a:lnTo>
                    <a:pt x="703" y="140"/>
                  </a:lnTo>
                  <a:cubicBezTo>
                    <a:pt x="680" y="81"/>
                    <a:pt x="620" y="33"/>
                    <a:pt x="560" y="9"/>
                  </a:cubicBezTo>
                  <a:cubicBezTo>
                    <a:pt x="531" y="3"/>
                    <a:pt x="504" y="0"/>
                    <a:pt x="479" y="0"/>
                  </a:cubicBezTo>
                  <a:close/>
                </a:path>
              </a:pathLst>
            </a:custGeom>
            <a:solidFill>
              <a:srgbClr val="FF90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6"/>
            <p:cNvSpPr/>
            <p:nvPr/>
          </p:nvSpPr>
          <p:spPr>
            <a:xfrm>
              <a:off x="2387775" y="3264975"/>
              <a:ext cx="30400" cy="25475"/>
            </a:xfrm>
            <a:custGeom>
              <a:avLst/>
              <a:gdLst/>
              <a:ahLst/>
              <a:cxnLst/>
              <a:rect l="l" t="t" r="r" b="b"/>
              <a:pathLst>
                <a:path w="1216" h="1019" extrusionOk="0">
                  <a:moveTo>
                    <a:pt x="299" y="0"/>
                  </a:moveTo>
                  <a:cubicBezTo>
                    <a:pt x="239" y="0"/>
                    <a:pt x="180" y="6"/>
                    <a:pt x="120" y="18"/>
                  </a:cubicBezTo>
                  <a:cubicBezTo>
                    <a:pt x="49" y="30"/>
                    <a:pt x="1" y="101"/>
                    <a:pt x="13" y="173"/>
                  </a:cubicBezTo>
                  <a:cubicBezTo>
                    <a:pt x="13" y="173"/>
                    <a:pt x="25" y="185"/>
                    <a:pt x="25" y="185"/>
                  </a:cubicBezTo>
                  <a:cubicBezTo>
                    <a:pt x="35" y="238"/>
                    <a:pt x="94" y="282"/>
                    <a:pt x="157" y="282"/>
                  </a:cubicBezTo>
                  <a:cubicBezTo>
                    <a:pt x="165" y="282"/>
                    <a:pt x="172" y="281"/>
                    <a:pt x="180" y="280"/>
                  </a:cubicBezTo>
                  <a:cubicBezTo>
                    <a:pt x="227" y="274"/>
                    <a:pt x="275" y="271"/>
                    <a:pt x="322" y="271"/>
                  </a:cubicBezTo>
                  <a:cubicBezTo>
                    <a:pt x="370" y="271"/>
                    <a:pt x="418" y="274"/>
                    <a:pt x="465" y="280"/>
                  </a:cubicBezTo>
                  <a:cubicBezTo>
                    <a:pt x="501" y="292"/>
                    <a:pt x="525" y="292"/>
                    <a:pt x="561" y="304"/>
                  </a:cubicBezTo>
                  <a:cubicBezTo>
                    <a:pt x="525" y="351"/>
                    <a:pt x="489" y="399"/>
                    <a:pt x="453" y="447"/>
                  </a:cubicBezTo>
                  <a:cubicBezTo>
                    <a:pt x="370" y="566"/>
                    <a:pt x="263" y="673"/>
                    <a:pt x="156" y="780"/>
                  </a:cubicBezTo>
                  <a:cubicBezTo>
                    <a:pt x="60" y="863"/>
                    <a:pt x="120" y="1018"/>
                    <a:pt x="239" y="1018"/>
                  </a:cubicBezTo>
                  <a:cubicBezTo>
                    <a:pt x="275" y="1018"/>
                    <a:pt x="311" y="1006"/>
                    <a:pt x="334" y="982"/>
                  </a:cubicBezTo>
                  <a:cubicBezTo>
                    <a:pt x="370" y="959"/>
                    <a:pt x="406" y="923"/>
                    <a:pt x="441" y="887"/>
                  </a:cubicBezTo>
                  <a:cubicBezTo>
                    <a:pt x="572" y="744"/>
                    <a:pt x="703" y="589"/>
                    <a:pt x="811" y="423"/>
                  </a:cubicBezTo>
                  <a:cubicBezTo>
                    <a:pt x="822" y="423"/>
                    <a:pt x="822" y="411"/>
                    <a:pt x="822" y="411"/>
                  </a:cubicBezTo>
                  <a:cubicBezTo>
                    <a:pt x="870" y="435"/>
                    <a:pt x="930" y="470"/>
                    <a:pt x="977" y="506"/>
                  </a:cubicBezTo>
                  <a:cubicBezTo>
                    <a:pt x="1001" y="530"/>
                    <a:pt x="1025" y="542"/>
                    <a:pt x="1061" y="542"/>
                  </a:cubicBezTo>
                  <a:cubicBezTo>
                    <a:pt x="1096" y="542"/>
                    <a:pt x="1144" y="518"/>
                    <a:pt x="1168" y="482"/>
                  </a:cubicBezTo>
                  <a:cubicBezTo>
                    <a:pt x="1215" y="423"/>
                    <a:pt x="1203" y="339"/>
                    <a:pt x="1144" y="292"/>
                  </a:cubicBezTo>
                  <a:cubicBezTo>
                    <a:pt x="942" y="149"/>
                    <a:pt x="715" y="54"/>
                    <a:pt x="477" y="18"/>
                  </a:cubicBezTo>
                  <a:cubicBezTo>
                    <a:pt x="418" y="6"/>
                    <a:pt x="358" y="0"/>
                    <a:pt x="29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6"/>
            <p:cNvSpPr/>
            <p:nvPr/>
          </p:nvSpPr>
          <p:spPr>
            <a:xfrm>
              <a:off x="1098050" y="3437450"/>
              <a:ext cx="559300" cy="306025"/>
            </a:xfrm>
            <a:custGeom>
              <a:avLst/>
              <a:gdLst/>
              <a:ahLst/>
              <a:cxnLst/>
              <a:rect l="l" t="t" r="r" b="b"/>
              <a:pathLst>
                <a:path w="22372" h="12241" extrusionOk="0">
                  <a:moveTo>
                    <a:pt x="14823" y="1"/>
                  </a:moveTo>
                  <a:lnTo>
                    <a:pt x="14847" y="191"/>
                  </a:lnTo>
                  <a:cubicBezTo>
                    <a:pt x="14855" y="190"/>
                    <a:pt x="14862" y="190"/>
                    <a:pt x="14870" y="190"/>
                  </a:cubicBezTo>
                  <a:cubicBezTo>
                    <a:pt x="15030" y="190"/>
                    <a:pt x="15066" y="431"/>
                    <a:pt x="14895" y="465"/>
                  </a:cubicBezTo>
                  <a:cubicBezTo>
                    <a:pt x="14871" y="465"/>
                    <a:pt x="14847" y="465"/>
                    <a:pt x="14823" y="477"/>
                  </a:cubicBezTo>
                  <a:cubicBezTo>
                    <a:pt x="14073" y="620"/>
                    <a:pt x="13311" y="679"/>
                    <a:pt x="12561" y="679"/>
                  </a:cubicBezTo>
                  <a:cubicBezTo>
                    <a:pt x="12014" y="679"/>
                    <a:pt x="11549" y="644"/>
                    <a:pt x="11192" y="620"/>
                  </a:cubicBezTo>
                  <a:cubicBezTo>
                    <a:pt x="10775" y="572"/>
                    <a:pt x="10513" y="525"/>
                    <a:pt x="10513" y="525"/>
                  </a:cubicBezTo>
                  <a:cubicBezTo>
                    <a:pt x="10430" y="513"/>
                    <a:pt x="10382" y="441"/>
                    <a:pt x="10394" y="370"/>
                  </a:cubicBezTo>
                  <a:cubicBezTo>
                    <a:pt x="10405" y="306"/>
                    <a:pt x="10464" y="261"/>
                    <a:pt x="10518" y="261"/>
                  </a:cubicBezTo>
                  <a:cubicBezTo>
                    <a:pt x="10525" y="261"/>
                    <a:pt x="10531" y="261"/>
                    <a:pt x="10537" y="263"/>
                  </a:cubicBezTo>
                  <a:lnTo>
                    <a:pt x="10561" y="1"/>
                  </a:lnTo>
                  <a:lnTo>
                    <a:pt x="10561" y="1"/>
                  </a:lnTo>
                  <a:cubicBezTo>
                    <a:pt x="10287" y="72"/>
                    <a:pt x="10037" y="191"/>
                    <a:pt x="9799" y="334"/>
                  </a:cubicBezTo>
                  <a:cubicBezTo>
                    <a:pt x="9609" y="394"/>
                    <a:pt x="9347" y="489"/>
                    <a:pt x="9013" y="608"/>
                  </a:cubicBezTo>
                  <a:cubicBezTo>
                    <a:pt x="8085" y="953"/>
                    <a:pt x="6572" y="1584"/>
                    <a:pt x="4275" y="2656"/>
                  </a:cubicBezTo>
                  <a:cubicBezTo>
                    <a:pt x="3215" y="3156"/>
                    <a:pt x="2000" y="3751"/>
                    <a:pt x="595" y="4466"/>
                  </a:cubicBezTo>
                  <a:cubicBezTo>
                    <a:pt x="393" y="4561"/>
                    <a:pt x="203" y="4668"/>
                    <a:pt x="0" y="4763"/>
                  </a:cubicBezTo>
                  <a:cubicBezTo>
                    <a:pt x="524" y="5787"/>
                    <a:pt x="953" y="6835"/>
                    <a:pt x="1322" y="7918"/>
                  </a:cubicBezTo>
                  <a:cubicBezTo>
                    <a:pt x="1357" y="8049"/>
                    <a:pt x="1405" y="8180"/>
                    <a:pt x="1441" y="8311"/>
                  </a:cubicBezTo>
                  <a:cubicBezTo>
                    <a:pt x="1465" y="8383"/>
                    <a:pt x="1417" y="8454"/>
                    <a:pt x="1346" y="8478"/>
                  </a:cubicBezTo>
                  <a:lnTo>
                    <a:pt x="1286" y="8478"/>
                  </a:lnTo>
                  <a:cubicBezTo>
                    <a:pt x="1465" y="9073"/>
                    <a:pt x="1619" y="9669"/>
                    <a:pt x="1750" y="10228"/>
                  </a:cubicBezTo>
                  <a:cubicBezTo>
                    <a:pt x="2417" y="10050"/>
                    <a:pt x="3655" y="9538"/>
                    <a:pt x="4965" y="8966"/>
                  </a:cubicBezTo>
                  <a:cubicBezTo>
                    <a:pt x="5656" y="8657"/>
                    <a:pt x="6358" y="8335"/>
                    <a:pt x="7013" y="8037"/>
                  </a:cubicBezTo>
                  <a:cubicBezTo>
                    <a:pt x="7013" y="7680"/>
                    <a:pt x="7013" y="7311"/>
                    <a:pt x="7037" y="6918"/>
                  </a:cubicBezTo>
                  <a:cubicBezTo>
                    <a:pt x="7037" y="6835"/>
                    <a:pt x="7096" y="6787"/>
                    <a:pt x="7168" y="6787"/>
                  </a:cubicBezTo>
                  <a:cubicBezTo>
                    <a:pt x="7192" y="6787"/>
                    <a:pt x="7203" y="6787"/>
                    <a:pt x="7215" y="6799"/>
                  </a:cubicBezTo>
                  <a:cubicBezTo>
                    <a:pt x="7275" y="6811"/>
                    <a:pt x="7299" y="6871"/>
                    <a:pt x="7299" y="6918"/>
                  </a:cubicBezTo>
                  <a:cubicBezTo>
                    <a:pt x="7287" y="7275"/>
                    <a:pt x="7287" y="7597"/>
                    <a:pt x="7275" y="7907"/>
                  </a:cubicBezTo>
                  <a:cubicBezTo>
                    <a:pt x="7275" y="8418"/>
                    <a:pt x="7287" y="8871"/>
                    <a:pt x="7287" y="9276"/>
                  </a:cubicBezTo>
                  <a:cubicBezTo>
                    <a:pt x="7323" y="10383"/>
                    <a:pt x="7394" y="11038"/>
                    <a:pt x="7394" y="11050"/>
                  </a:cubicBezTo>
                  <a:cubicBezTo>
                    <a:pt x="7406" y="11121"/>
                    <a:pt x="7346" y="11193"/>
                    <a:pt x="7275" y="11205"/>
                  </a:cubicBezTo>
                  <a:lnTo>
                    <a:pt x="7263" y="11205"/>
                  </a:lnTo>
                  <a:cubicBezTo>
                    <a:pt x="7251" y="11205"/>
                    <a:pt x="7227" y="11205"/>
                    <a:pt x="7215" y="11193"/>
                  </a:cubicBezTo>
                  <a:cubicBezTo>
                    <a:pt x="7215" y="11538"/>
                    <a:pt x="7215" y="11895"/>
                    <a:pt x="7203" y="12240"/>
                  </a:cubicBezTo>
                  <a:lnTo>
                    <a:pt x="7692" y="12240"/>
                  </a:lnTo>
                  <a:lnTo>
                    <a:pt x="17991" y="12133"/>
                  </a:lnTo>
                  <a:lnTo>
                    <a:pt x="18610" y="12133"/>
                  </a:lnTo>
                  <a:cubicBezTo>
                    <a:pt x="18610" y="12133"/>
                    <a:pt x="18669" y="11752"/>
                    <a:pt x="18729" y="11133"/>
                  </a:cubicBezTo>
                  <a:cubicBezTo>
                    <a:pt x="18705" y="11109"/>
                    <a:pt x="18705" y="11074"/>
                    <a:pt x="18705" y="11050"/>
                  </a:cubicBezTo>
                  <a:cubicBezTo>
                    <a:pt x="18705" y="11038"/>
                    <a:pt x="18800" y="10181"/>
                    <a:pt x="18824" y="8776"/>
                  </a:cubicBezTo>
                  <a:cubicBezTo>
                    <a:pt x="18824" y="8573"/>
                    <a:pt x="18824" y="8371"/>
                    <a:pt x="18812" y="8157"/>
                  </a:cubicBezTo>
                  <a:lnTo>
                    <a:pt x="18812" y="8157"/>
                  </a:lnTo>
                  <a:cubicBezTo>
                    <a:pt x="18812" y="8157"/>
                    <a:pt x="18824" y="8157"/>
                    <a:pt x="18824" y="8168"/>
                  </a:cubicBezTo>
                  <a:cubicBezTo>
                    <a:pt x="18824" y="7776"/>
                    <a:pt x="18824" y="7371"/>
                    <a:pt x="18800" y="6918"/>
                  </a:cubicBezTo>
                  <a:cubicBezTo>
                    <a:pt x="18800" y="6828"/>
                    <a:pt x="18868" y="6780"/>
                    <a:pt x="18936" y="6780"/>
                  </a:cubicBezTo>
                  <a:cubicBezTo>
                    <a:pt x="19002" y="6780"/>
                    <a:pt x="19068" y="6825"/>
                    <a:pt x="19074" y="6918"/>
                  </a:cubicBezTo>
                  <a:cubicBezTo>
                    <a:pt x="19086" y="7406"/>
                    <a:pt x="19098" y="7859"/>
                    <a:pt x="19098" y="8276"/>
                  </a:cubicBezTo>
                  <a:cubicBezTo>
                    <a:pt x="19979" y="8657"/>
                    <a:pt x="20908" y="9061"/>
                    <a:pt x="21717" y="9407"/>
                  </a:cubicBezTo>
                  <a:cubicBezTo>
                    <a:pt x="21801" y="7502"/>
                    <a:pt x="21991" y="5621"/>
                    <a:pt x="22289" y="3739"/>
                  </a:cubicBezTo>
                  <a:cubicBezTo>
                    <a:pt x="22312" y="3585"/>
                    <a:pt x="22336" y="3442"/>
                    <a:pt x="22372" y="3287"/>
                  </a:cubicBezTo>
                  <a:cubicBezTo>
                    <a:pt x="22324" y="3275"/>
                    <a:pt x="22289" y="3251"/>
                    <a:pt x="22241" y="3227"/>
                  </a:cubicBezTo>
                  <a:cubicBezTo>
                    <a:pt x="20277" y="2263"/>
                    <a:pt x="18645" y="1549"/>
                    <a:pt x="17479" y="1072"/>
                  </a:cubicBezTo>
                  <a:cubicBezTo>
                    <a:pt x="16645" y="739"/>
                    <a:pt x="16062" y="513"/>
                    <a:pt x="15764" y="406"/>
                  </a:cubicBezTo>
                  <a:cubicBezTo>
                    <a:pt x="15752" y="406"/>
                    <a:pt x="15740" y="406"/>
                    <a:pt x="15740" y="394"/>
                  </a:cubicBezTo>
                  <a:cubicBezTo>
                    <a:pt x="15550" y="287"/>
                    <a:pt x="15359" y="191"/>
                    <a:pt x="15157" y="108"/>
                  </a:cubicBezTo>
                  <a:cubicBezTo>
                    <a:pt x="15050" y="60"/>
                    <a:pt x="14943" y="25"/>
                    <a:pt x="14823" y="1"/>
                  </a:cubicBezTo>
                  <a:close/>
                </a:path>
              </a:pathLst>
            </a:custGeom>
            <a:solidFill>
              <a:srgbClr val="8F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6"/>
            <p:cNvSpPr/>
            <p:nvPr/>
          </p:nvSpPr>
          <p:spPr>
            <a:xfrm>
              <a:off x="1273075" y="3607125"/>
              <a:ext cx="10125" cy="110450"/>
            </a:xfrm>
            <a:custGeom>
              <a:avLst/>
              <a:gdLst/>
              <a:ahLst/>
              <a:cxnLst/>
              <a:rect l="l" t="t" r="r" b="b"/>
              <a:pathLst>
                <a:path w="405" h="4418" extrusionOk="0">
                  <a:moveTo>
                    <a:pt x="167" y="0"/>
                  </a:moveTo>
                  <a:cubicBezTo>
                    <a:pt x="95" y="0"/>
                    <a:pt x="36" y="48"/>
                    <a:pt x="24" y="131"/>
                  </a:cubicBezTo>
                  <a:cubicBezTo>
                    <a:pt x="12" y="524"/>
                    <a:pt x="12" y="893"/>
                    <a:pt x="12" y="1250"/>
                  </a:cubicBezTo>
                  <a:cubicBezTo>
                    <a:pt x="0" y="1691"/>
                    <a:pt x="12" y="2096"/>
                    <a:pt x="24" y="2465"/>
                  </a:cubicBezTo>
                  <a:cubicBezTo>
                    <a:pt x="48" y="3608"/>
                    <a:pt x="131" y="4287"/>
                    <a:pt x="131" y="4298"/>
                  </a:cubicBezTo>
                  <a:cubicBezTo>
                    <a:pt x="131" y="4346"/>
                    <a:pt x="167" y="4394"/>
                    <a:pt x="214" y="4406"/>
                  </a:cubicBezTo>
                  <a:cubicBezTo>
                    <a:pt x="226" y="4418"/>
                    <a:pt x="250" y="4418"/>
                    <a:pt x="262" y="4418"/>
                  </a:cubicBezTo>
                  <a:lnTo>
                    <a:pt x="274" y="4418"/>
                  </a:lnTo>
                  <a:cubicBezTo>
                    <a:pt x="345" y="4406"/>
                    <a:pt x="405" y="4334"/>
                    <a:pt x="393" y="4263"/>
                  </a:cubicBezTo>
                  <a:cubicBezTo>
                    <a:pt x="393" y="4251"/>
                    <a:pt x="322" y="3596"/>
                    <a:pt x="286" y="2489"/>
                  </a:cubicBezTo>
                  <a:cubicBezTo>
                    <a:pt x="274" y="2084"/>
                    <a:pt x="274" y="1631"/>
                    <a:pt x="274" y="1120"/>
                  </a:cubicBezTo>
                  <a:cubicBezTo>
                    <a:pt x="286" y="810"/>
                    <a:pt x="286" y="488"/>
                    <a:pt x="298" y="131"/>
                  </a:cubicBezTo>
                  <a:cubicBezTo>
                    <a:pt x="298" y="84"/>
                    <a:pt x="274" y="24"/>
                    <a:pt x="214" y="12"/>
                  </a:cubicBezTo>
                  <a:cubicBezTo>
                    <a:pt x="202" y="0"/>
                    <a:pt x="191" y="0"/>
                    <a:pt x="16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6"/>
            <p:cNvSpPr/>
            <p:nvPr/>
          </p:nvSpPr>
          <p:spPr>
            <a:xfrm>
              <a:off x="1565950" y="3606925"/>
              <a:ext cx="9550" cy="110650"/>
            </a:xfrm>
            <a:custGeom>
              <a:avLst/>
              <a:gdLst/>
              <a:ahLst/>
              <a:cxnLst/>
              <a:rect l="l" t="t" r="r" b="b"/>
              <a:pathLst>
                <a:path w="382" h="4426" extrusionOk="0">
                  <a:moveTo>
                    <a:pt x="220" y="1"/>
                  </a:moveTo>
                  <a:cubicBezTo>
                    <a:pt x="152" y="1"/>
                    <a:pt x="84" y="49"/>
                    <a:pt x="84" y="139"/>
                  </a:cubicBezTo>
                  <a:cubicBezTo>
                    <a:pt x="96" y="592"/>
                    <a:pt x="108" y="997"/>
                    <a:pt x="108" y="1389"/>
                  </a:cubicBezTo>
                  <a:cubicBezTo>
                    <a:pt x="108" y="1604"/>
                    <a:pt x="108" y="1806"/>
                    <a:pt x="108" y="1997"/>
                  </a:cubicBezTo>
                  <a:cubicBezTo>
                    <a:pt x="108" y="2925"/>
                    <a:pt x="60" y="3747"/>
                    <a:pt x="1" y="4354"/>
                  </a:cubicBezTo>
                  <a:cubicBezTo>
                    <a:pt x="25" y="4390"/>
                    <a:pt x="60" y="4414"/>
                    <a:pt x="108" y="4426"/>
                  </a:cubicBezTo>
                  <a:lnTo>
                    <a:pt x="120" y="4426"/>
                  </a:lnTo>
                  <a:cubicBezTo>
                    <a:pt x="191" y="4426"/>
                    <a:pt x="251" y="4366"/>
                    <a:pt x="263" y="4306"/>
                  </a:cubicBezTo>
                  <a:cubicBezTo>
                    <a:pt x="263" y="4295"/>
                    <a:pt x="382" y="3223"/>
                    <a:pt x="382" y="1497"/>
                  </a:cubicBezTo>
                  <a:cubicBezTo>
                    <a:pt x="382" y="1080"/>
                    <a:pt x="370" y="627"/>
                    <a:pt x="358" y="139"/>
                  </a:cubicBezTo>
                  <a:cubicBezTo>
                    <a:pt x="352" y="46"/>
                    <a:pt x="286" y="1"/>
                    <a:pt x="22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6"/>
            <p:cNvSpPr/>
            <p:nvPr/>
          </p:nvSpPr>
          <p:spPr>
            <a:xfrm>
              <a:off x="1565650" y="3656825"/>
              <a:ext cx="3000" cy="58975"/>
            </a:xfrm>
            <a:custGeom>
              <a:avLst/>
              <a:gdLst/>
              <a:ahLst/>
              <a:cxnLst/>
              <a:rect l="l" t="t" r="r" b="b"/>
              <a:pathLst>
                <a:path w="120" h="2359" extrusionOk="0">
                  <a:moveTo>
                    <a:pt x="120" y="1"/>
                  </a:moveTo>
                  <a:lnTo>
                    <a:pt x="120" y="1"/>
                  </a:lnTo>
                  <a:cubicBezTo>
                    <a:pt x="96" y="1406"/>
                    <a:pt x="1" y="2263"/>
                    <a:pt x="1" y="2275"/>
                  </a:cubicBezTo>
                  <a:cubicBezTo>
                    <a:pt x="1" y="2299"/>
                    <a:pt x="1" y="2334"/>
                    <a:pt x="13" y="2358"/>
                  </a:cubicBezTo>
                  <a:cubicBezTo>
                    <a:pt x="72" y="1751"/>
                    <a:pt x="120" y="929"/>
                    <a:pt x="12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6"/>
            <p:cNvSpPr/>
            <p:nvPr/>
          </p:nvSpPr>
          <p:spPr>
            <a:xfrm>
              <a:off x="1428450" y="3220400"/>
              <a:ext cx="35425" cy="29925"/>
            </a:xfrm>
            <a:custGeom>
              <a:avLst/>
              <a:gdLst/>
              <a:ahLst/>
              <a:cxnLst/>
              <a:rect l="l" t="t" r="r" b="b"/>
              <a:pathLst>
                <a:path w="1417" h="1197" extrusionOk="0">
                  <a:moveTo>
                    <a:pt x="788" y="1"/>
                  </a:moveTo>
                  <a:cubicBezTo>
                    <a:pt x="298" y="1"/>
                    <a:pt x="1" y="578"/>
                    <a:pt x="322" y="979"/>
                  </a:cubicBezTo>
                  <a:cubicBezTo>
                    <a:pt x="444" y="1129"/>
                    <a:pt x="613" y="1197"/>
                    <a:pt x="779" y="1197"/>
                  </a:cubicBezTo>
                  <a:cubicBezTo>
                    <a:pt x="1064" y="1197"/>
                    <a:pt x="1344" y="996"/>
                    <a:pt x="1381" y="658"/>
                  </a:cubicBezTo>
                  <a:cubicBezTo>
                    <a:pt x="1417" y="337"/>
                    <a:pt x="1179" y="39"/>
                    <a:pt x="845" y="3"/>
                  </a:cubicBezTo>
                  <a:cubicBezTo>
                    <a:pt x="826" y="1"/>
                    <a:pt x="807" y="1"/>
                    <a:pt x="78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6"/>
            <p:cNvSpPr/>
            <p:nvPr/>
          </p:nvSpPr>
          <p:spPr>
            <a:xfrm>
              <a:off x="1352000" y="3223025"/>
              <a:ext cx="35400" cy="29775"/>
            </a:xfrm>
            <a:custGeom>
              <a:avLst/>
              <a:gdLst/>
              <a:ahLst/>
              <a:cxnLst/>
              <a:rect l="l" t="t" r="r" b="b"/>
              <a:pathLst>
                <a:path w="1416" h="1191" extrusionOk="0">
                  <a:moveTo>
                    <a:pt x="752" y="1"/>
                  </a:moveTo>
                  <a:cubicBezTo>
                    <a:pt x="310" y="1"/>
                    <a:pt x="1" y="500"/>
                    <a:pt x="260" y="910"/>
                  </a:cubicBezTo>
                  <a:cubicBezTo>
                    <a:pt x="381" y="1101"/>
                    <a:pt x="571" y="1190"/>
                    <a:pt x="760" y="1190"/>
                  </a:cubicBezTo>
                  <a:cubicBezTo>
                    <a:pt x="1019" y="1190"/>
                    <a:pt x="1275" y="1023"/>
                    <a:pt x="1344" y="720"/>
                  </a:cubicBezTo>
                  <a:cubicBezTo>
                    <a:pt x="1415" y="398"/>
                    <a:pt x="1213" y="89"/>
                    <a:pt x="891" y="17"/>
                  </a:cubicBezTo>
                  <a:cubicBezTo>
                    <a:pt x="844" y="6"/>
                    <a:pt x="797" y="1"/>
                    <a:pt x="75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6"/>
            <p:cNvSpPr/>
            <p:nvPr/>
          </p:nvSpPr>
          <p:spPr>
            <a:xfrm>
              <a:off x="1383275" y="3289575"/>
              <a:ext cx="38650" cy="11600"/>
            </a:xfrm>
            <a:custGeom>
              <a:avLst/>
              <a:gdLst/>
              <a:ahLst/>
              <a:cxnLst/>
              <a:rect l="l" t="t" r="r" b="b"/>
              <a:pathLst>
                <a:path w="1546" h="464" extrusionOk="0">
                  <a:moveTo>
                    <a:pt x="198" y="0"/>
                  </a:moveTo>
                  <a:cubicBezTo>
                    <a:pt x="78" y="0"/>
                    <a:pt x="1" y="179"/>
                    <a:pt x="140" y="248"/>
                  </a:cubicBezTo>
                  <a:cubicBezTo>
                    <a:pt x="372" y="392"/>
                    <a:pt x="646" y="464"/>
                    <a:pt x="922" y="464"/>
                  </a:cubicBezTo>
                  <a:cubicBezTo>
                    <a:pt x="943" y="464"/>
                    <a:pt x="964" y="464"/>
                    <a:pt x="986" y="463"/>
                  </a:cubicBezTo>
                  <a:lnTo>
                    <a:pt x="1152" y="463"/>
                  </a:lnTo>
                  <a:cubicBezTo>
                    <a:pt x="1283" y="451"/>
                    <a:pt x="1414" y="427"/>
                    <a:pt x="1545" y="379"/>
                  </a:cubicBezTo>
                  <a:cubicBezTo>
                    <a:pt x="1533" y="296"/>
                    <a:pt x="1521" y="201"/>
                    <a:pt x="1509" y="117"/>
                  </a:cubicBezTo>
                  <a:cubicBezTo>
                    <a:pt x="1390" y="153"/>
                    <a:pt x="1259" y="177"/>
                    <a:pt x="1128" y="189"/>
                  </a:cubicBezTo>
                  <a:cubicBezTo>
                    <a:pt x="1072" y="196"/>
                    <a:pt x="1015" y="199"/>
                    <a:pt x="959" y="199"/>
                  </a:cubicBezTo>
                  <a:cubicBezTo>
                    <a:pt x="719" y="199"/>
                    <a:pt x="483" y="138"/>
                    <a:pt x="271" y="22"/>
                  </a:cubicBezTo>
                  <a:cubicBezTo>
                    <a:pt x="246" y="7"/>
                    <a:pt x="221" y="0"/>
                    <a:pt x="19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6"/>
            <p:cNvSpPr/>
            <p:nvPr/>
          </p:nvSpPr>
          <p:spPr>
            <a:xfrm>
              <a:off x="1421000" y="3287000"/>
              <a:ext cx="16600" cy="12075"/>
            </a:xfrm>
            <a:custGeom>
              <a:avLst/>
              <a:gdLst/>
              <a:ahLst/>
              <a:cxnLst/>
              <a:rect l="l" t="t" r="r" b="b"/>
              <a:pathLst>
                <a:path w="664" h="483" extrusionOk="0">
                  <a:moveTo>
                    <a:pt x="464" y="1"/>
                  </a:moveTo>
                  <a:cubicBezTo>
                    <a:pt x="437" y="1"/>
                    <a:pt x="409" y="9"/>
                    <a:pt x="381" y="30"/>
                  </a:cubicBezTo>
                  <a:cubicBezTo>
                    <a:pt x="262" y="101"/>
                    <a:pt x="143" y="173"/>
                    <a:pt x="0" y="220"/>
                  </a:cubicBezTo>
                  <a:cubicBezTo>
                    <a:pt x="12" y="304"/>
                    <a:pt x="24" y="399"/>
                    <a:pt x="36" y="482"/>
                  </a:cubicBezTo>
                  <a:cubicBezTo>
                    <a:pt x="215" y="435"/>
                    <a:pt x="393" y="351"/>
                    <a:pt x="548" y="244"/>
                  </a:cubicBezTo>
                  <a:cubicBezTo>
                    <a:pt x="664" y="158"/>
                    <a:pt x="577" y="1"/>
                    <a:pt x="4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6"/>
            <p:cNvSpPr/>
            <p:nvPr/>
          </p:nvSpPr>
          <p:spPr>
            <a:xfrm>
              <a:off x="1169775" y="3139200"/>
              <a:ext cx="467050" cy="308525"/>
            </a:xfrm>
            <a:custGeom>
              <a:avLst/>
              <a:gdLst/>
              <a:ahLst/>
              <a:cxnLst/>
              <a:rect l="l" t="t" r="r" b="b"/>
              <a:pathLst>
                <a:path w="18682" h="12341" extrusionOk="0">
                  <a:moveTo>
                    <a:pt x="11078" y="2037"/>
                  </a:moveTo>
                  <a:cubicBezTo>
                    <a:pt x="11147" y="2037"/>
                    <a:pt x="11215" y="2042"/>
                    <a:pt x="11276" y="2049"/>
                  </a:cubicBezTo>
                  <a:cubicBezTo>
                    <a:pt x="11490" y="2061"/>
                    <a:pt x="11871" y="2072"/>
                    <a:pt x="12038" y="2203"/>
                  </a:cubicBezTo>
                  <a:cubicBezTo>
                    <a:pt x="12121" y="2275"/>
                    <a:pt x="12145" y="2394"/>
                    <a:pt x="12109" y="2489"/>
                  </a:cubicBezTo>
                  <a:cubicBezTo>
                    <a:pt x="12050" y="2620"/>
                    <a:pt x="11919" y="2703"/>
                    <a:pt x="11776" y="2727"/>
                  </a:cubicBezTo>
                  <a:cubicBezTo>
                    <a:pt x="11699" y="2741"/>
                    <a:pt x="11618" y="2747"/>
                    <a:pt x="11538" y="2747"/>
                  </a:cubicBezTo>
                  <a:cubicBezTo>
                    <a:pt x="11482" y="2747"/>
                    <a:pt x="11425" y="2744"/>
                    <a:pt x="11371" y="2739"/>
                  </a:cubicBezTo>
                  <a:cubicBezTo>
                    <a:pt x="11181" y="2727"/>
                    <a:pt x="11002" y="2727"/>
                    <a:pt x="10811" y="2703"/>
                  </a:cubicBezTo>
                  <a:cubicBezTo>
                    <a:pt x="10776" y="2703"/>
                    <a:pt x="10728" y="2703"/>
                    <a:pt x="10680" y="2680"/>
                  </a:cubicBezTo>
                  <a:cubicBezTo>
                    <a:pt x="10573" y="2632"/>
                    <a:pt x="10526" y="2442"/>
                    <a:pt x="10538" y="2346"/>
                  </a:cubicBezTo>
                  <a:cubicBezTo>
                    <a:pt x="10538" y="2287"/>
                    <a:pt x="10561" y="2227"/>
                    <a:pt x="10609" y="2180"/>
                  </a:cubicBezTo>
                  <a:cubicBezTo>
                    <a:pt x="10712" y="2068"/>
                    <a:pt x="10900" y="2037"/>
                    <a:pt x="11078" y="2037"/>
                  </a:cubicBezTo>
                  <a:close/>
                  <a:moveTo>
                    <a:pt x="7985" y="2114"/>
                  </a:moveTo>
                  <a:cubicBezTo>
                    <a:pt x="8170" y="2114"/>
                    <a:pt x="8363" y="2139"/>
                    <a:pt x="8478" y="2263"/>
                  </a:cubicBezTo>
                  <a:cubicBezTo>
                    <a:pt x="8514" y="2299"/>
                    <a:pt x="8537" y="2358"/>
                    <a:pt x="8549" y="2430"/>
                  </a:cubicBezTo>
                  <a:cubicBezTo>
                    <a:pt x="8549" y="2513"/>
                    <a:pt x="8514" y="2703"/>
                    <a:pt x="8394" y="2763"/>
                  </a:cubicBezTo>
                  <a:cubicBezTo>
                    <a:pt x="8359" y="2775"/>
                    <a:pt x="8311" y="2787"/>
                    <a:pt x="8264" y="2787"/>
                  </a:cubicBezTo>
                  <a:cubicBezTo>
                    <a:pt x="8085" y="2799"/>
                    <a:pt x="7894" y="2811"/>
                    <a:pt x="7716" y="2811"/>
                  </a:cubicBezTo>
                  <a:cubicBezTo>
                    <a:pt x="7657" y="2816"/>
                    <a:pt x="7599" y="2818"/>
                    <a:pt x="7544" y="2818"/>
                  </a:cubicBezTo>
                  <a:cubicBezTo>
                    <a:pt x="7464" y="2818"/>
                    <a:pt x="7388" y="2813"/>
                    <a:pt x="7311" y="2799"/>
                  </a:cubicBezTo>
                  <a:cubicBezTo>
                    <a:pt x="7156" y="2787"/>
                    <a:pt x="7037" y="2703"/>
                    <a:pt x="6966" y="2572"/>
                  </a:cubicBezTo>
                  <a:cubicBezTo>
                    <a:pt x="6930" y="2465"/>
                    <a:pt x="6966" y="2358"/>
                    <a:pt x="7049" y="2287"/>
                  </a:cubicBezTo>
                  <a:cubicBezTo>
                    <a:pt x="7216" y="2144"/>
                    <a:pt x="7585" y="2132"/>
                    <a:pt x="7799" y="2120"/>
                  </a:cubicBezTo>
                  <a:cubicBezTo>
                    <a:pt x="7858" y="2117"/>
                    <a:pt x="7921" y="2114"/>
                    <a:pt x="7985" y="2114"/>
                  </a:cubicBezTo>
                  <a:close/>
                  <a:moveTo>
                    <a:pt x="11135" y="3249"/>
                  </a:moveTo>
                  <a:cubicBezTo>
                    <a:pt x="11154" y="3249"/>
                    <a:pt x="11173" y="3249"/>
                    <a:pt x="11192" y="3251"/>
                  </a:cubicBezTo>
                  <a:cubicBezTo>
                    <a:pt x="11526" y="3287"/>
                    <a:pt x="11764" y="3585"/>
                    <a:pt x="11728" y="3906"/>
                  </a:cubicBezTo>
                  <a:cubicBezTo>
                    <a:pt x="11691" y="4244"/>
                    <a:pt x="11411" y="4445"/>
                    <a:pt x="11126" y="4445"/>
                  </a:cubicBezTo>
                  <a:cubicBezTo>
                    <a:pt x="10960" y="4445"/>
                    <a:pt x="10791" y="4377"/>
                    <a:pt x="10669" y="4227"/>
                  </a:cubicBezTo>
                  <a:cubicBezTo>
                    <a:pt x="10348" y="3826"/>
                    <a:pt x="10645" y="3249"/>
                    <a:pt x="11135" y="3249"/>
                  </a:cubicBezTo>
                  <a:close/>
                  <a:moveTo>
                    <a:pt x="8048" y="3347"/>
                  </a:moveTo>
                  <a:cubicBezTo>
                    <a:pt x="8406" y="3347"/>
                    <a:pt x="8724" y="3678"/>
                    <a:pt x="8633" y="4073"/>
                  </a:cubicBezTo>
                  <a:cubicBezTo>
                    <a:pt x="8571" y="4351"/>
                    <a:pt x="8322" y="4539"/>
                    <a:pt x="8048" y="4539"/>
                  </a:cubicBezTo>
                  <a:cubicBezTo>
                    <a:pt x="8005" y="4539"/>
                    <a:pt x="7962" y="4535"/>
                    <a:pt x="7918" y="4525"/>
                  </a:cubicBezTo>
                  <a:cubicBezTo>
                    <a:pt x="7394" y="4406"/>
                    <a:pt x="7287" y="3727"/>
                    <a:pt x="7728" y="3442"/>
                  </a:cubicBezTo>
                  <a:cubicBezTo>
                    <a:pt x="7831" y="3376"/>
                    <a:pt x="7941" y="3347"/>
                    <a:pt x="8048" y="3347"/>
                  </a:cubicBezTo>
                  <a:close/>
                  <a:moveTo>
                    <a:pt x="17079" y="3876"/>
                  </a:moveTo>
                  <a:cubicBezTo>
                    <a:pt x="17337" y="3876"/>
                    <a:pt x="17595" y="3951"/>
                    <a:pt x="17812" y="4085"/>
                  </a:cubicBezTo>
                  <a:cubicBezTo>
                    <a:pt x="17824" y="4096"/>
                    <a:pt x="17836" y="4108"/>
                    <a:pt x="17836" y="4108"/>
                  </a:cubicBezTo>
                  <a:cubicBezTo>
                    <a:pt x="17884" y="4156"/>
                    <a:pt x="17896" y="4216"/>
                    <a:pt x="17860" y="4275"/>
                  </a:cubicBezTo>
                  <a:cubicBezTo>
                    <a:pt x="17860" y="4287"/>
                    <a:pt x="17848" y="4287"/>
                    <a:pt x="17836" y="4299"/>
                  </a:cubicBezTo>
                  <a:cubicBezTo>
                    <a:pt x="17812" y="4323"/>
                    <a:pt x="17789" y="4347"/>
                    <a:pt x="17753" y="4347"/>
                  </a:cubicBezTo>
                  <a:cubicBezTo>
                    <a:pt x="17717" y="4347"/>
                    <a:pt x="17705" y="4335"/>
                    <a:pt x="17681" y="4323"/>
                  </a:cubicBezTo>
                  <a:cubicBezTo>
                    <a:pt x="17622" y="4287"/>
                    <a:pt x="17562" y="4263"/>
                    <a:pt x="17503" y="4239"/>
                  </a:cubicBezTo>
                  <a:cubicBezTo>
                    <a:pt x="17503" y="4239"/>
                    <a:pt x="17503" y="4251"/>
                    <a:pt x="17503" y="4251"/>
                  </a:cubicBezTo>
                  <a:cubicBezTo>
                    <a:pt x="17384" y="4477"/>
                    <a:pt x="17241" y="4692"/>
                    <a:pt x="17074" y="4882"/>
                  </a:cubicBezTo>
                  <a:cubicBezTo>
                    <a:pt x="17050" y="4906"/>
                    <a:pt x="17015" y="4918"/>
                    <a:pt x="16979" y="4918"/>
                  </a:cubicBezTo>
                  <a:cubicBezTo>
                    <a:pt x="16972" y="4920"/>
                    <a:pt x="16966" y="4921"/>
                    <a:pt x="16959" y="4921"/>
                  </a:cubicBezTo>
                  <a:cubicBezTo>
                    <a:pt x="16930" y="4921"/>
                    <a:pt x="16903" y="4902"/>
                    <a:pt x="16884" y="4882"/>
                  </a:cubicBezTo>
                  <a:cubicBezTo>
                    <a:pt x="16824" y="4835"/>
                    <a:pt x="16824" y="4751"/>
                    <a:pt x="16872" y="4692"/>
                  </a:cubicBezTo>
                  <a:cubicBezTo>
                    <a:pt x="17015" y="4537"/>
                    <a:pt x="17134" y="4358"/>
                    <a:pt x="17241" y="4168"/>
                  </a:cubicBezTo>
                  <a:cubicBezTo>
                    <a:pt x="17177" y="4157"/>
                    <a:pt x="17115" y="4151"/>
                    <a:pt x="17054" y="4151"/>
                  </a:cubicBezTo>
                  <a:cubicBezTo>
                    <a:pt x="16980" y="4151"/>
                    <a:pt x="16908" y="4160"/>
                    <a:pt x="16836" y="4180"/>
                  </a:cubicBezTo>
                  <a:cubicBezTo>
                    <a:pt x="16823" y="4184"/>
                    <a:pt x="16811" y="4186"/>
                    <a:pt x="16798" y="4186"/>
                  </a:cubicBezTo>
                  <a:cubicBezTo>
                    <a:pt x="16741" y="4186"/>
                    <a:pt x="16689" y="4143"/>
                    <a:pt x="16669" y="4085"/>
                  </a:cubicBezTo>
                  <a:cubicBezTo>
                    <a:pt x="16646" y="4025"/>
                    <a:pt x="16681" y="3942"/>
                    <a:pt x="16753" y="3918"/>
                  </a:cubicBezTo>
                  <a:cubicBezTo>
                    <a:pt x="16859" y="3889"/>
                    <a:pt x="16969" y="3876"/>
                    <a:pt x="17079" y="3876"/>
                  </a:cubicBezTo>
                  <a:close/>
                  <a:moveTo>
                    <a:pt x="1610" y="4107"/>
                  </a:moveTo>
                  <a:cubicBezTo>
                    <a:pt x="1713" y="4107"/>
                    <a:pt x="1816" y="4120"/>
                    <a:pt x="1917" y="4144"/>
                  </a:cubicBezTo>
                  <a:cubicBezTo>
                    <a:pt x="1989" y="4156"/>
                    <a:pt x="2025" y="4239"/>
                    <a:pt x="2013" y="4311"/>
                  </a:cubicBezTo>
                  <a:cubicBezTo>
                    <a:pt x="1994" y="4367"/>
                    <a:pt x="1938" y="4401"/>
                    <a:pt x="1886" y="4401"/>
                  </a:cubicBezTo>
                  <a:cubicBezTo>
                    <a:pt x="1872" y="4401"/>
                    <a:pt x="1858" y="4399"/>
                    <a:pt x="1846" y="4394"/>
                  </a:cubicBezTo>
                  <a:cubicBezTo>
                    <a:pt x="1775" y="4382"/>
                    <a:pt x="1706" y="4376"/>
                    <a:pt x="1639" y="4376"/>
                  </a:cubicBezTo>
                  <a:cubicBezTo>
                    <a:pt x="1572" y="4376"/>
                    <a:pt x="1507" y="4382"/>
                    <a:pt x="1441" y="4394"/>
                  </a:cubicBezTo>
                  <a:cubicBezTo>
                    <a:pt x="1548" y="4585"/>
                    <a:pt x="1667" y="4763"/>
                    <a:pt x="1810" y="4918"/>
                  </a:cubicBezTo>
                  <a:cubicBezTo>
                    <a:pt x="1919" y="5018"/>
                    <a:pt x="1827" y="5153"/>
                    <a:pt x="1719" y="5153"/>
                  </a:cubicBezTo>
                  <a:cubicBezTo>
                    <a:pt x="1686" y="5153"/>
                    <a:pt x="1651" y="5140"/>
                    <a:pt x="1620" y="5109"/>
                  </a:cubicBezTo>
                  <a:cubicBezTo>
                    <a:pt x="1453" y="4918"/>
                    <a:pt x="1298" y="4716"/>
                    <a:pt x="1179" y="4489"/>
                  </a:cubicBezTo>
                  <a:cubicBezTo>
                    <a:pt x="1179" y="4489"/>
                    <a:pt x="1179" y="4489"/>
                    <a:pt x="1179" y="4477"/>
                  </a:cubicBezTo>
                  <a:cubicBezTo>
                    <a:pt x="1120" y="4501"/>
                    <a:pt x="1060" y="4537"/>
                    <a:pt x="1001" y="4573"/>
                  </a:cubicBezTo>
                  <a:cubicBezTo>
                    <a:pt x="977" y="4585"/>
                    <a:pt x="953" y="4597"/>
                    <a:pt x="929" y="4597"/>
                  </a:cubicBezTo>
                  <a:cubicBezTo>
                    <a:pt x="929" y="4597"/>
                    <a:pt x="917" y="4585"/>
                    <a:pt x="917" y="4585"/>
                  </a:cubicBezTo>
                  <a:cubicBezTo>
                    <a:pt x="870" y="4585"/>
                    <a:pt x="834" y="4561"/>
                    <a:pt x="810" y="4525"/>
                  </a:cubicBezTo>
                  <a:cubicBezTo>
                    <a:pt x="774" y="4466"/>
                    <a:pt x="798" y="4382"/>
                    <a:pt x="858" y="4347"/>
                  </a:cubicBezTo>
                  <a:cubicBezTo>
                    <a:pt x="882" y="4335"/>
                    <a:pt x="894" y="4323"/>
                    <a:pt x="917" y="4311"/>
                  </a:cubicBezTo>
                  <a:cubicBezTo>
                    <a:pt x="1127" y="4177"/>
                    <a:pt x="1366" y="4107"/>
                    <a:pt x="1610" y="4107"/>
                  </a:cubicBezTo>
                  <a:close/>
                  <a:moveTo>
                    <a:pt x="10505" y="5906"/>
                  </a:moveTo>
                  <a:cubicBezTo>
                    <a:pt x="10622" y="5906"/>
                    <a:pt x="10713" y="6068"/>
                    <a:pt x="10585" y="6156"/>
                  </a:cubicBezTo>
                  <a:cubicBezTo>
                    <a:pt x="10442" y="6263"/>
                    <a:pt x="10264" y="6347"/>
                    <a:pt x="10085" y="6394"/>
                  </a:cubicBezTo>
                  <a:cubicBezTo>
                    <a:pt x="9954" y="6442"/>
                    <a:pt x="9823" y="6466"/>
                    <a:pt x="9692" y="6478"/>
                  </a:cubicBezTo>
                  <a:lnTo>
                    <a:pt x="9526" y="6478"/>
                  </a:lnTo>
                  <a:cubicBezTo>
                    <a:pt x="9504" y="6479"/>
                    <a:pt x="9483" y="6479"/>
                    <a:pt x="9462" y="6479"/>
                  </a:cubicBezTo>
                  <a:cubicBezTo>
                    <a:pt x="9186" y="6479"/>
                    <a:pt x="8912" y="6407"/>
                    <a:pt x="8668" y="6263"/>
                  </a:cubicBezTo>
                  <a:cubicBezTo>
                    <a:pt x="8539" y="6194"/>
                    <a:pt x="8618" y="6015"/>
                    <a:pt x="8738" y="6015"/>
                  </a:cubicBezTo>
                  <a:cubicBezTo>
                    <a:pt x="8761" y="6015"/>
                    <a:pt x="8786" y="6022"/>
                    <a:pt x="8811" y="6037"/>
                  </a:cubicBezTo>
                  <a:cubicBezTo>
                    <a:pt x="9023" y="6153"/>
                    <a:pt x="9259" y="6214"/>
                    <a:pt x="9499" y="6214"/>
                  </a:cubicBezTo>
                  <a:cubicBezTo>
                    <a:pt x="9555" y="6214"/>
                    <a:pt x="9612" y="6211"/>
                    <a:pt x="9668" y="6204"/>
                  </a:cubicBezTo>
                  <a:cubicBezTo>
                    <a:pt x="9799" y="6192"/>
                    <a:pt x="9930" y="6168"/>
                    <a:pt x="10049" y="6132"/>
                  </a:cubicBezTo>
                  <a:cubicBezTo>
                    <a:pt x="10192" y="6085"/>
                    <a:pt x="10311" y="6013"/>
                    <a:pt x="10430" y="5930"/>
                  </a:cubicBezTo>
                  <a:cubicBezTo>
                    <a:pt x="10455" y="5913"/>
                    <a:pt x="10481" y="5906"/>
                    <a:pt x="10505" y="5906"/>
                  </a:cubicBezTo>
                  <a:close/>
                  <a:moveTo>
                    <a:pt x="5787" y="1"/>
                  </a:moveTo>
                  <a:lnTo>
                    <a:pt x="5037" y="2037"/>
                  </a:lnTo>
                  <a:cubicBezTo>
                    <a:pt x="4653" y="2040"/>
                    <a:pt x="4321" y="2041"/>
                    <a:pt x="4033" y="2041"/>
                  </a:cubicBezTo>
                  <a:cubicBezTo>
                    <a:pt x="3167" y="2041"/>
                    <a:pt x="2691" y="2028"/>
                    <a:pt x="2370" y="2001"/>
                  </a:cubicBezTo>
                  <a:lnTo>
                    <a:pt x="2370" y="2001"/>
                  </a:lnTo>
                  <a:cubicBezTo>
                    <a:pt x="2358" y="2525"/>
                    <a:pt x="2382" y="3061"/>
                    <a:pt x="2429" y="3585"/>
                  </a:cubicBezTo>
                  <a:cubicBezTo>
                    <a:pt x="2171" y="3546"/>
                    <a:pt x="1884" y="3514"/>
                    <a:pt x="1604" y="3514"/>
                  </a:cubicBezTo>
                  <a:cubicBezTo>
                    <a:pt x="1368" y="3514"/>
                    <a:pt x="1136" y="3537"/>
                    <a:pt x="929" y="3596"/>
                  </a:cubicBezTo>
                  <a:cubicBezTo>
                    <a:pt x="727" y="3644"/>
                    <a:pt x="536" y="3751"/>
                    <a:pt x="405" y="3906"/>
                  </a:cubicBezTo>
                  <a:cubicBezTo>
                    <a:pt x="1" y="4406"/>
                    <a:pt x="143" y="5156"/>
                    <a:pt x="679" y="5537"/>
                  </a:cubicBezTo>
                  <a:cubicBezTo>
                    <a:pt x="751" y="5597"/>
                    <a:pt x="834" y="5644"/>
                    <a:pt x="917" y="5692"/>
                  </a:cubicBezTo>
                  <a:cubicBezTo>
                    <a:pt x="1560" y="6049"/>
                    <a:pt x="2406" y="6156"/>
                    <a:pt x="2965" y="6204"/>
                  </a:cubicBezTo>
                  <a:cubicBezTo>
                    <a:pt x="3632" y="8168"/>
                    <a:pt x="5013" y="10050"/>
                    <a:pt x="7787" y="10669"/>
                  </a:cubicBezTo>
                  <a:lnTo>
                    <a:pt x="7692" y="11931"/>
                  </a:lnTo>
                  <a:lnTo>
                    <a:pt x="7668" y="12193"/>
                  </a:lnTo>
                  <a:lnTo>
                    <a:pt x="7692" y="12193"/>
                  </a:lnTo>
                  <a:cubicBezTo>
                    <a:pt x="7692" y="12193"/>
                    <a:pt x="8097" y="12264"/>
                    <a:pt x="8716" y="12312"/>
                  </a:cubicBezTo>
                  <a:cubicBezTo>
                    <a:pt x="9021" y="12331"/>
                    <a:pt x="9326" y="12340"/>
                    <a:pt x="9630" y="12340"/>
                  </a:cubicBezTo>
                  <a:cubicBezTo>
                    <a:pt x="10088" y="12340"/>
                    <a:pt x="10545" y="12319"/>
                    <a:pt x="11002" y="12276"/>
                  </a:cubicBezTo>
                  <a:cubicBezTo>
                    <a:pt x="11323" y="12240"/>
                    <a:pt x="11645" y="12193"/>
                    <a:pt x="11966" y="12121"/>
                  </a:cubicBezTo>
                  <a:lnTo>
                    <a:pt x="11978" y="12121"/>
                  </a:lnTo>
                  <a:lnTo>
                    <a:pt x="11954" y="11931"/>
                  </a:lnTo>
                  <a:lnTo>
                    <a:pt x="11871" y="11145"/>
                  </a:lnTo>
                  <a:lnTo>
                    <a:pt x="11835" y="10871"/>
                  </a:lnTo>
                  <a:cubicBezTo>
                    <a:pt x="11407" y="10966"/>
                    <a:pt x="10954" y="11026"/>
                    <a:pt x="10514" y="11050"/>
                  </a:cubicBezTo>
                  <a:lnTo>
                    <a:pt x="10502" y="11050"/>
                  </a:lnTo>
                  <a:cubicBezTo>
                    <a:pt x="10430" y="11050"/>
                    <a:pt x="10371" y="11002"/>
                    <a:pt x="10371" y="10931"/>
                  </a:cubicBezTo>
                  <a:cubicBezTo>
                    <a:pt x="10371" y="10907"/>
                    <a:pt x="10371" y="10883"/>
                    <a:pt x="10383" y="10859"/>
                  </a:cubicBezTo>
                  <a:cubicBezTo>
                    <a:pt x="10407" y="10812"/>
                    <a:pt x="10454" y="10788"/>
                    <a:pt x="10502" y="10788"/>
                  </a:cubicBezTo>
                  <a:cubicBezTo>
                    <a:pt x="10942" y="10764"/>
                    <a:pt x="11371" y="10693"/>
                    <a:pt x="11800" y="10597"/>
                  </a:cubicBezTo>
                  <a:cubicBezTo>
                    <a:pt x="11823" y="10585"/>
                    <a:pt x="11847" y="10585"/>
                    <a:pt x="11871" y="10573"/>
                  </a:cubicBezTo>
                  <a:cubicBezTo>
                    <a:pt x="12312" y="10466"/>
                    <a:pt x="12752" y="10300"/>
                    <a:pt x="13145" y="10085"/>
                  </a:cubicBezTo>
                  <a:cubicBezTo>
                    <a:pt x="14657" y="9216"/>
                    <a:pt x="15467" y="7704"/>
                    <a:pt x="15872" y="6001"/>
                  </a:cubicBezTo>
                  <a:cubicBezTo>
                    <a:pt x="15967" y="5990"/>
                    <a:pt x="16062" y="5978"/>
                    <a:pt x="16157" y="5954"/>
                  </a:cubicBezTo>
                  <a:cubicBezTo>
                    <a:pt x="16753" y="5882"/>
                    <a:pt x="17324" y="5704"/>
                    <a:pt x="17848" y="5406"/>
                  </a:cubicBezTo>
                  <a:cubicBezTo>
                    <a:pt x="17908" y="5370"/>
                    <a:pt x="17967" y="5323"/>
                    <a:pt x="18027" y="5287"/>
                  </a:cubicBezTo>
                  <a:cubicBezTo>
                    <a:pt x="18562" y="4882"/>
                    <a:pt x="18681" y="4120"/>
                    <a:pt x="18253" y="3644"/>
                  </a:cubicBezTo>
                  <a:cubicBezTo>
                    <a:pt x="18146" y="3513"/>
                    <a:pt x="17991" y="3418"/>
                    <a:pt x="17824" y="3370"/>
                  </a:cubicBezTo>
                  <a:cubicBezTo>
                    <a:pt x="17635" y="3312"/>
                    <a:pt x="17417" y="3289"/>
                    <a:pt x="17189" y="3289"/>
                  </a:cubicBezTo>
                  <a:cubicBezTo>
                    <a:pt x="16858" y="3289"/>
                    <a:pt x="16509" y="3338"/>
                    <a:pt x="16205" y="3394"/>
                  </a:cubicBezTo>
                  <a:cubicBezTo>
                    <a:pt x="16229" y="2668"/>
                    <a:pt x="16205" y="1953"/>
                    <a:pt x="16157" y="1239"/>
                  </a:cubicBezTo>
                  <a:cubicBezTo>
                    <a:pt x="15860" y="1287"/>
                    <a:pt x="15514" y="1334"/>
                    <a:pt x="15122" y="1394"/>
                  </a:cubicBezTo>
                  <a:cubicBezTo>
                    <a:pt x="13907" y="1560"/>
                    <a:pt x="12204" y="1739"/>
                    <a:pt x="9990" y="1870"/>
                  </a:cubicBezTo>
                  <a:cubicBezTo>
                    <a:pt x="9764" y="1882"/>
                    <a:pt x="9526" y="1894"/>
                    <a:pt x="9287" y="1906"/>
                  </a:cubicBezTo>
                  <a:cubicBezTo>
                    <a:pt x="8311" y="1953"/>
                    <a:pt x="7454" y="1977"/>
                    <a:pt x="6704" y="2001"/>
                  </a:cubicBezTo>
                  <a:lnTo>
                    <a:pt x="5787" y="1"/>
                  </a:ln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6"/>
            <p:cNvSpPr/>
            <p:nvPr/>
          </p:nvSpPr>
          <p:spPr>
            <a:xfrm>
              <a:off x="1585900" y="3236075"/>
              <a:ext cx="31275" cy="26175"/>
            </a:xfrm>
            <a:custGeom>
              <a:avLst/>
              <a:gdLst/>
              <a:ahLst/>
              <a:cxnLst/>
              <a:rect l="l" t="t" r="r" b="b"/>
              <a:pathLst>
                <a:path w="1251" h="1047" extrusionOk="0">
                  <a:moveTo>
                    <a:pt x="434" y="1"/>
                  </a:moveTo>
                  <a:cubicBezTo>
                    <a:pt x="324" y="1"/>
                    <a:pt x="214" y="14"/>
                    <a:pt x="108" y="43"/>
                  </a:cubicBezTo>
                  <a:cubicBezTo>
                    <a:pt x="36" y="67"/>
                    <a:pt x="1" y="150"/>
                    <a:pt x="24" y="210"/>
                  </a:cubicBezTo>
                  <a:cubicBezTo>
                    <a:pt x="44" y="268"/>
                    <a:pt x="96" y="311"/>
                    <a:pt x="153" y="311"/>
                  </a:cubicBezTo>
                  <a:cubicBezTo>
                    <a:pt x="166" y="311"/>
                    <a:pt x="178" y="309"/>
                    <a:pt x="191" y="305"/>
                  </a:cubicBezTo>
                  <a:cubicBezTo>
                    <a:pt x="263" y="285"/>
                    <a:pt x="335" y="276"/>
                    <a:pt x="409" y="276"/>
                  </a:cubicBezTo>
                  <a:cubicBezTo>
                    <a:pt x="470" y="276"/>
                    <a:pt x="532" y="282"/>
                    <a:pt x="596" y="293"/>
                  </a:cubicBezTo>
                  <a:cubicBezTo>
                    <a:pt x="489" y="483"/>
                    <a:pt x="370" y="662"/>
                    <a:pt x="227" y="817"/>
                  </a:cubicBezTo>
                  <a:cubicBezTo>
                    <a:pt x="179" y="876"/>
                    <a:pt x="179" y="960"/>
                    <a:pt x="239" y="1007"/>
                  </a:cubicBezTo>
                  <a:cubicBezTo>
                    <a:pt x="258" y="1027"/>
                    <a:pt x="285" y="1046"/>
                    <a:pt x="314" y="1046"/>
                  </a:cubicBezTo>
                  <a:cubicBezTo>
                    <a:pt x="321" y="1046"/>
                    <a:pt x="327" y="1045"/>
                    <a:pt x="334" y="1043"/>
                  </a:cubicBezTo>
                  <a:cubicBezTo>
                    <a:pt x="370" y="1043"/>
                    <a:pt x="405" y="1031"/>
                    <a:pt x="429" y="1007"/>
                  </a:cubicBezTo>
                  <a:cubicBezTo>
                    <a:pt x="596" y="817"/>
                    <a:pt x="739" y="602"/>
                    <a:pt x="858" y="376"/>
                  </a:cubicBezTo>
                  <a:cubicBezTo>
                    <a:pt x="858" y="376"/>
                    <a:pt x="858" y="364"/>
                    <a:pt x="858" y="364"/>
                  </a:cubicBezTo>
                  <a:cubicBezTo>
                    <a:pt x="917" y="388"/>
                    <a:pt x="977" y="412"/>
                    <a:pt x="1036" y="448"/>
                  </a:cubicBezTo>
                  <a:cubicBezTo>
                    <a:pt x="1060" y="460"/>
                    <a:pt x="1072" y="472"/>
                    <a:pt x="1108" y="472"/>
                  </a:cubicBezTo>
                  <a:cubicBezTo>
                    <a:pt x="1144" y="472"/>
                    <a:pt x="1167" y="448"/>
                    <a:pt x="1191" y="424"/>
                  </a:cubicBezTo>
                  <a:cubicBezTo>
                    <a:pt x="1203" y="412"/>
                    <a:pt x="1215" y="412"/>
                    <a:pt x="1215" y="400"/>
                  </a:cubicBezTo>
                  <a:cubicBezTo>
                    <a:pt x="1251" y="341"/>
                    <a:pt x="1239" y="281"/>
                    <a:pt x="1191" y="233"/>
                  </a:cubicBezTo>
                  <a:cubicBezTo>
                    <a:pt x="1191" y="233"/>
                    <a:pt x="1179" y="221"/>
                    <a:pt x="1167" y="210"/>
                  </a:cubicBezTo>
                  <a:cubicBezTo>
                    <a:pt x="950" y="76"/>
                    <a:pt x="692" y="1"/>
                    <a:pt x="43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6"/>
            <p:cNvSpPr/>
            <p:nvPr/>
          </p:nvSpPr>
          <p:spPr>
            <a:xfrm>
              <a:off x="1189125" y="3241875"/>
              <a:ext cx="31275" cy="26150"/>
            </a:xfrm>
            <a:custGeom>
              <a:avLst/>
              <a:gdLst/>
              <a:ahLst/>
              <a:cxnLst/>
              <a:rect l="l" t="t" r="r" b="b"/>
              <a:pathLst>
                <a:path w="1251" h="1046" extrusionOk="0">
                  <a:moveTo>
                    <a:pt x="836" y="0"/>
                  </a:moveTo>
                  <a:cubicBezTo>
                    <a:pt x="592" y="0"/>
                    <a:pt x="353" y="70"/>
                    <a:pt x="143" y="204"/>
                  </a:cubicBezTo>
                  <a:cubicBezTo>
                    <a:pt x="120" y="216"/>
                    <a:pt x="108" y="228"/>
                    <a:pt x="84" y="240"/>
                  </a:cubicBezTo>
                  <a:cubicBezTo>
                    <a:pt x="24" y="275"/>
                    <a:pt x="0" y="359"/>
                    <a:pt x="36" y="418"/>
                  </a:cubicBezTo>
                  <a:cubicBezTo>
                    <a:pt x="60" y="454"/>
                    <a:pt x="96" y="478"/>
                    <a:pt x="143" y="478"/>
                  </a:cubicBezTo>
                  <a:cubicBezTo>
                    <a:pt x="143" y="478"/>
                    <a:pt x="155" y="490"/>
                    <a:pt x="155" y="490"/>
                  </a:cubicBezTo>
                  <a:cubicBezTo>
                    <a:pt x="179" y="490"/>
                    <a:pt x="203" y="478"/>
                    <a:pt x="227" y="466"/>
                  </a:cubicBezTo>
                  <a:cubicBezTo>
                    <a:pt x="286" y="430"/>
                    <a:pt x="346" y="394"/>
                    <a:pt x="405" y="370"/>
                  </a:cubicBezTo>
                  <a:cubicBezTo>
                    <a:pt x="405" y="382"/>
                    <a:pt x="405" y="382"/>
                    <a:pt x="405" y="382"/>
                  </a:cubicBezTo>
                  <a:cubicBezTo>
                    <a:pt x="524" y="609"/>
                    <a:pt x="679" y="811"/>
                    <a:pt x="846" y="1002"/>
                  </a:cubicBezTo>
                  <a:cubicBezTo>
                    <a:pt x="877" y="1033"/>
                    <a:pt x="912" y="1046"/>
                    <a:pt x="945" y="1046"/>
                  </a:cubicBezTo>
                  <a:cubicBezTo>
                    <a:pt x="1053" y="1046"/>
                    <a:pt x="1145" y="911"/>
                    <a:pt x="1036" y="811"/>
                  </a:cubicBezTo>
                  <a:cubicBezTo>
                    <a:pt x="893" y="656"/>
                    <a:pt x="774" y="478"/>
                    <a:pt x="667" y="287"/>
                  </a:cubicBezTo>
                  <a:cubicBezTo>
                    <a:pt x="733" y="275"/>
                    <a:pt x="798" y="269"/>
                    <a:pt x="865" y="269"/>
                  </a:cubicBezTo>
                  <a:cubicBezTo>
                    <a:pt x="932" y="269"/>
                    <a:pt x="1001" y="275"/>
                    <a:pt x="1072" y="287"/>
                  </a:cubicBezTo>
                  <a:cubicBezTo>
                    <a:pt x="1084" y="292"/>
                    <a:pt x="1098" y="294"/>
                    <a:pt x="1112" y="294"/>
                  </a:cubicBezTo>
                  <a:cubicBezTo>
                    <a:pt x="1164" y="294"/>
                    <a:pt x="1220" y="260"/>
                    <a:pt x="1239" y="204"/>
                  </a:cubicBezTo>
                  <a:cubicBezTo>
                    <a:pt x="1251" y="132"/>
                    <a:pt x="1215" y="49"/>
                    <a:pt x="1143" y="37"/>
                  </a:cubicBezTo>
                  <a:cubicBezTo>
                    <a:pt x="1042" y="13"/>
                    <a:pt x="939" y="0"/>
                    <a:pt x="83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6"/>
            <p:cNvSpPr/>
            <p:nvPr/>
          </p:nvSpPr>
          <p:spPr>
            <a:xfrm>
              <a:off x="1357600" y="3442175"/>
              <a:ext cx="117100" cy="12275"/>
            </a:xfrm>
            <a:custGeom>
              <a:avLst/>
              <a:gdLst/>
              <a:ahLst/>
              <a:cxnLst/>
              <a:rect l="l" t="t" r="r" b="b"/>
              <a:pathLst>
                <a:path w="4684" h="491" extrusionOk="0">
                  <a:moveTo>
                    <a:pt x="4488" y="1"/>
                  </a:moveTo>
                  <a:cubicBezTo>
                    <a:pt x="4480" y="1"/>
                    <a:pt x="4473" y="1"/>
                    <a:pt x="4465" y="2"/>
                  </a:cubicBezTo>
                  <a:lnTo>
                    <a:pt x="4453" y="2"/>
                  </a:lnTo>
                  <a:cubicBezTo>
                    <a:pt x="4132" y="74"/>
                    <a:pt x="3810" y="121"/>
                    <a:pt x="3489" y="157"/>
                  </a:cubicBezTo>
                  <a:cubicBezTo>
                    <a:pt x="3032" y="200"/>
                    <a:pt x="2575" y="221"/>
                    <a:pt x="2117" y="221"/>
                  </a:cubicBezTo>
                  <a:cubicBezTo>
                    <a:pt x="1813" y="221"/>
                    <a:pt x="1508" y="212"/>
                    <a:pt x="1203" y="193"/>
                  </a:cubicBezTo>
                  <a:cubicBezTo>
                    <a:pt x="584" y="145"/>
                    <a:pt x="179" y="74"/>
                    <a:pt x="179" y="74"/>
                  </a:cubicBezTo>
                  <a:lnTo>
                    <a:pt x="155" y="74"/>
                  </a:lnTo>
                  <a:cubicBezTo>
                    <a:pt x="149" y="72"/>
                    <a:pt x="143" y="72"/>
                    <a:pt x="136" y="72"/>
                  </a:cubicBezTo>
                  <a:cubicBezTo>
                    <a:pt x="82" y="72"/>
                    <a:pt x="23" y="117"/>
                    <a:pt x="12" y="181"/>
                  </a:cubicBezTo>
                  <a:cubicBezTo>
                    <a:pt x="0" y="252"/>
                    <a:pt x="48" y="324"/>
                    <a:pt x="131" y="336"/>
                  </a:cubicBezTo>
                  <a:cubicBezTo>
                    <a:pt x="131" y="336"/>
                    <a:pt x="393" y="383"/>
                    <a:pt x="810" y="431"/>
                  </a:cubicBezTo>
                  <a:cubicBezTo>
                    <a:pt x="1167" y="467"/>
                    <a:pt x="1632" y="490"/>
                    <a:pt x="2179" y="490"/>
                  </a:cubicBezTo>
                  <a:cubicBezTo>
                    <a:pt x="2929" y="490"/>
                    <a:pt x="3691" y="431"/>
                    <a:pt x="4441" y="288"/>
                  </a:cubicBezTo>
                  <a:cubicBezTo>
                    <a:pt x="4465" y="276"/>
                    <a:pt x="4489" y="276"/>
                    <a:pt x="4513" y="276"/>
                  </a:cubicBezTo>
                  <a:cubicBezTo>
                    <a:pt x="4684" y="242"/>
                    <a:pt x="4648" y="1"/>
                    <a:pt x="448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6"/>
            <p:cNvSpPr/>
            <p:nvPr/>
          </p:nvSpPr>
          <p:spPr>
            <a:xfrm>
              <a:off x="1432900" y="3190125"/>
              <a:ext cx="40500" cy="17750"/>
            </a:xfrm>
            <a:custGeom>
              <a:avLst/>
              <a:gdLst/>
              <a:ahLst/>
              <a:cxnLst/>
              <a:rect l="l" t="t" r="r" b="b"/>
              <a:pathLst>
                <a:path w="1620" h="710" extrusionOk="0">
                  <a:moveTo>
                    <a:pt x="557" y="0"/>
                  </a:moveTo>
                  <a:cubicBezTo>
                    <a:pt x="375" y="0"/>
                    <a:pt x="187" y="31"/>
                    <a:pt x="84" y="143"/>
                  </a:cubicBezTo>
                  <a:cubicBezTo>
                    <a:pt x="36" y="190"/>
                    <a:pt x="13" y="250"/>
                    <a:pt x="13" y="309"/>
                  </a:cubicBezTo>
                  <a:cubicBezTo>
                    <a:pt x="1" y="405"/>
                    <a:pt x="48" y="595"/>
                    <a:pt x="155" y="643"/>
                  </a:cubicBezTo>
                  <a:cubicBezTo>
                    <a:pt x="203" y="666"/>
                    <a:pt x="251" y="666"/>
                    <a:pt x="286" y="666"/>
                  </a:cubicBezTo>
                  <a:cubicBezTo>
                    <a:pt x="477" y="690"/>
                    <a:pt x="656" y="690"/>
                    <a:pt x="846" y="702"/>
                  </a:cubicBezTo>
                  <a:cubicBezTo>
                    <a:pt x="900" y="707"/>
                    <a:pt x="957" y="710"/>
                    <a:pt x="1013" y="710"/>
                  </a:cubicBezTo>
                  <a:cubicBezTo>
                    <a:pt x="1093" y="710"/>
                    <a:pt x="1174" y="704"/>
                    <a:pt x="1251" y="690"/>
                  </a:cubicBezTo>
                  <a:cubicBezTo>
                    <a:pt x="1394" y="666"/>
                    <a:pt x="1525" y="583"/>
                    <a:pt x="1596" y="452"/>
                  </a:cubicBezTo>
                  <a:cubicBezTo>
                    <a:pt x="1620" y="357"/>
                    <a:pt x="1596" y="238"/>
                    <a:pt x="1513" y="166"/>
                  </a:cubicBezTo>
                  <a:cubicBezTo>
                    <a:pt x="1346" y="35"/>
                    <a:pt x="965" y="24"/>
                    <a:pt x="763" y="12"/>
                  </a:cubicBezTo>
                  <a:cubicBezTo>
                    <a:pt x="699" y="5"/>
                    <a:pt x="629" y="0"/>
                    <a:pt x="55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6"/>
            <p:cNvSpPr/>
            <p:nvPr/>
          </p:nvSpPr>
          <p:spPr>
            <a:xfrm>
              <a:off x="1343025" y="3192025"/>
              <a:ext cx="40500" cy="17750"/>
            </a:xfrm>
            <a:custGeom>
              <a:avLst/>
              <a:gdLst/>
              <a:ahLst/>
              <a:cxnLst/>
              <a:rect l="l" t="t" r="r" b="b"/>
              <a:pathLst>
                <a:path w="1620" h="710" extrusionOk="0">
                  <a:moveTo>
                    <a:pt x="1055" y="1"/>
                  </a:moveTo>
                  <a:cubicBezTo>
                    <a:pt x="991" y="1"/>
                    <a:pt x="928" y="4"/>
                    <a:pt x="869" y="7"/>
                  </a:cubicBezTo>
                  <a:cubicBezTo>
                    <a:pt x="655" y="19"/>
                    <a:pt x="286" y="31"/>
                    <a:pt x="119" y="174"/>
                  </a:cubicBezTo>
                  <a:cubicBezTo>
                    <a:pt x="36" y="245"/>
                    <a:pt x="0" y="352"/>
                    <a:pt x="36" y="459"/>
                  </a:cubicBezTo>
                  <a:cubicBezTo>
                    <a:pt x="107" y="590"/>
                    <a:pt x="226" y="674"/>
                    <a:pt x="381" y="686"/>
                  </a:cubicBezTo>
                  <a:cubicBezTo>
                    <a:pt x="512" y="710"/>
                    <a:pt x="643" y="710"/>
                    <a:pt x="786" y="710"/>
                  </a:cubicBezTo>
                  <a:cubicBezTo>
                    <a:pt x="964" y="698"/>
                    <a:pt x="1155" y="686"/>
                    <a:pt x="1334" y="674"/>
                  </a:cubicBezTo>
                  <a:cubicBezTo>
                    <a:pt x="1381" y="674"/>
                    <a:pt x="1429" y="662"/>
                    <a:pt x="1464" y="650"/>
                  </a:cubicBezTo>
                  <a:cubicBezTo>
                    <a:pt x="1584" y="602"/>
                    <a:pt x="1619" y="400"/>
                    <a:pt x="1619" y="317"/>
                  </a:cubicBezTo>
                  <a:cubicBezTo>
                    <a:pt x="1607" y="245"/>
                    <a:pt x="1584" y="186"/>
                    <a:pt x="1548" y="150"/>
                  </a:cubicBezTo>
                  <a:cubicBezTo>
                    <a:pt x="1433" y="26"/>
                    <a:pt x="1240" y="1"/>
                    <a:pt x="105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6"/>
            <p:cNvSpPr/>
            <p:nvPr/>
          </p:nvSpPr>
          <p:spPr>
            <a:xfrm>
              <a:off x="1429025" y="3365425"/>
              <a:ext cx="107700" cy="50025"/>
            </a:xfrm>
            <a:custGeom>
              <a:avLst/>
              <a:gdLst/>
              <a:ahLst/>
              <a:cxnLst/>
              <a:rect l="l" t="t" r="r" b="b"/>
              <a:pathLst>
                <a:path w="4308" h="2001" extrusionOk="0">
                  <a:moveTo>
                    <a:pt x="4124" y="1"/>
                  </a:moveTo>
                  <a:cubicBezTo>
                    <a:pt x="4091" y="1"/>
                    <a:pt x="4056" y="15"/>
                    <a:pt x="4025" y="48"/>
                  </a:cubicBezTo>
                  <a:cubicBezTo>
                    <a:pt x="3680" y="453"/>
                    <a:pt x="3251" y="786"/>
                    <a:pt x="2775" y="1036"/>
                  </a:cubicBezTo>
                  <a:cubicBezTo>
                    <a:pt x="2382" y="1251"/>
                    <a:pt x="1942" y="1417"/>
                    <a:pt x="1501" y="1524"/>
                  </a:cubicBezTo>
                  <a:cubicBezTo>
                    <a:pt x="1477" y="1536"/>
                    <a:pt x="1453" y="1536"/>
                    <a:pt x="1430" y="1548"/>
                  </a:cubicBezTo>
                  <a:cubicBezTo>
                    <a:pt x="1001" y="1644"/>
                    <a:pt x="572" y="1715"/>
                    <a:pt x="132" y="1739"/>
                  </a:cubicBezTo>
                  <a:cubicBezTo>
                    <a:pt x="84" y="1739"/>
                    <a:pt x="37" y="1763"/>
                    <a:pt x="13" y="1810"/>
                  </a:cubicBezTo>
                  <a:cubicBezTo>
                    <a:pt x="1" y="1834"/>
                    <a:pt x="1" y="1858"/>
                    <a:pt x="1" y="1882"/>
                  </a:cubicBezTo>
                  <a:cubicBezTo>
                    <a:pt x="1" y="1953"/>
                    <a:pt x="60" y="2001"/>
                    <a:pt x="132" y="2001"/>
                  </a:cubicBezTo>
                  <a:lnTo>
                    <a:pt x="144" y="2001"/>
                  </a:lnTo>
                  <a:cubicBezTo>
                    <a:pt x="584" y="1977"/>
                    <a:pt x="1037" y="1917"/>
                    <a:pt x="1465" y="1822"/>
                  </a:cubicBezTo>
                  <a:cubicBezTo>
                    <a:pt x="1549" y="1798"/>
                    <a:pt x="1632" y="1775"/>
                    <a:pt x="1704" y="1751"/>
                  </a:cubicBezTo>
                  <a:cubicBezTo>
                    <a:pt x="2394" y="1572"/>
                    <a:pt x="3037" y="1251"/>
                    <a:pt x="3609" y="822"/>
                  </a:cubicBezTo>
                  <a:cubicBezTo>
                    <a:pt x="3835" y="643"/>
                    <a:pt x="4037" y="441"/>
                    <a:pt x="4228" y="227"/>
                  </a:cubicBezTo>
                  <a:cubicBezTo>
                    <a:pt x="4307" y="120"/>
                    <a:pt x="4222" y="1"/>
                    <a:pt x="412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6"/>
            <p:cNvSpPr/>
            <p:nvPr/>
          </p:nvSpPr>
          <p:spPr>
            <a:xfrm>
              <a:off x="1953200" y="3833350"/>
              <a:ext cx="103025" cy="83950"/>
            </a:xfrm>
            <a:custGeom>
              <a:avLst/>
              <a:gdLst/>
              <a:ahLst/>
              <a:cxnLst/>
              <a:rect l="l" t="t" r="r" b="b"/>
              <a:pathLst>
                <a:path w="4121" h="3358" extrusionOk="0">
                  <a:moveTo>
                    <a:pt x="3894" y="0"/>
                  </a:moveTo>
                  <a:cubicBezTo>
                    <a:pt x="2965" y="72"/>
                    <a:pt x="1584" y="143"/>
                    <a:pt x="1" y="202"/>
                  </a:cubicBezTo>
                  <a:cubicBezTo>
                    <a:pt x="13" y="202"/>
                    <a:pt x="13" y="214"/>
                    <a:pt x="13" y="214"/>
                  </a:cubicBezTo>
                  <a:cubicBezTo>
                    <a:pt x="25" y="238"/>
                    <a:pt x="1501" y="2584"/>
                    <a:pt x="4108" y="3358"/>
                  </a:cubicBezTo>
                  <a:lnTo>
                    <a:pt x="4120" y="3358"/>
                  </a:lnTo>
                  <a:cubicBezTo>
                    <a:pt x="4037" y="2096"/>
                    <a:pt x="3954" y="941"/>
                    <a:pt x="389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6"/>
            <p:cNvSpPr/>
            <p:nvPr/>
          </p:nvSpPr>
          <p:spPr>
            <a:xfrm>
              <a:off x="1657050" y="3843750"/>
              <a:ext cx="66700" cy="83375"/>
            </a:xfrm>
            <a:custGeom>
              <a:avLst/>
              <a:gdLst/>
              <a:ahLst/>
              <a:cxnLst/>
              <a:rect l="l" t="t" r="r" b="b"/>
              <a:pathLst>
                <a:path w="2668" h="3335" extrusionOk="0">
                  <a:moveTo>
                    <a:pt x="298" y="1"/>
                  </a:moveTo>
                  <a:cubicBezTo>
                    <a:pt x="203" y="941"/>
                    <a:pt x="107" y="2072"/>
                    <a:pt x="0" y="3335"/>
                  </a:cubicBezTo>
                  <a:cubicBezTo>
                    <a:pt x="536" y="2930"/>
                    <a:pt x="2143" y="1584"/>
                    <a:pt x="2667" y="25"/>
                  </a:cubicBezTo>
                  <a:lnTo>
                    <a:pt x="2667" y="25"/>
                  </a:lnTo>
                  <a:cubicBezTo>
                    <a:pt x="2412" y="28"/>
                    <a:pt x="2167" y="29"/>
                    <a:pt x="1933" y="29"/>
                  </a:cubicBezTo>
                  <a:cubicBezTo>
                    <a:pt x="1295" y="29"/>
                    <a:pt x="742" y="18"/>
                    <a:pt x="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6"/>
            <p:cNvSpPr/>
            <p:nvPr/>
          </p:nvSpPr>
          <p:spPr>
            <a:xfrm>
              <a:off x="1640075" y="3838700"/>
              <a:ext cx="427150" cy="595625"/>
            </a:xfrm>
            <a:custGeom>
              <a:avLst/>
              <a:gdLst/>
              <a:ahLst/>
              <a:cxnLst/>
              <a:rect l="l" t="t" r="r" b="b"/>
              <a:pathLst>
                <a:path w="17086" h="23825" extrusionOk="0">
                  <a:moveTo>
                    <a:pt x="12371" y="0"/>
                  </a:moveTo>
                  <a:lnTo>
                    <a:pt x="12371" y="0"/>
                  </a:lnTo>
                  <a:cubicBezTo>
                    <a:pt x="9537" y="119"/>
                    <a:pt x="6108" y="215"/>
                    <a:pt x="3560" y="227"/>
                  </a:cubicBezTo>
                  <a:cubicBezTo>
                    <a:pt x="2977" y="2084"/>
                    <a:pt x="965" y="3584"/>
                    <a:pt x="655" y="3810"/>
                  </a:cubicBezTo>
                  <a:cubicBezTo>
                    <a:pt x="322" y="7942"/>
                    <a:pt x="0" y="13276"/>
                    <a:pt x="108" y="16860"/>
                  </a:cubicBezTo>
                  <a:cubicBezTo>
                    <a:pt x="191" y="19515"/>
                    <a:pt x="405" y="21872"/>
                    <a:pt x="643" y="23825"/>
                  </a:cubicBezTo>
                  <a:lnTo>
                    <a:pt x="6025" y="23825"/>
                  </a:lnTo>
                  <a:lnTo>
                    <a:pt x="8192" y="9525"/>
                  </a:lnTo>
                  <a:cubicBezTo>
                    <a:pt x="8156" y="9502"/>
                    <a:pt x="8144" y="9466"/>
                    <a:pt x="8144" y="9430"/>
                  </a:cubicBezTo>
                  <a:lnTo>
                    <a:pt x="8716" y="4763"/>
                  </a:lnTo>
                  <a:cubicBezTo>
                    <a:pt x="8716" y="4711"/>
                    <a:pt x="8761" y="4677"/>
                    <a:pt x="8804" y="4677"/>
                  </a:cubicBezTo>
                  <a:cubicBezTo>
                    <a:pt x="8810" y="4677"/>
                    <a:pt x="8817" y="4678"/>
                    <a:pt x="8823" y="4680"/>
                  </a:cubicBezTo>
                  <a:cubicBezTo>
                    <a:pt x="8883" y="4680"/>
                    <a:pt x="8918" y="4727"/>
                    <a:pt x="8906" y="4787"/>
                  </a:cubicBezTo>
                  <a:lnTo>
                    <a:pt x="8692" y="6596"/>
                  </a:lnTo>
                  <a:lnTo>
                    <a:pt x="11978" y="23825"/>
                  </a:lnTo>
                  <a:lnTo>
                    <a:pt x="17062" y="23825"/>
                  </a:lnTo>
                  <a:cubicBezTo>
                    <a:pt x="17074" y="21408"/>
                    <a:pt x="17086" y="18312"/>
                    <a:pt x="17086" y="15038"/>
                  </a:cubicBezTo>
                  <a:cubicBezTo>
                    <a:pt x="17086" y="11633"/>
                    <a:pt x="16872" y="7013"/>
                    <a:pt x="16645" y="3322"/>
                  </a:cubicBezTo>
                  <a:cubicBezTo>
                    <a:pt x="16633" y="3334"/>
                    <a:pt x="16622" y="3334"/>
                    <a:pt x="16610" y="3334"/>
                  </a:cubicBezTo>
                  <a:lnTo>
                    <a:pt x="16574" y="3334"/>
                  </a:lnTo>
                  <a:cubicBezTo>
                    <a:pt x="13895" y="2536"/>
                    <a:pt x="12383" y="131"/>
                    <a:pt x="12371" y="108"/>
                  </a:cubicBezTo>
                  <a:cubicBezTo>
                    <a:pt x="12347" y="72"/>
                    <a:pt x="12347" y="24"/>
                    <a:pt x="1237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6"/>
            <p:cNvSpPr/>
            <p:nvPr/>
          </p:nvSpPr>
          <p:spPr>
            <a:xfrm>
              <a:off x="1843675" y="3955375"/>
              <a:ext cx="19375" cy="121775"/>
            </a:xfrm>
            <a:custGeom>
              <a:avLst/>
              <a:gdLst/>
              <a:ahLst/>
              <a:cxnLst/>
              <a:rect l="l" t="t" r="r" b="b"/>
              <a:pathLst>
                <a:path w="775" h="4871" extrusionOk="0">
                  <a:moveTo>
                    <a:pt x="679" y="1"/>
                  </a:moveTo>
                  <a:cubicBezTo>
                    <a:pt x="631" y="1"/>
                    <a:pt x="572" y="36"/>
                    <a:pt x="572" y="96"/>
                  </a:cubicBezTo>
                  <a:lnTo>
                    <a:pt x="0" y="4763"/>
                  </a:lnTo>
                  <a:cubicBezTo>
                    <a:pt x="0" y="4799"/>
                    <a:pt x="12" y="4835"/>
                    <a:pt x="48" y="4858"/>
                  </a:cubicBezTo>
                  <a:cubicBezTo>
                    <a:pt x="60" y="4858"/>
                    <a:pt x="72" y="4870"/>
                    <a:pt x="84" y="4870"/>
                  </a:cubicBezTo>
                  <a:lnTo>
                    <a:pt x="96" y="4870"/>
                  </a:lnTo>
                  <a:cubicBezTo>
                    <a:pt x="155" y="4870"/>
                    <a:pt x="191" y="4835"/>
                    <a:pt x="203" y="4787"/>
                  </a:cubicBezTo>
                  <a:lnTo>
                    <a:pt x="548" y="1929"/>
                  </a:lnTo>
                  <a:lnTo>
                    <a:pt x="762" y="120"/>
                  </a:lnTo>
                  <a:cubicBezTo>
                    <a:pt x="774" y="60"/>
                    <a:pt x="739" y="13"/>
                    <a:pt x="679"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6"/>
            <p:cNvSpPr/>
            <p:nvPr/>
          </p:nvSpPr>
          <p:spPr>
            <a:xfrm>
              <a:off x="1948750" y="3838400"/>
              <a:ext cx="109250" cy="83675"/>
            </a:xfrm>
            <a:custGeom>
              <a:avLst/>
              <a:gdLst/>
              <a:ahLst/>
              <a:cxnLst/>
              <a:rect l="l" t="t" r="r" b="b"/>
              <a:pathLst>
                <a:path w="4370" h="3347" extrusionOk="0">
                  <a:moveTo>
                    <a:pt x="179" y="0"/>
                  </a:moveTo>
                  <a:cubicBezTo>
                    <a:pt x="131" y="0"/>
                    <a:pt x="72" y="12"/>
                    <a:pt x="24" y="12"/>
                  </a:cubicBezTo>
                  <a:cubicBezTo>
                    <a:pt x="0" y="36"/>
                    <a:pt x="0" y="84"/>
                    <a:pt x="24" y="120"/>
                  </a:cubicBezTo>
                  <a:cubicBezTo>
                    <a:pt x="36" y="143"/>
                    <a:pt x="1548" y="2548"/>
                    <a:pt x="4227" y="3346"/>
                  </a:cubicBezTo>
                  <a:lnTo>
                    <a:pt x="4263" y="3346"/>
                  </a:lnTo>
                  <a:cubicBezTo>
                    <a:pt x="4275" y="3346"/>
                    <a:pt x="4286" y="3346"/>
                    <a:pt x="4298" y="3334"/>
                  </a:cubicBezTo>
                  <a:cubicBezTo>
                    <a:pt x="4322" y="3322"/>
                    <a:pt x="4346" y="3298"/>
                    <a:pt x="4358" y="3275"/>
                  </a:cubicBezTo>
                  <a:cubicBezTo>
                    <a:pt x="4370" y="3227"/>
                    <a:pt x="4346" y="3179"/>
                    <a:pt x="4286" y="3156"/>
                  </a:cubicBezTo>
                  <a:cubicBezTo>
                    <a:pt x="1679" y="2382"/>
                    <a:pt x="203" y="36"/>
                    <a:pt x="191" y="12"/>
                  </a:cubicBezTo>
                  <a:cubicBezTo>
                    <a:pt x="191" y="12"/>
                    <a:pt x="179" y="0"/>
                    <a:pt x="179"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6"/>
            <p:cNvSpPr/>
            <p:nvPr/>
          </p:nvSpPr>
          <p:spPr>
            <a:xfrm>
              <a:off x="1651375" y="3844350"/>
              <a:ext cx="77725" cy="90525"/>
            </a:xfrm>
            <a:custGeom>
              <a:avLst/>
              <a:gdLst/>
              <a:ahLst/>
              <a:cxnLst/>
              <a:rect l="l" t="t" r="r" b="b"/>
              <a:pathLst>
                <a:path w="3109" h="3621" extrusionOk="0">
                  <a:moveTo>
                    <a:pt x="2894" y="1"/>
                  </a:moveTo>
                  <a:cubicBezTo>
                    <a:pt x="2370" y="1560"/>
                    <a:pt x="763" y="2906"/>
                    <a:pt x="227" y="3311"/>
                  </a:cubicBezTo>
                  <a:cubicBezTo>
                    <a:pt x="120" y="3394"/>
                    <a:pt x="60" y="3441"/>
                    <a:pt x="49" y="3441"/>
                  </a:cubicBezTo>
                  <a:cubicBezTo>
                    <a:pt x="13" y="3477"/>
                    <a:pt x="1" y="3537"/>
                    <a:pt x="25" y="3584"/>
                  </a:cubicBezTo>
                  <a:cubicBezTo>
                    <a:pt x="48" y="3607"/>
                    <a:pt x="81" y="3621"/>
                    <a:pt x="114" y="3621"/>
                  </a:cubicBezTo>
                  <a:cubicBezTo>
                    <a:pt x="132" y="3621"/>
                    <a:pt x="151" y="3617"/>
                    <a:pt x="168" y="3608"/>
                  </a:cubicBezTo>
                  <a:cubicBezTo>
                    <a:pt x="168" y="3608"/>
                    <a:pt x="191" y="3596"/>
                    <a:pt x="203" y="3584"/>
                  </a:cubicBezTo>
                  <a:cubicBezTo>
                    <a:pt x="513" y="3358"/>
                    <a:pt x="2525" y="1858"/>
                    <a:pt x="3108"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6"/>
            <p:cNvSpPr/>
            <p:nvPr/>
          </p:nvSpPr>
          <p:spPr>
            <a:xfrm>
              <a:off x="1969575" y="3236250"/>
              <a:ext cx="33675" cy="39000"/>
            </a:xfrm>
            <a:custGeom>
              <a:avLst/>
              <a:gdLst/>
              <a:ahLst/>
              <a:cxnLst/>
              <a:rect l="l" t="t" r="r" b="b"/>
              <a:pathLst>
                <a:path w="1347" h="1560" extrusionOk="0">
                  <a:moveTo>
                    <a:pt x="1346" y="0"/>
                  </a:moveTo>
                  <a:lnTo>
                    <a:pt x="1346" y="0"/>
                  </a:lnTo>
                  <a:cubicBezTo>
                    <a:pt x="1084" y="60"/>
                    <a:pt x="810" y="84"/>
                    <a:pt x="548" y="107"/>
                  </a:cubicBezTo>
                  <a:cubicBezTo>
                    <a:pt x="405" y="607"/>
                    <a:pt x="227" y="1096"/>
                    <a:pt x="1" y="1560"/>
                  </a:cubicBezTo>
                  <a:cubicBezTo>
                    <a:pt x="275" y="1262"/>
                    <a:pt x="786" y="715"/>
                    <a:pt x="134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6"/>
            <p:cNvSpPr/>
            <p:nvPr/>
          </p:nvSpPr>
          <p:spPr>
            <a:xfrm>
              <a:off x="1634125" y="3225525"/>
              <a:ext cx="42875" cy="44975"/>
            </a:xfrm>
            <a:custGeom>
              <a:avLst/>
              <a:gdLst/>
              <a:ahLst/>
              <a:cxnLst/>
              <a:rect l="l" t="t" r="r" b="b"/>
              <a:pathLst>
                <a:path w="1715" h="1799" extrusionOk="0">
                  <a:moveTo>
                    <a:pt x="0" y="1"/>
                  </a:moveTo>
                  <a:lnTo>
                    <a:pt x="0" y="1"/>
                  </a:lnTo>
                  <a:cubicBezTo>
                    <a:pt x="881" y="989"/>
                    <a:pt x="1691" y="1798"/>
                    <a:pt x="1691" y="1798"/>
                  </a:cubicBezTo>
                  <a:lnTo>
                    <a:pt x="1715" y="1798"/>
                  </a:lnTo>
                  <a:cubicBezTo>
                    <a:pt x="1441" y="1286"/>
                    <a:pt x="1215" y="751"/>
                    <a:pt x="1060" y="203"/>
                  </a:cubicBezTo>
                  <a:cubicBezTo>
                    <a:pt x="703" y="155"/>
                    <a:pt x="346" y="96"/>
                    <a:pt x="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6"/>
            <p:cNvSpPr/>
            <p:nvPr/>
          </p:nvSpPr>
          <p:spPr>
            <a:xfrm>
              <a:off x="1544525" y="2826575"/>
              <a:ext cx="537000" cy="353725"/>
            </a:xfrm>
            <a:custGeom>
              <a:avLst/>
              <a:gdLst/>
              <a:ahLst/>
              <a:cxnLst/>
              <a:rect l="l" t="t" r="r" b="b"/>
              <a:pathLst>
                <a:path w="21480" h="14149" extrusionOk="0">
                  <a:moveTo>
                    <a:pt x="11885" y="0"/>
                  </a:moveTo>
                  <a:cubicBezTo>
                    <a:pt x="11046" y="0"/>
                    <a:pt x="10361" y="241"/>
                    <a:pt x="9502" y="838"/>
                  </a:cubicBezTo>
                  <a:cubicBezTo>
                    <a:pt x="9502" y="838"/>
                    <a:pt x="8900" y="402"/>
                    <a:pt x="7841" y="402"/>
                  </a:cubicBezTo>
                  <a:cubicBezTo>
                    <a:pt x="7567" y="402"/>
                    <a:pt x="7263" y="431"/>
                    <a:pt x="6930" y="504"/>
                  </a:cubicBezTo>
                  <a:cubicBezTo>
                    <a:pt x="5466" y="838"/>
                    <a:pt x="5251" y="1921"/>
                    <a:pt x="5251" y="1921"/>
                  </a:cubicBezTo>
                  <a:cubicBezTo>
                    <a:pt x="5177" y="1915"/>
                    <a:pt x="5102" y="1913"/>
                    <a:pt x="5028" y="1913"/>
                  </a:cubicBezTo>
                  <a:cubicBezTo>
                    <a:pt x="4017" y="1913"/>
                    <a:pt x="3081" y="2437"/>
                    <a:pt x="2548" y="3302"/>
                  </a:cubicBezTo>
                  <a:cubicBezTo>
                    <a:pt x="2179" y="3886"/>
                    <a:pt x="1917" y="4683"/>
                    <a:pt x="2013" y="5826"/>
                  </a:cubicBezTo>
                  <a:cubicBezTo>
                    <a:pt x="2013" y="5826"/>
                    <a:pt x="1" y="7839"/>
                    <a:pt x="1048" y="10065"/>
                  </a:cubicBezTo>
                  <a:cubicBezTo>
                    <a:pt x="1846" y="10994"/>
                    <a:pt x="2406" y="12113"/>
                    <a:pt x="2656" y="13315"/>
                  </a:cubicBezTo>
                  <a:cubicBezTo>
                    <a:pt x="2668" y="13363"/>
                    <a:pt x="2679" y="13411"/>
                    <a:pt x="2691" y="13470"/>
                  </a:cubicBezTo>
                  <a:cubicBezTo>
                    <a:pt x="2852" y="13432"/>
                    <a:pt x="3030" y="13417"/>
                    <a:pt x="3215" y="13417"/>
                  </a:cubicBezTo>
                  <a:cubicBezTo>
                    <a:pt x="3551" y="13417"/>
                    <a:pt x="3908" y="13468"/>
                    <a:pt x="4215" y="13530"/>
                  </a:cubicBezTo>
                  <a:cubicBezTo>
                    <a:pt x="4180" y="12958"/>
                    <a:pt x="4192" y="12387"/>
                    <a:pt x="4227" y="11815"/>
                  </a:cubicBezTo>
                  <a:cubicBezTo>
                    <a:pt x="4581" y="12204"/>
                    <a:pt x="5188" y="12603"/>
                    <a:pt x="6194" y="12603"/>
                  </a:cubicBezTo>
                  <a:cubicBezTo>
                    <a:pt x="6236" y="12603"/>
                    <a:pt x="6279" y="12602"/>
                    <a:pt x="6323" y="12601"/>
                  </a:cubicBezTo>
                  <a:cubicBezTo>
                    <a:pt x="7085" y="12565"/>
                    <a:pt x="7775" y="12172"/>
                    <a:pt x="8204" y="11529"/>
                  </a:cubicBezTo>
                  <a:cubicBezTo>
                    <a:pt x="8418" y="11815"/>
                    <a:pt x="8704" y="12041"/>
                    <a:pt x="9025" y="12196"/>
                  </a:cubicBezTo>
                  <a:cubicBezTo>
                    <a:pt x="9228" y="12149"/>
                    <a:pt x="9442" y="12125"/>
                    <a:pt x="9657" y="12125"/>
                  </a:cubicBezTo>
                  <a:cubicBezTo>
                    <a:pt x="9698" y="12123"/>
                    <a:pt x="9742" y="12121"/>
                    <a:pt x="9787" y="12121"/>
                  </a:cubicBezTo>
                  <a:cubicBezTo>
                    <a:pt x="10013" y="12121"/>
                    <a:pt x="10266" y="12155"/>
                    <a:pt x="10395" y="12303"/>
                  </a:cubicBezTo>
                  <a:cubicBezTo>
                    <a:pt x="10442" y="12351"/>
                    <a:pt x="10466" y="12410"/>
                    <a:pt x="10466" y="12482"/>
                  </a:cubicBezTo>
                  <a:cubicBezTo>
                    <a:pt x="10466" y="12530"/>
                    <a:pt x="10454" y="12577"/>
                    <a:pt x="10442" y="12625"/>
                  </a:cubicBezTo>
                  <a:cubicBezTo>
                    <a:pt x="10692" y="12652"/>
                    <a:pt x="10949" y="12665"/>
                    <a:pt x="11202" y="12665"/>
                  </a:cubicBezTo>
                  <a:cubicBezTo>
                    <a:pt x="11287" y="12665"/>
                    <a:pt x="11371" y="12664"/>
                    <a:pt x="11454" y="12661"/>
                  </a:cubicBezTo>
                  <a:cubicBezTo>
                    <a:pt x="11752" y="12649"/>
                    <a:pt x="12038" y="12625"/>
                    <a:pt x="12335" y="12565"/>
                  </a:cubicBezTo>
                  <a:cubicBezTo>
                    <a:pt x="12324" y="12541"/>
                    <a:pt x="12324" y="12506"/>
                    <a:pt x="12324" y="12482"/>
                  </a:cubicBezTo>
                  <a:cubicBezTo>
                    <a:pt x="12335" y="12410"/>
                    <a:pt x="12359" y="12351"/>
                    <a:pt x="12407" y="12303"/>
                  </a:cubicBezTo>
                  <a:cubicBezTo>
                    <a:pt x="12521" y="12189"/>
                    <a:pt x="12714" y="12159"/>
                    <a:pt x="12905" y="12159"/>
                  </a:cubicBezTo>
                  <a:cubicBezTo>
                    <a:pt x="12992" y="12159"/>
                    <a:pt x="13079" y="12165"/>
                    <a:pt x="13157" y="12172"/>
                  </a:cubicBezTo>
                  <a:cubicBezTo>
                    <a:pt x="13216" y="12172"/>
                    <a:pt x="13288" y="12184"/>
                    <a:pt x="13359" y="12184"/>
                  </a:cubicBezTo>
                  <a:cubicBezTo>
                    <a:pt x="13621" y="12053"/>
                    <a:pt x="13836" y="11851"/>
                    <a:pt x="13978" y="11601"/>
                  </a:cubicBezTo>
                  <a:cubicBezTo>
                    <a:pt x="13978" y="11601"/>
                    <a:pt x="14991" y="12839"/>
                    <a:pt x="16598" y="12875"/>
                  </a:cubicBezTo>
                  <a:cubicBezTo>
                    <a:pt x="16661" y="12879"/>
                    <a:pt x="16724" y="12882"/>
                    <a:pt x="16787" y="12882"/>
                  </a:cubicBezTo>
                  <a:cubicBezTo>
                    <a:pt x="17221" y="12882"/>
                    <a:pt x="17643" y="12775"/>
                    <a:pt x="18039" y="12577"/>
                  </a:cubicBezTo>
                  <a:lnTo>
                    <a:pt x="18039" y="12577"/>
                  </a:lnTo>
                  <a:cubicBezTo>
                    <a:pt x="18039" y="13018"/>
                    <a:pt x="18015" y="13458"/>
                    <a:pt x="17979" y="13899"/>
                  </a:cubicBezTo>
                  <a:cubicBezTo>
                    <a:pt x="18232" y="13862"/>
                    <a:pt x="18514" y="13832"/>
                    <a:pt x="18792" y="13832"/>
                  </a:cubicBezTo>
                  <a:cubicBezTo>
                    <a:pt x="19233" y="13832"/>
                    <a:pt x="19661" y="13908"/>
                    <a:pt x="19932" y="14149"/>
                  </a:cubicBezTo>
                  <a:cubicBezTo>
                    <a:pt x="20074" y="13899"/>
                    <a:pt x="20205" y="13661"/>
                    <a:pt x="20336" y="13423"/>
                  </a:cubicBezTo>
                  <a:cubicBezTo>
                    <a:pt x="21063" y="12006"/>
                    <a:pt x="21444" y="10529"/>
                    <a:pt x="20836" y="9434"/>
                  </a:cubicBezTo>
                  <a:cubicBezTo>
                    <a:pt x="20836" y="9434"/>
                    <a:pt x="21479" y="7600"/>
                    <a:pt x="20622" y="6326"/>
                  </a:cubicBezTo>
                  <a:cubicBezTo>
                    <a:pt x="20313" y="5886"/>
                    <a:pt x="19872" y="5553"/>
                    <a:pt x="19360" y="5386"/>
                  </a:cubicBezTo>
                  <a:cubicBezTo>
                    <a:pt x="19360" y="5386"/>
                    <a:pt x="19845" y="1338"/>
                    <a:pt x="15115" y="1338"/>
                  </a:cubicBezTo>
                  <a:cubicBezTo>
                    <a:pt x="15102" y="1338"/>
                    <a:pt x="15088" y="1338"/>
                    <a:pt x="15074" y="1338"/>
                  </a:cubicBezTo>
                  <a:cubicBezTo>
                    <a:pt x="15074" y="1338"/>
                    <a:pt x="14169" y="290"/>
                    <a:pt x="12859" y="88"/>
                  </a:cubicBezTo>
                  <a:cubicBezTo>
                    <a:pt x="12505" y="31"/>
                    <a:pt x="12185" y="0"/>
                    <a:pt x="1188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6"/>
            <p:cNvSpPr/>
            <p:nvPr/>
          </p:nvSpPr>
          <p:spPr>
            <a:xfrm>
              <a:off x="1847725" y="3165500"/>
              <a:ext cx="35250" cy="29600"/>
            </a:xfrm>
            <a:custGeom>
              <a:avLst/>
              <a:gdLst/>
              <a:ahLst/>
              <a:cxnLst/>
              <a:rect l="l" t="t" r="r" b="b"/>
              <a:pathLst>
                <a:path w="1410" h="1184" extrusionOk="0">
                  <a:moveTo>
                    <a:pt x="762" y="1"/>
                  </a:moveTo>
                  <a:cubicBezTo>
                    <a:pt x="285" y="1"/>
                    <a:pt x="1" y="548"/>
                    <a:pt x="291" y="949"/>
                  </a:cubicBezTo>
                  <a:cubicBezTo>
                    <a:pt x="410" y="1110"/>
                    <a:pt x="585" y="1184"/>
                    <a:pt x="759" y="1184"/>
                  </a:cubicBezTo>
                  <a:cubicBezTo>
                    <a:pt x="1036" y="1184"/>
                    <a:pt x="1311" y="997"/>
                    <a:pt x="1362" y="675"/>
                  </a:cubicBezTo>
                  <a:cubicBezTo>
                    <a:pt x="1410" y="354"/>
                    <a:pt x="1184" y="56"/>
                    <a:pt x="862" y="8"/>
                  </a:cubicBezTo>
                  <a:cubicBezTo>
                    <a:pt x="828" y="3"/>
                    <a:pt x="795" y="1"/>
                    <a:pt x="76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6"/>
            <p:cNvSpPr/>
            <p:nvPr/>
          </p:nvSpPr>
          <p:spPr>
            <a:xfrm>
              <a:off x="1771125" y="3164600"/>
              <a:ext cx="35375" cy="29775"/>
            </a:xfrm>
            <a:custGeom>
              <a:avLst/>
              <a:gdLst/>
              <a:ahLst/>
              <a:cxnLst/>
              <a:rect l="l" t="t" r="r" b="b"/>
              <a:pathLst>
                <a:path w="1415" h="1191" extrusionOk="0">
                  <a:moveTo>
                    <a:pt x="748" y="1"/>
                  </a:moveTo>
                  <a:cubicBezTo>
                    <a:pt x="312" y="1"/>
                    <a:pt x="0" y="484"/>
                    <a:pt x="235" y="890"/>
                  </a:cubicBezTo>
                  <a:cubicBezTo>
                    <a:pt x="351" y="1095"/>
                    <a:pt x="551" y="1191"/>
                    <a:pt x="748" y="1191"/>
                  </a:cubicBezTo>
                  <a:cubicBezTo>
                    <a:pt x="998" y="1191"/>
                    <a:pt x="1246" y="1038"/>
                    <a:pt x="1319" y="759"/>
                  </a:cubicBezTo>
                  <a:cubicBezTo>
                    <a:pt x="1414" y="437"/>
                    <a:pt x="1224" y="104"/>
                    <a:pt x="902" y="21"/>
                  </a:cubicBezTo>
                  <a:cubicBezTo>
                    <a:pt x="850" y="7"/>
                    <a:pt x="798" y="1"/>
                    <a:pt x="74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6"/>
            <p:cNvSpPr/>
            <p:nvPr/>
          </p:nvSpPr>
          <p:spPr>
            <a:xfrm>
              <a:off x="1799150" y="3230550"/>
              <a:ext cx="55775" cy="14375"/>
            </a:xfrm>
            <a:custGeom>
              <a:avLst/>
              <a:gdLst/>
              <a:ahLst/>
              <a:cxnLst/>
              <a:rect l="l" t="t" r="r" b="b"/>
              <a:pathLst>
                <a:path w="2231" h="575" extrusionOk="0">
                  <a:moveTo>
                    <a:pt x="1998" y="1"/>
                  </a:moveTo>
                  <a:cubicBezTo>
                    <a:pt x="1971" y="1"/>
                    <a:pt x="1942" y="8"/>
                    <a:pt x="1912" y="26"/>
                  </a:cubicBezTo>
                  <a:cubicBezTo>
                    <a:pt x="1658" y="187"/>
                    <a:pt x="1369" y="267"/>
                    <a:pt x="1080" y="267"/>
                  </a:cubicBezTo>
                  <a:cubicBezTo>
                    <a:pt x="812" y="267"/>
                    <a:pt x="545" y="199"/>
                    <a:pt x="305" y="61"/>
                  </a:cubicBezTo>
                  <a:cubicBezTo>
                    <a:pt x="278" y="44"/>
                    <a:pt x="250" y="36"/>
                    <a:pt x="224" y="36"/>
                  </a:cubicBezTo>
                  <a:cubicBezTo>
                    <a:pt x="93" y="36"/>
                    <a:pt x="1" y="234"/>
                    <a:pt x="150" y="323"/>
                  </a:cubicBezTo>
                  <a:cubicBezTo>
                    <a:pt x="409" y="481"/>
                    <a:pt x="720" y="574"/>
                    <a:pt x="1025" y="574"/>
                  </a:cubicBezTo>
                  <a:cubicBezTo>
                    <a:pt x="1043" y="574"/>
                    <a:pt x="1061" y="574"/>
                    <a:pt x="1079" y="573"/>
                  </a:cubicBezTo>
                  <a:lnTo>
                    <a:pt x="1162" y="573"/>
                  </a:lnTo>
                  <a:cubicBezTo>
                    <a:pt x="1496" y="562"/>
                    <a:pt x="1805" y="466"/>
                    <a:pt x="2091" y="288"/>
                  </a:cubicBezTo>
                  <a:cubicBezTo>
                    <a:pt x="2230" y="198"/>
                    <a:pt x="2137" y="1"/>
                    <a:pt x="19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6"/>
            <p:cNvSpPr/>
            <p:nvPr/>
          </p:nvSpPr>
          <p:spPr>
            <a:xfrm>
              <a:off x="2002475" y="3186750"/>
              <a:ext cx="33500" cy="26900"/>
            </a:xfrm>
            <a:custGeom>
              <a:avLst/>
              <a:gdLst/>
              <a:ahLst/>
              <a:cxnLst/>
              <a:rect l="l" t="t" r="r" b="b"/>
              <a:pathLst>
                <a:path w="1340" h="1076" extrusionOk="0">
                  <a:moveTo>
                    <a:pt x="462" y="1"/>
                  </a:moveTo>
                  <a:cubicBezTo>
                    <a:pt x="369" y="1"/>
                    <a:pt x="276" y="10"/>
                    <a:pt x="185" y="28"/>
                  </a:cubicBezTo>
                  <a:cubicBezTo>
                    <a:pt x="1" y="82"/>
                    <a:pt x="63" y="333"/>
                    <a:pt x="219" y="333"/>
                  </a:cubicBezTo>
                  <a:cubicBezTo>
                    <a:pt x="235" y="333"/>
                    <a:pt x="251" y="331"/>
                    <a:pt x="268" y="325"/>
                  </a:cubicBezTo>
                  <a:cubicBezTo>
                    <a:pt x="328" y="313"/>
                    <a:pt x="390" y="307"/>
                    <a:pt x="453" y="307"/>
                  </a:cubicBezTo>
                  <a:cubicBezTo>
                    <a:pt x="515" y="307"/>
                    <a:pt x="578" y="313"/>
                    <a:pt x="637" y="325"/>
                  </a:cubicBezTo>
                  <a:cubicBezTo>
                    <a:pt x="530" y="504"/>
                    <a:pt x="411" y="670"/>
                    <a:pt x="268" y="813"/>
                  </a:cubicBezTo>
                  <a:cubicBezTo>
                    <a:pt x="173" y="909"/>
                    <a:pt x="244" y="1075"/>
                    <a:pt x="375" y="1075"/>
                  </a:cubicBezTo>
                  <a:cubicBezTo>
                    <a:pt x="423" y="1075"/>
                    <a:pt x="459" y="1063"/>
                    <a:pt x="483" y="1040"/>
                  </a:cubicBezTo>
                  <a:cubicBezTo>
                    <a:pt x="661" y="849"/>
                    <a:pt x="804" y="647"/>
                    <a:pt x="935" y="420"/>
                  </a:cubicBezTo>
                  <a:cubicBezTo>
                    <a:pt x="994" y="444"/>
                    <a:pt x="1042" y="480"/>
                    <a:pt x="1090" y="504"/>
                  </a:cubicBezTo>
                  <a:cubicBezTo>
                    <a:pt x="1102" y="516"/>
                    <a:pt x="1114" y="516"/>
                    <a:pt x="1114" y="516"/>
                  </a:cubicBezTo>
                  <a:cubicBezTo>
                    <a:pt x="1137" y="528"/>
                    <a:pt x="1149" y="528"/>
                    <a:pt x="1173" y="528"/>
                  </a:cubicBezTo>
                  <a:cubicBezTo>
                    <a:pt x="1221" y="528"/>
                    <a:pt x="1268" y="504"/>
                    <a:pt x="1304" y="456"/>
                  </a:cubicBezTo>
                  <a:cubicBezTo>
                    <a:pt x="1340" y="397"/>
                    <a:pt x="1328" y="325"/>
                    <a:pt x="1280" y="278"/>
                  </a:cubicBezTo>
                  <a:cubicBezTo>
                    <a:pt x="1268" y="266"/>
                    <a:pt x="1268" y="254"/>
                    <a:pt x="1256" y="254"/>
                  </a:cubicBezTo>
                  <a:cubicBezTo>
                    <a:pt x="1023" y="84"/>
                    <a:pt x="743" y="1"/>
                    <a:pt x="46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6"/>
            <p:cNvSpPr/>
            <p:nvPr/>
          </p:nvSpPr>
          <p:spPr>
            <a:xfrm>
              <a:off x="1589475" y="3114800"/>
              <a:ext cx="462275" cy="275250"/>
            </a:xfrm>
            <a:custGeom>
              <a:avLst/>
              <a:gdLst/>
              <a:ahLst/>
              <a:cxnLst/>
              <a:rect l="l" t="t" r="r" b="b"/>
              <a:pathLst>
                <a:path w="18491" h="11010" extrusionOk="0">
                  <a:moveTo>
                    <a:pt x="8010" y="1993"/>
                  </a:moveTo>
                  <a:cubicBezTo>
                    <a:pt x="8379" y="1993"/>
                    <a:pt x="8698" y="2346"/>
                    <a:pt x="8585" y="2751"/>
                  </a:cubicBezTo>
                  <a:cubicBezTo>
                    <a:pt x="8515" y="3011"/>
                    <a:pt x="8276" y="3187"/>
                    <a:pt x="8011" y="3187"/>
                  </a:cubicBezTo>
                  <a:cubicBezTo>
                    <a:pt x="7961" y="3187"/>
                    <a:pt x="7910" y="3181"/>
                    <a:pt x="7859" y="3167"/>
                  </a:cubicBezTo>
                  <a:cubicBezTo>
                    <a:pt x="7347" y="3025"/>
                    <a:pt x="7263" y="2334"/>
                    <a:pt x="7716" y="2072"/>
                  </a:cubicBezTo>
                  <a:cubicBezTo>
                    <a:pt x="7813" y="2017"/>
                    <a:pt x="7913" y="1993"/>
                    <a:pt x="8010" y="1993"/>
                  </a:cubicBezTo>
                  <a:close/>
                  <a:moveTo>
                    <a:pt x="11092" y="2029"/>
                  </a:moveTo>
                  <a:cubicBezTo>
                    <a:pt x="11125" y="2029"/>
                    <a:pt x="11158" y="2031"/>
                    <a:pt x="11192" y="2036"/>
                  </a:cubicBezTo>
                  <a:cubicBezTo>
                    <a:pt x="11514" y="2084"/>
                    <a:pt x="11740" y="2382"/>
                    <a:pt x="11692" y="2703"/>
                  </a:cubicBezTo>
                  <a:cubicBezTo>
                    <a:pt x="11641" y="3025"/>
                    <a:pt x="11366" y="3212"/>
                    <a:pt x="11089" y="3212"/>
                  </a:cubicBezTo>
                  <a:cubicBezTo>
                    <a:pt x="10915" y="3212"/>
                    <a:pt x="10740" y="3138"/>
                    <a:pt x="10621" y="2977"/>
                  </a:cubicBezTo>
                  <a:cubicBezTo>
                    <a:pt x="10331" y="2576"/>
                    <a:pt x="10615" y="2029"/>
                    <a:pt x="11092" y="2029"/>
                  </a:cubicBezTo>
                  <a:close/>
                  <a:moveTo>
                    <a:pt x="1533" y="2465"/>
                  </a:moveTo>
                  <a:cubicBezTo>
                    <a:pt x="1654" y="2465"/>
                    <a:pt x="1776" y="2481"/>
                    <a:pt x="1893" y="2513"/>
                  </a:cubicBezTo>
                  <a:cubicBezTo>
                    <a:pt x="1965" y="2536"/>
                    <a:pt x="2013" y="2620"/>
                    <a:pt x="1977" y="2703"/>
                  </a:cubicBezTo>
                  <a:cubicBezTo>
                    <a:pt x="1958" y="2769"/>
                    <a:pt x="1901" y="2806"/>
                    <a:pt x="1837" y="2806"/>
                  </a:cubicBezTo>
                  <a:cubicBezTo>
                    <a:pt x="1820" y="2806"/>
                    <a:pt x="1803" y="2803"/>
                    <a:pt x="1786" y="2798"/>
                  </a:cubicBezTo>
                  <a:cubicBezTo>
                    <a:pt x="1711" y="2776"/>
                    <a:pt x="1631" y="2767"/>
                    <a:pt x="1552" y="2767"/>
                  </a:cubicBezTo>
                  <a:cubicBezTo>
                    <a:pt x="1506" y="2767"/>
                    <a:pt x="1461" y="2770"/>
                    <a:pt x="1417" y="2775"/>
                  </a:cubicBezTo>
                  <a:cubicBezTo>
                    <a:pt x="1512" y="2953"/>
                    <a:pt x="1632" y="3132"/>
                    <a:pt x="1763" y="3287"/>
                  </a:cubicBezTo>
                  <a:cubicBezTo>
                    <a:pt x="1822" y="3346"/>
                    <a:pt x="1810" y="3441"/>
                    <a:pt x="1751" y="3501"/>
                  </a:cubicBezTo>
                  <a:cubicBezTo>
                    <a:pt x="1721" y="3531"/>
                    <a:pt x="1679" y="3546"/>
                    <a:pt x="1639" y="3546"/>
                  </a:cubicBezTo>
                  <a:cubicBezTo>
                    <a:pt x="1599" y="3546"/>
                    <a:pt x="1560" y="3531"/>
                    <a:pt x="1536" y="3501"/>
                  </a:cubicBezTo>
                  <a:cubicBezTo>
                    <a:pt x="1370" y="3298"/>
                    <a:pt x="1227" y="3084"/>
                    <a:pt x="1120" y="2858"/>
                  </a:cubicBezTo>
                  <a:cubicBezTo>
                    <a:pt x="1072" y="2882"/>
                    <a:pt x="1024" y="2894"/>
                    <a:pt x="989" y="2917"/>
                  </a:cubicBezTo>
                  <a:cubicBezTo>
                    <a:pt x="977" y="2929"/>
                    <a:pt x="965" y="2929"/>
                    <a:pt x="953" y="2929"/>
                  </a:cubicBezTo>
                  <a:cubicBezTo>
                    <a:pt x="929" y="2941"/>
                    <a:pt x="905" y="2953"/>
                    <a:pt x="881" y="2953"/>
                  </a:cubicBezTo>
                  <a:cubicBezTo>
                    <a:pt x="727" y="2953"/>
                    <a:pt x="667" y="2739"/>
                    <a:pt x="810" y="2667"/>
                  </a:cubicBezTo>
                  <a:cubicBezTo>
                    <a:pt x="858" y="2644"/>
                    <a:pt x="905" y="2608"/>
                    <a:pt x="965" y="2596"/>
                  </a:cubicBezTo>
                  <a:cubicBezTo>
                    <a:pt x="1142" y="2508"/>
                    <a:pt x="1337" y="2465"/>
                    <a:pt x="1533" y="2465"/>
                  </a:cubicBezTo>
                  <a:close/>
                  <a:moveTo>
                    <a:pt x="16982" y="2879"/>
                  </a:moveTo>
                  <a:cubicBezTo>
                    <a:pt x="17263" y="2879"/>
                    <a:pt x="17543" y="2962"/>
                    <a:pt x="17776" y="3132"/>
                  </a:cubicBezTo>
                  <a:cubicBezTo>
                    <a:pt x="17788" y="3132"/>
                    <a:pt x="17788" y="3144"/>
                    <a:pt x="17800" y="3156"/>
                  </a:cubicBezTo>
                  <a:cubicBezTo>
                    <a:pt x="17848" y="3203"/>
                    <a:pt x="17860" y="3275"/>
                    <a:pt x="17824" y="3334"/>
                  </a:cubicBezTo>
                  <a:cubicBezTo>
                    <a:pt x="17788" y="3382"/>
                    <a:pt x="17741" y="3406"/>
                    <a:pt x="17693" y="3406"/>
                  </a:cubicBezTo>
                  <a:cubicBezTo>
                    <a:pt x="17669" y="3406"/>
                    <a:pt x="17657" y="3406"/>
                    <a:pt x="17634" y="3394"/>
                  </a:cubicBezTo>
                  <a:cubicBezTo>
                    <a:pt x="17634" y="3394"/>
                    <a:pt x="17622" y="3394"/>
                    <a:pt x="17610" y="3382"/>
                  </a:cubicBezTo>
                  <a:cubicBezTo>
                    <a:pt x="17562" y="3358"/>
                    <a:pt x="17514" y="3322"/>
                    <a:pt x="17455" y="3298"/>
                  </a:cubicBezTo>
                  <a:cubicBezTo>
                    <a:pt x="17324" y="3525"/>
                    <a:pt x="17181" y="3727"/>
                    <a:pt x="17003" y="3918"/>
                  </a:cubicBezTo>
                  <a:cubicBezTo>
                    <a:pt x="16979" y="3941"/>
                    <a:pt x="16943" y="3953"/>
                    <a:pt x="16895" y="3953"/>
                  </a:cubicBezTo>
                  <a:cubicBezTo>
                    <a:pt x="16764" y="3953"/>
                    <a:pt x="16693" y="3787"/>
                    <a:pt x="16788" y="3691"/>
                  </a:cubicBezTo>
                  <a:cubicBezTo>
                    <a:pt x="16931" y="3548"/>
                    <a:pt x="17050" y="3382"/>
                    <a:pt x="17157" y="3203"/>
                  </a:cubicBezTo>
                  <a:cubicBezTo>
                    <a:pt x="17098" y="3191"/>
                    <a:pt x="17035" y="3185"/>
                    <a:pt x="16973" y="3185"/>
                  </a:cubicBezTo>
                  <a:cubicBezTo>
                    <a:pt x="16910" y="3185"/>
                    <a:pt x="16848" y="3191"/>
                    <a:pt x="16788" y="3203"/>
                  </a:cubicBezTo>
                  <a:cubicBezTo>
                    <a:pt x="16771" y="3209"/>
                    <a:pt x="16755" y="3211"/>
                    <a:pt x="16739" y="3211"/>
                  </a:cubicBezTo>
                  <a:cubicBezTo>
                    <a:pt x="16583" y="3211"/>
                    <a:pt x="16521" y="2960"/>
                    <a:pt x="16705" y="2906"/>
                  </a:cubicBezTo>
                  <a:cubicBezTo>
                    <a:pt x="16796" y="2888"/>
                    <a:pt x="16889" y="2879"/>
                    <a:pt x="16982" y="2879"/>
                  </a:cubicBezTo>
                  <a:close/>
                  <a:moveTo>
                    <a:pt x="10385" y="4631"/>
                  </a:moveTo>
                  <a:cubicBezTo>
                    <a:pt x="10524" y="4631"/>
                    <a:pt x="10617" y="4828"/>
                    <a:pt x="10478" y="4918"/>
                  </a:cubicBezTo>
                  <a:cubicBezTo>
                    <a:pt x="10192" y="5096"/>
                    <a:pt x="9883" y="5192"/>
                    <a:pt x="9549" y="5203"/>
                  </a:cubicBezTo>
                  <a:lnTo>
                    <a:pt x="9466" y="5203"/>
                  </a:lnTo>
                  <a:cubicBezTo>
                    <a:pt x="9448" y="5204"/>
                    <a:pt x="9430" y="5204"/>
                    <a:pt x="9412" y="5204"/>
                  </a:cubicBezTo>
                  <a:cubicBezTo>
                    <a:pt x="9107" y="5204"/>
                    <a:pt x="8796" y="5111"/>
                    <a:pt x="8537" y="4953"/>
                  </a:cubicBezTo>
                  <a:cubicBezTo>
                    <a:pt x="8388" y="4864"/>
                    <a:pt x="8480" y="4666"/>
                    <a:pt x="8611" y="4666"/>
                  </a:cubicBezTo>
                  <a:cubicBezTo>
                    <a:pt x="8637" y="4666"/>
                    <a:pt x="8665" y="4674"/>
                    <a:pt x="8692" y="4691"/>
                  </a:cubicBezTo>
                  <a:cubicBezTo>
                    <a:pt x="8932" y="4829"/>
                    <a:pt x="9199" y="4897"/>
                    <a:pt x="9467" y="4897"/>
                  </a:cubicBezTo>
                  <a:cubicBezTo>
                    <a:pt x="9756" y="4897"/>
                    <a:pt x="10045" y="4817"/>
                    <a:pt x="10299" y="4656"/>
                  </a:cubicBezTo>
                  <a:cubicBezTo>
                    <a:pt x="10329" y="4638"/>
                    <a:pt x="10358" y="4631"/>
                    <a:pt x="10385" y="4631"/>
                  </a:cubicBezTo>
                  <a:close/>
                  <a:moveTo>
                    <a:pt x="6406" y="0"/>
                  </a:moveTo>
                  <a:cubicBezTo>
                    <a:pt x="5977" y="643"/>
                    <a:pt x="5287" y="1036"/>
                    <a:pt x="4525" y="1072"/>
                  </a:cubicBezTo>
                  <a:cubicBezTo>
                    <a:pt x="4481" y="1073"/>
                    <a:pt x="4438" y="1074"/>
                    <a:pt x="4396" y="1074"/>
                  </a:cubicBezTo>
                  <a:cubicBezTo>
                    <a:pt x="3390" y="1074"/>
                    <a:pt x="2783" y="675"/>
                    <a:pt x="2429" y="286"/>
                  </a:cubicBezTo>
                  <a:cubicBezTo>
                    <a:pt x="2394" y="858"/>
                    <a:pt x="2382" y="1429"/>
                    <a:pt x="2417" y="2001"/>
                  </a:cubicBezTo>
                  <a:cubicBezTo>
                    <a:pt x="2110" y="1939"/>
                    <a:pt x="1753" y="1888"/>
                    <a:pt x="1417" y="1888"/>
                  </a:cubicBezTo>
                  <a:cubicBezTo>
                    <a:pt x="1232" y="1888"/>
                    <a:pt x="1054" y="1903"/>
                    <a:pt x="893" y="1941"/>
                  </a:cubicBezTo>
                  <a:cubicBezTo>
                    <a:pt x="691" y="1989"/>
                    <a:pt x="512" y="2084"/>
                    <a:pt x="381" y="2227"/>
                  </a:cubicBezTo>
                  <a:cubicBezTo>
                    <a:pt x="310" y="2310"/>
                    <a:pt x="250" y="2394"/>
                    <a:pt x="215" y="2489"/>
                  </a:cubicBezTo>
                  <a:cubicBezTo>
                    <a:pt x="0" y="2977"/>
                    <a:pt x="155" y="3548"/>
                    <a:pt x="584" y="3870"/>
                  </a:cubicBezTo>
                  <a:cubicBezTo>
                    <a:pt x="727" y="3977"/>
                    <a:pt x="870" y="4072"/>
                    <a:pt x="1036" y="4156"/>
                  </a:cubicBezTo>
                  <a:cubicBezTo>
                    <a:pt x="1274" y="4263"/>
                    <a:pt x="1524" y="4358"/>
                    <a:pt x="1786" y="4430"/>
                  </a:cubicBezTo>
                  <a:cubicBezTo>
                    <a:pt x="2132" y="4525"/>
                    <a:pt x="2489" y="4584"/>
                    <a:pt x="2846" y="4632"/>
                  </a:cubicBezTo>
                  <a:cubicBezTo>
                    <a:pt x="3001" y="5180"/>
                    <a:pt x="3227" y="5715"/>
                    <a:pt x="3501" y="6227"/>
                  </a:cubicBezTo>
                  <a:cubicBezTo>
                    <a:pt x="4227" y="7561"/>
                    <a:pt x="5430" y="8716"/>
                    <a:pt x="7347" y="9263"/>
                  </a:cubicBezTo>
                  <a:lnTo>
                    <a:pt x="7287" y="10728"/>
                  </a:lnTo>
                  <a:cubicBezTo>
                    <a:pt x="7820" y="10831"/>
                    <a:pt x="8853" y="11009"/>
                    <a:pt x="9960" y="11009"/>
                  </a:cubicBezTo>
                  <a:cubicBezTo>
                    <a:pt x="10509" y="11009"/>
                    <a:pt x="11076" y="10965"/>
                    <a:pt x="11609" y="10847"/>
                  </a:cubicBezTo>
                  <a:lnTo>
                    <a:pt x="11573" y="9514"/>
                  </a:lnTo>
                  <a:lnTo>
                    <a:pt x="11561" y="9418"/>
                  </a:lnTo>
                  <a:cubicBezTo>
                    <a:pt x="13359" y="9002"/>
                    <a:pt x="14502" y="7859"/>
                    <a:pt x="15205" y="6418"/>
                  </a:cubicBezTo>
                  <a:cubicBezTo>
                    <a:pt x="15431" y="5954"/>
                    <a:pt x="15609" y="5465"/>
                    <a:pt x="15752" y="4965"/>
                  </a:cubicBezTo>
                  <a:cubicBezTo>
                    <a:pt x="16014" y="4942"/>
                    <a:pt x="16288" y="4918"/>
                    <a:pt x="16550" y="4858"/>
                  </a:cubicBezTo>
                  <a:cubicBezTo>
                    <a:pt x="17038" y="4787"/>
                    <a:pt x="17514" y="4608"/>
                    <a:pt x="17931" y="4346"/>
                  </a:cubicBezTo>
                  <a:cubicBezTo>
                    <a:pt x="18086" y="4239"/>
                    <a:pt x="18217" y="4096"/>
                    <a:pt x="18300" y="3929"/>
                  </a:cubicBezTo>
                  <a:cubicBezTo>
                    <a:pt x="18443" y="3679"/>
                    <a:pt x="18491" y="3370"/>
                    <a:pt x="18419" y="3084"/>
                  </a:cubicBezTo>
                  <a:cubicBezTo>
                    <a:pt x="18384" y="2953"/>
                    <a:pt x="18312" y="2822"/>
                    <a:pt x="18229" y="2715"/>
                  </a:cubicBezTo>
                  <a:cubicBezTo>
                    <a:pt x="18193" y="2679"/>
                    <a:pt x="18169" y="2644"/>
                    <a:pt x="18134" y="2620"/>
                  </a:cubicBezTo>
                  <a:cubicBezTo>
                    <a:pt x="17864" y="2380"/>
                    <a:pt x="17440" y="2309"/>
                    <a:pt x="17000" y="2309"/>
                  </a:cubicBezTo>
                  <a:cubicBezTo>
                    <a:pt x="16721" y="2309"/>
                    <a:pt x="16436" y="2337"/>
                    <a:pt x="16181" y="2370"/>
                  </a:cubicBezTo>
                  <a:cubicBezTo>
                    <a:pt x="16217" y="1929"/>
                    <a:pt x="16241" y="1489"/>
                    <a:pt x="16241" y="1048"/>
                  </a:cubicBezTo>
                  <a:lnTo>
                    <a:pt x="16241" y="1048"/>
                  </a:lnTo>
                  <a:cubicBezTo>
                    <a:pt x="15845" y="1246"/>
                    <a:pt x="15423" y="1353"/>
                    <a:pt x="14989" y="1353"/>
                  </a:cubicBezTo>
                  <a:cubicBezTo>
                    <a:pt x="14926" y="1353"/>
                    <a:pt x="14863" y="1350"/>
                    <a:pt x="14800" y="1346"/>
                  </a:cubicBezTo>
                  <a:cubicBezTo>
                    <a:pt x="13193" y="1310"/>
                    <a:pt x="12180" y="72"/>
                    <a:pt x="12180" y="72"/>
                  </a:cubicBezTo>
                  <a:cubicBezTo>
                    <a:pt x="12038" y="322"/>
                    <a:pt x="11823" y="524"/>
                    <a:pt x="11561" y="655"/>
                  </a:cubicBezTo>
                  <a:cubicBezTo>
                    <a:pt x="11788" y="679"/>
                    <a:pt x="12050" y="727"/>
                    <a:pt x="12180" y="846"/>
                  </a:cubicBezTo>
                  <a:cubicBezTo>
                    <a:pt x="12264" y="917"/>
                    <a:pt x="12300" y="1048"/>
                    <a:pt x="12252" y="1155"/>
                  </a:cubicBezTo>
                  <a:cubicBezTo>
                    <a:pt x="12180" y="1298"/>
                    <a:pt x="12038" y="1393"/>
                    <a:pt x="11871" y="1405"/>
                  </a:cubicBezTo>
                  <a:cubicBezTo>
                    <a:pt x="11799" y="1411"/>
                    <a:pt x="11725" y="1414"/>
                    <a:pt x="11651" y="1414"/>
                  </a:cubicBezTo>
                  <a:cubicBezTo>
                    <a:pt x="11576" y="1414"/>
                    <a:pt x="11502" y="1411"/>
                    <a:pt x="11430" y="1405"/>
                  </a:cubicBezTo>
                  <a:cubicBezTo>
                    <a:pt x="11228" y="1393"/>
                    <a:pt x="11026" y="1382"/>
                    <a:pt x="10823" y="1358"/>
                  </a:cubicBezTo>
                  <a:cubicBezTo>
                    <a:pt x="10776" y="1358"/>
                    <a:pt x="10728" y="1346"/>
                    <a:pt x="10680" y="1322"/>
                  </a:cubicBezTo>
                  <a:cubicBezTo>
                    <a:pt x="10585" y="1251"/>
                    <a:pt x="10537" y="1143"/>
                    <a:pt x="10537" y="1036"/>
                  </a:cubicBezTo>
                  <a:cubicBezTo>
                    <a:pt x="10240" y="1096"/>
                    <a:pt x="9954" y="1120"/>
                    <a:pt x="9656" y="1132"/>
                  </a:cubicBezTo>
                  <a:cubicBezTo>
                    <a:pt x="9573" y="1135"/>
                    <a:pt x="9489" y="1136"/>
                    <a:pt x="9404" y="1136"/>
                  </a:cubicBezTo>
                  <a:cubicBezTo>
                    <a:pt x="9151" y="1136"/>
                    <a:pt x="8894" y="1123"/>
                    <a:pt x="8644" y="1096"/>
                  </a:cubicBezTo>
                  <a:cubicBezTo>
                    <a:pt x="8632" y="1179"/>
                    <a:pt x="8573" y="1262"/>
                    <a:pt x="8501" y="1310"/>
                  </a:cubicBezTo>
                  <a:cubicBezTo>
                    <a:pt x="8454" y="1334"/>
                    <a:pt x="8394" y="1346"/>
                    <a:pt x="8347" y="1346"/>
                  </a:cubicBezTo>
                  <a:cubicBezTo>
                    <a:pt x="8144" y="1346"/>
                    <a:pt x="7942" y="1358"/>
                    <a:pt x="7739" y="1358"/>
                  </a:cubicBezTo>
                  <a:cubicBezTo>
                    <a:pt x="7701" y="1361"/>
                    <a:pt x="7662" y="1362"/>
                    <a:pt x="7622" y="1362"/>
                  </a:cubicBezTo>
                  <a:cubicBezTo>
                    <a:pt x="7514" y="1362"/>
                    <a:pt x="7404" y="1351"/>
                    <a:pt x="7299" y="1334"/>
                  </a:cubicBezTo>
                  <a:cubicBezTo>
                    <a:pt x="7144" y="1310"/>
                    <a:pt x="7001" y="1203"/>
                    <a:pt x="6930" y="1060"/>
                  </a:cubicBezTo>
                  <a:cubicBezTo>
                    <a:pt x="6894" y="953"/>
                    <a:pt x="6930" y="822"/>
                    <a:pt x="7025" y="751"/>
                  </a:cubicBezTo>
                  <a:cubicBezTo>
                    <a:pt x="7085" y="715"/>
                    <a:pt x="7156" y="679"/>
                    <a:pt x="7227" y="667"/>
                  </a:cubicBezTo>
                  <a:cubicBezTo>
                    <a:pt x="6906" y="512"/>
                    <a:pt x="6620" y="286"/>
                    <a:pt x="6406"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6"/>
            <p:cNvSpPr/>
            <p:nvPr/>
          </p:nvSpPr>
          <p:spPr>
            <a:xfrm>
              <a:off x="1606150" y="3176400"/>
              <a:ext cx="33650" cy="27050"/>
            </a:xfrm>
            <a:custGeom>
              <a:avLst/>
              <a:gdLst/>
              <a:ahLst/>
              <a:cxnLst/>
              <a:rect l="l" t="t" r="r" b="b"/>
              <a:pathLst>
                <a:path w="1346" h="1082" extrusionOk="0">
                  <a:moveTo>
                    <a:pt x="866" y="1"/>
                  </a:moveTo>
                  <a:cubicBezTo>
                    <a:pt x="670" y="1"/>
                    <a:pt x="475" y="44"/>
                    <a:pt x="298" y="132"/>
                  </a:cubicBezTo>
                  <a:cubicBezTo>
                    <a:pt x="238" y="144"/>
                    <a:pt x="191" y="180"/>
                    <a:pt x="143" y="203"/>
                  </a:cubicBezTo>
                  <a:cubicBezTo>
                    <a:pt x="0" y="275"/>
                    <a:pt x="60" y="489"/>
                    <a:pt x="214" y="489"/>
                  </a:cubicBezTo>
                  <a:cubicBezTo>
                    <a:pt x="238" y="489"/>
                    <a:pt x="262" y="477"/>
                    <a:pt x="286" y="465"/>
                  </a:cubicBezTo>
                  <a:cubicBezTo>
                    <a:pt x="298" y="465"/>
                    <a:pt x="310" y="465"/>
                    <a:pt x="322" y="453"/>
                  </a:cubicBezTo>
                  <a:cubicBezTo>
                    <a:pt x="357" y="430"/>
                    <a:pt x="405" y="418"/>
                    <a:pt x="453" y="394"/>
                  </a:cubicBezTo>
                  <a:cubicBezTo>
                    <a:pt x="560" y="620"/>
                    <a:pt x="703" y="834"/>
                    <a:pt x="869" y="1037"/>
                  </a:cubicBezTo>
                  <a:cubicBezTo>
                    <a:pt x="893" y="1067"/>
                    <a:pt x="932" y="1082"/>
                    <a:pt x="972" y="1082"/>
                  </a:cubicBezTo>
                  <a:cubicBezTo>
                    <a:pt x="1012" y="1082"/>
                    <a:pt x="1054" y="1067"/>
                    <a:pt x="1084" y="1037"/>
                  </a:cubicBezTo>
                  <a:cubicBezTo>
                    <a:pt x="1143" y="977"/>
                    <a:pt x="1155" y="882"/>
                    <a:pt x="1096" y="823"/>
                  </a:cubicBezTo>
                  <a:cubicBezTo>
                    <a:pt x="965" y="668"/>
                    <a:pt x="845" y="489"/>
                    <a:pt x="750" y="311"/>
                  </a:cubicBezTo>
                  <a:cubicBezTo>
                    <a:pt x="794" y="306"/>
                    <a:pt x="839" y="303"/>
                    <a:pt x="885" y="303"/>
                  </a:cubicBezTo>
                  <a:cubicBezTo>
                    <a:pt x="964" y="303"/>
                    <a:pt x="1044" y="312"/>
                    <a:pt x="1119" y="334"/>
                  </a:cubicBezTo>
                  <a:cubicBezTo>
                    <a:pt x="1136" y="339"/>
                    <a:pt x="1153" y="342"/>
                    <a:pt x="1170" y="342"/>
                  </a:cubicBezTo>
                  <a:cubicBezTo>
                    <a:pt x="1234" y="342"/>
                    <a:pt x="1291" y="305"/>
                    <a:pt x="1310" y="239"/>
                  </a:cubicBezTo>
                  <a:cubicBezTo>
                    <a:pt x="1346" y="156"/>
                    <a:pt x="1298" y="72"/>
                    <a:pt x="1226" y="49"/>
                  </a:cubicBezTo>
                  <a:cubicBezTo>
                    <a:pt x="1109" y="17"/>
                    <a:pt x="987" y="1"/>
                    <a:pt x="86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6"/>
            <p:cNvSpPr/>
            <p:nvPr/>
          </p:nvSpPr>
          <p:spPr>
            <a:xfrm>
              <a:off x="1852600" y="3130525"/>
              <a:ext cx="44375" cy="19650"/>
            </a:xfrm>
            <a:custGeom>
              <a:avLst/>
              <a:gdLst/>
              <a:ahLst/>
              <a:cxnLst/>
              <a:rect l="l" t="t" r="r" b="b"/>
              <a:pathLst>
                <a:path w="1775" h="786" extrusionOk="0">
                  <a:moveTo>
                    <a:pt x="582" y="1"/>
                  </a:moveTo>
                  <a:cubicBezTo>
                    <a:pt x="391" y="1"/>
                    <a:pt x="198" y="31"/>
                    <a:pt x="84" y="145"/>
                  </a:cubicBezTo>
                  <a:cubicBezTo>
                    <a:pt x="36" y="193"/>
                    <a:pt x="12" y="252"/>
                    <a:pt x="1" y="324"/>
                  </a:cubicBezTo>
                  <a:cubicBezTo>
                    <a:pt x="1" y="348"/>
                    <a:pt x="1" y="383"/>
                    <a:pt x="12" y="407"/>
                  </a:cubicBezTo>
                  <a:cubicBezTo>
                    <a:pt x="12" y="514"/>
                    <a:pt x="60" y="622"/>
                    <a:pt x="155" y="693"/>
                  </a:cubicBezTo>
                  <a:cubicBezTo>
                    <a:pt x="203" y="717"/>
                    <a:pt x="251" y="729"/>
                    <a:pt x="298" y="729"/>
                  </a:cubicBezTo>
                  <a:cubicBezTo>
                    <a:pt x="501" y="753"/>
                    <a:pt x="703" y="764"/>
                    <a:pt x="905" y="776"/>
                  </a:cubicBezTo>
                  <a:cubicBezTo>
                    <a:pt x="977" y="782"/>
                    <a:pt x="1051" y="785"/>
                    <a:pt x="1126" y="785"/>
                  </a:cubicBezTo>
                  <a:cubicBezTo>
                    <a:pt x="1200" y="785"/>
                    <a:pt x="1274" y="782"/>
                    <a:pt x="1346" y="776"/>
                  </a:cubicBezTo>
                  <a:cubicBezTo>
                    <a:pt x="1513" y="764"/>
                    <a:pt x="1655" y="669"/>
                    <a:pt x="1727" y="526"/>
                  </a:cubicBezTo>
                  <a:cubicBezTo>
                    <a:pt x="1775" y="419"/>
                    <a:pt x="1739" y="288"/>
                    <a:pt x="1655" y="217"/>
                  </a:cubicBezTo>
                  <a:cubicBezTo>
                    <a:pt x="1525" y="98"/>
                    <a:pt x="1263" y="50"/>
                    <a:pt x="1036" y="26"/>
                  </a:cubicBezTo>
                  <a:cubicBezTo>
                    <a:pt x="965" y="26"/>
                    <a:pt x="893" y="14"/>
                    <a:pt x="834" y="14"/>
                  </a:cubicBezTo>
                  <a:cubicBezTo>
                    <a:pt x="756" y="7"/>
                    <a:pt x="669" y="1"/>
                    <a:pt x="58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6"/>
            <p:cNvSpPr/>
            <p:nvPr/>
          </p:nvSpPr>
          <p:spPr>
            <a:xfrm>
              <a:off x="1761825" y="3129600"/>
              <a:ext cx="44375" cy="19275"/>
            </a:xfrm>
            <a:custGeom>
              <a:avLst/>
              <a:gdLst/>
              <a:ahLst/>
              <a:cxnLst/>
              <a:rect l="l" t="t" r="r" b="b"/>
              <a:pathLst>
                <a:path w="1775" h="771" extrusionOk="0">
                  <a:moveTo>
                    <a:pt x="1098" y="0"/>
                  </a:moveTo>
                  <a:cubicBezTo>
                    <a:pt x="1052" y="0"/>
                    <a:pt x="1007" y="2"/>
                    <a:pt x="965" y="4"/>
                  </a:cubicBezTo>
                  <a:cubicBezTo>
                    <a:pt x="750" y="4"/>
                    <a:pt x="536" y="28"/>
                    <a:pt x="333" y="75"/>
                  </a:cubicBezTo>
                  <a:cubicBezTo>
                    <a:pt x="262" y="87"/>
                    <a:pt x="191" y="123"/>
                    <a:pt x="131" y="159"/>
                  </a:cubicBezTo>
                  <a:cubicBezTo>
                    <a:pt x="36" y="230"/>
                    <a:pt x="0" y="361"/>
                    <a:pt x="36" y="468"/>
                  </a:cubicBezTo>
                  <a:cubicBezTo>
                    <a:pt x="107" y="611"/>
                    <a:pt x="250" y="718"/>
                    <a:pt x="405" y="742"/>
                  </a:cubicBezTo>
                  <a:cubicBezTo>
                    <a:pt x="510" y="759"/>
                    <a:pt x="620" y="770"/>
                    <a:pt x="728" y="770"/>
                  </a:cubicBezTo>
                  <a:cubicBezTo>
                    <a:pt x="768" y="770"/>
                    <a:pt x="807" y="769"/>
                    <a:pt x="845" y="766"/>
                  </a:cubicBezTo>
                  <a:cubicBezTo>
                    <a:pt x="1048" y="766"/>
                    <a:pt x="1250" y="754"/>
                    <a:pt x="1453" y="742"/>
                  </a:cubicBezTo>
                  <a:cubicBezTo>
                    <a:pt x="1465" y="745"/>
                    <a:pt x="1479" y="747"/>
                    <a:pt x="1493" y="747"/>
                  </a:cubicBezTo>
                  <a:cubicBezTo>
                    <a:pt x="1531" y="747"/>
                    <a:pt x="1573" y="736"/>
                    <a:pt x="1607" y="718"/>
                  </a:cubicBezTo>
                  <a:cubicBezTo>
                    <a:pt x="1679" y="670"/>
                    <a:pt x="1738" y="587"/>
                    <a:pt x="1750" y="504"/>
                  </a:cubicBezTo>
                  <a:cubicBezTo>
                    <a:pt x="1762" y="456"/>
                    <a:pt x="1774" y="409"/>
                    <a:pt x="1774" y="361"/>
                  </a:cubicBezTo>
                  <a:cubicBezTo>
                    <a:pt x="1774" y="289"/>
                    <a:pt x="1750" y="230"/>
                    <a:pt x="1703" y="170"/>
                  </a:cubicBezTo>
                  <a:cubicBezTo>
                    <a:pt x="1574" y="32"/>
                    <a:pt x="1323" y="0"/>
                    <a:pt x="109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6"/>
            <p:cNvSpPr/>
            <p:nvPr/>
          </p:nvSpPr>
          <p:spPr>
            <a:xfrm>
              <a:off x="1757350" y="3380750"/>
              <a:ext cx="135150" cy="17150"/>
            </a:xfrm>
            <a:custGeom>
              <a:avLst/>
              <a:gdLst/>
              <a:ahLst/>
              <a:cxnLst/>
              <a:rect l="l" t="t" r="r" b="b"/>
              <a:pathLst>
                <a:path w="5406" h="686" extrusionOk="0">
                  <a:moveTo>
                    <a:pt x="160" y="0"/>
                  </a:moveTo>
                  <a:cubicBezTo>
                    <a:pt x="92" y="0"/>
                    <a:pt x="32" y="45"/>
                    <a:pt x="12" y="114"/>
                  </a:cubicBezTo>
                  <a:cubicBezTo>
                    <a:pt x="1" y="149"/>
                    <a:pt x="12" y="185"/>
                    <a:pt x="24" y="221"/>
                  </a:cubicBezTo>
                  <a:cubicBezTo>
                    <a:pt x="36" y="245"/>
                    <a:pt x="72" y="280"/>
                    <a:pt x="108" y="292"/>
                  </a:cubicBezTo>
                  <a:cubicBezTo>
                    <a:pt x="108" y="292"/>
                    <a:pt x="120" y="292"/>
                    <a:pt x="120" y="304"/>
                  </a:cubicBezTo>
                  <a:cubicBezTo>
                    <a:pt x="143" y="304"/>
                    <a:pt x="227" y="328"/>
                    <a:pt x="370" y="352"/>
                  </a:cubicBezTo>
                  <a:cubicBezTo>
                    <a:pt x="1298" y="566"/>
                    <a:pt x="2251" y="673"/>
                    <a:pt x="3215" y="685"/>
                  </a:cubicBezTo>
                  <a:cubicBezTo>
                    <a:pt x="3822" y="685"/>
                    <a:pt x="4442" y="626"/>
                    <a:pt x="5037" y="495"/>
                  </a:cubicBezTo>
                  <a:cubicBezTo>
                    <a:pt x="5108" y="471"/>
                    <a:pt x="5180" y="459"/>
                    <a:pt x="5251" y="435"/>
                  </a:cubicBezTo>
                  <a:cubicBezTo>
                    <a:pt x="5370" y="400"/>
                    <a:pt x="5406" y="245"/>
                    <a:pt x="5299" y="173"/>
                  </a:cubicBezTo>
                  <a:cubicBezTo>
                    <a:pt x="5272" y="147"/>
                    <a:pt x="5239" y="133"/>
                    <a:pt x="5203" y="133"/>
                  </a:cubicBezTo>
                  <a:cubicBezTo>
                    <a:pt x="5192" y="133"/>
                    <a:pt x="5180" y="135"/>
                    <a:pt x="5168" y="138"/>
                  </a:cubicBezTo>
                  <a:cubicBezTo>
                    <a:pt x="5084" y="161"/>
                    <a:pt x="4989" y="185"/>
                    <a:pt x="4906" y="197"/>
                  </a:cubicBezTo>
                  <a:cubicBezTo>
                    <a:pt x="4906" y="209"/>
                    <a:pt x="4894" y="209"/>
                    <a:pt x="4894" y="209"/>
                  </a:cubicBezTo>
                  <a:cubicBezTo>
                    <a:pt x="4357" y="327"/>
                    <a:pt x="3788" y="371"/>
                    <a:pt x="3239" y="371"/>
                  </a:cubicBezTo>
                  <a:cubicBezTo>
                    <a:pt x="2133" y="371"/>
                    <a:pt x="1105" y="193"/>
                    <a:pt x="572" y="90"/>
                  </a:cubicBezTo>
                  <a:cubicBezTo>
                    <a:pt x="346" y="42"/>
                    <a:pt x="203" y="7"/>
                    <a:pt x="203" y="7"/>
                  </a:cubicBezTo>
                  <a:cubicBezTo>
                    <a:pt x="188" y="2"/>
                    <a:pt x="174" y="0"/>
                    <a:pt x="16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6"/>
            <p:cNvSpPr/>
            <p:nvPr/>
          </p:nvSpPr>
          <p:spPr>
            <a:xfrm>
              <a:off x="818850" y="3109750"/>
              <a:ext cx="326550" cy="352525"/>
            </a:xfrm>
            <a:custGeom>
              <a:avLst/>
              <a:gdLst/>
              <a:ahLst/>
              <a:cxnLst/>
              <a:rect l="l" t="t" r="r" b="b"/>
              <a:pathLst>
                <a:path w="13062" h="14101" extrusionOk="0">
                  <a:moveTo>
                    <a:pt x="11039" y="1500"/>
                  </a:moveTo>
                  <a:cubicBezTo>
                    <a:pt x="11123" y="1500"/>
                    <a:pt x="11201" y="1510"/>
                    <a:pt x="11263" y="1536"/>
                  </a:cubicBezTo>
                  <a:cubicBezTo>
                    <a:pt x="11359" y="1584"/>
                    <a:pt x="11418" y="1679"/>
                    <a:pt x="11418" y="1786"/>
                  </a:cubicBezTo>
                  <a:cubicBezTo>
                    <a:pt x="11382" y="1929"/>
                    <a:pt x="11287" y="2048"/>
                    <a:pt x="11156" y="2107"/>
                  </a:cubicBezTo>
                  <a:cubicBezTo>
                    <a:pt x="11025" y="2155"/>
                    <a:pt x="10894" y="2203"/>
                    <a:pt x="10763" y="2226"/>
                  </a:cubicBezTo>
                  <a:cubicBezTo>
                    <a:pt x="10585" y="2274"/>
                    <a:pt x="10406" y="2310"/>
                    <a:pt x="10228" y="2346"/>
                  </a:cubicBezTo>
                  <a:cubicBezTo>
                    <a:pt x="10194" y="2354"/>
                    <a:pt x="10160" y="2362"/>
                    <a:pt x="10127" y="2362"/>
                  </a:cubicBezTo>
                  <a:cubicBezTo>
                    <a:pt x="10113" y="2362"/>
                    <a:pt x="10099" y="2361"/>
                    <a:pt x="10085" y="2357"/>
                  </a:cubicBezTo>
                  <a:cubicBezTo>
                    <a:pt x="9966" y="2346"/>
                    <a:pt x="9882" y="2167"/>
                    <a:pt x="9858" y="2084"/>
                  </a:cubicBezTo>
                  <a:cubicBezTo>
                    <a:pt x="9847" y="2024"/>
                    <a:pt x="9847" y="1953"/>
                    <a:pt x="9882" y="1905"/>
                  </a:cubicBezTo>
                  <a:cubicBezTo>
                    <a:pt x="9978" y="1703"/>
                    <a:pt x="10275" y="1631"/>
                    <a:pt x="10490" y="1584"/>
                  </a:cubicBezTo>
                  <a:cubicBezTo>
                    <a:pt x="10630" y="1551"/>
                    <a:pt x="10850" y="1500"/>
                    <a:pt x="11039" y="1500"/>
                  </a:cubicBezTo>
                  <a:close/>
                  <a:moveTo>
                    <a:pt x="7484" y="2401"/>
                  </a:moveTo>
                  <a:cubicBezTo>
                    <a:pt x="7577" y="2401"/>
                    <a:pt x="7665" y="2418"/>
                    <a:pt x="7739" y="2465"/>
                  </a:cubicBezTo>
                  <a:cubicBezTo>
                    <a:pt x="7787" y="2500"/>
                    <a:pt x="7823" y="2548"/>
                    <a:pt x="7846" y="2607"/>
                  </a:cubicBezTo>
                  <a:cubicBezTo>
                    <a:pt x="7870" y="2691"/>
                    <a:pt x="7870" y="2893"/>
                    <a:pt x="7775" y="2965"/>
                  </a:cubicBezTo>
                  <a:cubicBezTo>
                    <a:pt x="7739" y="2988"/>
                    <a:pt x="7703" y="3012"/>
                    <a:pt x="7656" y="3024"/>
                  </a:cubicBezTo>
                  <a:cubicBezTo>
                    <a:pt x="7477" y="3084"/>
                    <a:pt x="7299" y="3131"/>
                    <a:pt x="7120" y="3179"/>
                  </a:cubicBezTo>
                  <a:cubicBezTo>
                    <a:pt x="7001" y="3227"/>
                    <a:pt x="6858" y="3250"/>
                    <a:pt x="6727" y="3262"/>
                  </a:cubicBezTo>
                  <a:cubicBezTo>
                    <a:pt x="6706" y="3266"/>
                    <a:pt x="6685" y="3268"/>
                    <a:pt x="6664" y="3268"/>
                  </a:cubicBezTo>
                  <a:cubicBezTo>
                    <a:pt x="6543" y="3268"/>
                    <a:pt x="6427" y="3211"/>
                    <a:pt x="6346" y="3119"/>
                  </a:cubicBezTo>
                  <a:cubicBezTo>
                    <a:pt x="6287" y="3024"/>
                    <a:pt x="6287" y="2905"/>
                    <a:pt x="6358" y="2822"/>
                  </a:cubicBezTo>
                  <a:cubicBezTo>
                    <a:pt x="6477" y="2655"/>
                    <a:pt x="6846" y="2548"/>
                    <a:pt x="7049" y="2488"/>
                  </a:cubicBezTo>
                  <a:cubicBezTo>
                    <a:pt x="7180" y="2445"/>
                    <a:pt x="7338" y="2401"/>
                    <a:pt x="7484" y="2401"/>
                  </a:cubicBezTo>
                  <a:close/>
                  <a:moveTo>
                    <a:pt x="10722" y="2770"/>
                  </a:moveTo>
                  <a:cubicBezTo>
                    <a:pt x="11005" y="2770"/>
                    <a:pt x="11281" y="2968"/>
                    <a:pt x="11311" y="3298"/>
                  </a:cubicBezTo>
                  <a:cubicBezTo>
                    <a:pt x="11347" y="3631"/>
                    <a:pt x="11109" y="3929"/>
                    <a:pt x="10787" y="3953"/>
                  </a:cubicBezTo>
                  <a:cubicBezTo>
                    <a:pt x="10763" y="3956"/>
                    <a:pt x="10738" y="3957"/>
                    <a:pt x="10715" y="3957"/>
                  </a:cubicBezTo>
                  <a:cubicBezTo>
                    <a:pt x="10223" y="3957"/>
                    <a:pt x="9945" y="3386"/>
                    <a:pt x="10263" y="2988"/>
                  </a:cubicBezTo>
                  <a:cubicBezTo>
                    <a:pt x="10387" y="2839"/>
                    <a:pt x="10556" y="2770"/>
                    <a:pt x="10722" y="2770"/>
                  </a:cubicBezTo>
                  <a:close/>
                  <a:moveTo>
                    <a:pt x="7728" y="3508"/>
                  </a:moveTo>
                  <a:cubicBezTo>
                    <a:pt x="7879" y="3508"/>
                    <a:pt x="8033" y="3564"/>
                    <a:pt x="8156" y="3691"/>
                  </a:cubicBezTo>
                  <a:cubicBezTo>
                    <a:pt x="8522" y="4068"/>
                    <a:pt x="8256" y="4691"/>
                    <a:pt x="7730" y="4691"/>
                  </a:cubicBezTo>
                  <a:cubicBezTo>
                    <a:pt x="7725" y="4691"/>
                    <a:pt x="7720" y="4691"/>
                    <a:pt x="7715" y="4691"/>
                  </a:cubicBezTo>
                  <a:cubicBezTo>
                    <a:pt x="7394" y="4691"/>
                    <a:pt x="7132" y="4417"/>
                    <a:pt x="7132" y="4096"/>
                  </a:cubicBezTo>
                  <a:cubicBezTo>
                    <a:pt x="7132" y="3738"/>
                    <a:pt x="7424" y="3508"/>
                    <a:pt x="7728" y="3508"/>
                  </a:cubicBezTo>
                  <a:close/>
                  <a:moveTo>
                    <a:pt x="9947" y="5623"/>
                  </a:moveTo>
                  <a:cubicBezTo>
                    <a:pt x="9993" y="5623"/>
                    <a:pt x="10039" y="5642"/>
                    <a:pt x="10061" y="5679"/>
                  </a:cubicBezTo>
                  <a:cubicBezTo>
                    <a:pt x="10109" y="5739"/>
                    <a:pt x="10097" y="5822"/>
                    <a:pt x="10037" y="5870"/>
                  </a:cubicBezTo>
                  <a:cubicBezTo>
                    <a:pt x="9763" y="6048"/>
                    <a:pt x="9454" y="6156"/>
                    <a:pt x="9120" y="6179"/>
                  </a:cubicBezTo>
                  <a:lnTo>
                    <a:pt x="8989" y="6179"/>
                  </a:lnTo>
                  <a:cubicBezTo>
                    <a:pt x="8970" y="6180"/>
                    <a:pt x="8950" y="6180"/>
                    <a:pt x="8931" y="6180"/>
                  </a:cubicBezTo>
                  <a:cubicBezTo>
                    <a:pt x="8642" y="6180"/>
                    <a:pt x="8365" y="6099"/>
                    <a:pt x="8108" y="5965"/>
                  </a:cubicBezTo>
                  <a:cubicBezTo>
                    <a:pt x="7978" y="5885"/>
                    <a:pt x="8058" y="5705"/>
                    <a:pt x="8178" y="5705"/>
                  </a:cubicBezTo>
                  <a:cubicBezTo>
                    <a:pt x="8201" y="5705"/>
                    <a:pt x="8226" y="5712"/>
                    <a:pt x="8251" y="5727"/>
                  </a:cubicBezTo>
                  <a:cubicBezTo>
                    <a:pt x="8485" y="5852"/>
                    <a:pt x="8743" y="5915"/>
                    <a:pt x="9000" y="5915"/>
                  </a:cubicBezTo>
                  <a:cubicBezTo>
                    <a:pt x="9306" y="5915"/>
                    <a:pt x="9611" y="5825"/>
                    <a:pt x="9870" y="5644"/>
                  </a:cubicBezTo>
                  <a:cubicBezTo>
                    <a:pt x="9893" y="5630"/>
                    <a:pt x="9920" y="5623"/>
                    <a:pt x="9947" y="5623"/>
                  </a:cubicBezTo>
                  <a:close/>
                  <a:moveTo>
                    <a:pt x="1804" y="6206"/>
                  </a:moveTo>
                  <a:cubicBezTo>
                    <a:pt x="1866" y="6206"/>
                    <a:pt x="1929" y="6209"/>
                    <a:pt x="1988" y="6215"/>
                  </a:cubicBezTo>
                  <a:cubicBezTo>
                    <a:pt x="2060" y="6239"/>
                    <a:pt x="2108" y="6310"/>
                    <a:pt x="2084" y="6382"/>
                  </a:cubicBezTo>
                  <a:cubicBezTo>
                    <a:pt x="2073" y="6446"/>
                    <a:pt x="2014" y="6491"/>
                    <a:pt x="1951" y="6491"/>
                  </a:cubicBezTo>
                  <a:cubicBezTo>
                    <a:pt x="1944" y="6491"/>
                    <a:pt x="1936" y="6490"/>
                    <a:pt x="1929" y="6489"/>
                  </a:cubicBezTo>
                  <a:cubicBezTo>
                    <a:pt x="1881" y="6483"/>
                    <a:pt x="1831" y="6480"/>
                    <a:pt x="1780" y="6480"/>
                  </a:cubicBezTo>
                  <a:cubicBezTo>
                    <a:pt x="1729" y="6480"/>
                    <a:pt x="1679" y="6483"/>
                    <a:pt x="1631" y="6489"/>
                  </a:cubicBezTo>
                  <a:cubicBezTo>
                    <a:pt x="1607" y="6501"/>
                    <a:pt x="1572" y="6501"/>
                    <a:pt x="1536" y="6513"/>
                  </a:cubicBezTo>
                  <a:cubicBezTo>
                    <a:pt x="1572" y="6560"/>
                    <a:pt x="1607" y="6608"/>
                    <a:pt x="1643" y="6656"/>
                  </a:cubicBezTo>
                  <a:cubicBezTo>
                    <a:pt x="1738" y="6775"/>
                    <a:pt x="1834" y="6882"/>
                    <a:pt x="1953" y="6989"/>
                  </a:cubicBezTo>
                  <a:cubicBezTo>
                    <a:pt x="2000" y="7037"/>
                    <a:pt x="2012" y="7120"/>
                    <a:pt x="1965" y="7179"/>
                  </a:cubicBezTo>
                  <a:cubicBezTo>
                    <a:pt x="1941" y="7215"/>
                    <a:pt x="1893" y="7227"/>
                    <a:pt x="1857" y="7227"/>
                  </a:cubicBezTo>
                  <a:cubicBezTo>
                    <a:pt x="1822" y="7227"/>
                    <a:pt x="1798" y="7215"/>
                    <a:pt x="1774" y="7191"/>
                  </a:cubicBezTo>
                  <a:cubicBezTo>
                    <a:pt x="1762" y="7191"/>
                    <a:pt x="1727" y="7156"/>
                    <a:pt x="1667" y="7096"/>
                  </a:cubicBezTo>
                  <a:cubicBezTo>
                    <a:pt x="1524" y="6953"/>
                    <a:pt x="1405" y="6798"/>
                    <a:pt x="1286" y="6632"/>
                  </a:cubicBezTo>
                  <a:cubicBezTo>
                    <a:pt x="1286" y="6620"/>
                    <a:pt x="1286" y="6620"/>
                    <a:pt x="1286" y="6620"/>
                  </a:cubicBezTo>
                  <a:cubicBezTo>
                    <a:pt x="1226" y="6644"/>
                    <a:pt x="1179" y="6679"/>
                    <a:pt x="1119" y="6715"/>
                  </a:cubicBezTo>
                  <a:cubicBezTo>
                    <a:pt x="1095" y="6739"/>
                    <a:pt x="1072" y="6751"/>
                    <a:pt x="1048" y="6751"/>
                  </a:cubicBezTo>
                  <a:cubicBezTo>
                    <a:pt x="1000" y="6751"/>
                    <a:pt x="965" y="6727"/>
                    <a:pt x="941" y="6691"/>
                  </a:cubicBezTo>
                  <a:cubicBezTo>
                    <a:pt x="893" y="6632"/>
                    <a:pt x="905" y="6548"/>
                    <a:pt x="965" y="6501"/>
                  </a:cubicBezTo>
                  <a:cubicBezTo>
                    <a:pt x="1155" y="6358"/>
                    <a:pt x="1381" y="6263"/>
                    <a:pt x="1619" y="6215"/>
                  </a:cubicBezTo>
                  <a:cubicBezTo>
                    <a:pt x="1679" y="6209"/>
                    <a:pt x="1741" y="6206"/>
                    <a:pt x="1804" y="6206"/>
                  </a:cubicBezTo>
                  <a:close/>
                  <a:moveTo>
                    <a:pt x="8239" y="0"/>
                  </a:moveTo>
                  <a:cubicBezTo>
                    <a:pt x="8239" y="0"/>
                    <a:pt x="8061" y="1274"/>
                    <a:pt x="7799" y="1334"/>
                  </a:cubicBezTo>
                  <a:cubicBezTo>
                    <a:pt x="4894" y="1941"/>
                    <a:pt x="2238" y="2488"/>
                    <a:pt x="2238" y="2500"/>
                  </a:cubicBezTo>
                  <a:cubicBezTo>
                    <a:pt x="2250" y="2798"/>
                    <a:pt x="2358" y="4012"/>
                    <a:pt x="2524" y="5525"/>
                  </a:cubicBezTo>
                  <a:cubicBezTo>
                    <a:pt x="2324" y="5501"/>
                    <a:pt x="2119" y="5488"/>
                    <a:pt x="1916" y="5488"/>
                  </a:cubicBezTo>
                  <a:cubicBezTo>
                    <a:pt x="1804" y="5488"/>
                    <a:pt x="1693" y="5492"/>
                    <a:pt x="1584" y="5501"/>
                  </a:cubicBezTo>
                  <a:cubicBezTo>
                    <a:pt x="1095" y="5525"/>
                    <a:pt x="655" y="5655"/>
                    <a:pt x="417" y="5965"/>
                  </a:cubicBezTo>
                  <a:cubicBezTo>
                    <a:pt x="0" y="6513"/>
                    <a:pt x="191" y="7310"/>
                    <a:pt x="786" y="7703"/>
                  </a:cubicBezTo>
                  <a:cubicBezTo>
                    <a:pt x="1072" y="7882"/>
                    <a:pt x="1393" y="8013"/>
                    <a:pt x="1715" y="8096"/>
                  </a:cubicBezTo>
                  <a:cubicBezTo>
                    <a:pt x="2096" y="8192"/>
                    <a:pt x="2489" y="8263"/>
                    <a:pt x="2881" y="8287"/>
                  </a:cubicBezTo>
                  <a:cubicBezTo>
                    <a:pt x="3000" y="9168"/>
                    <a:pt x="3143" y="10025"/>
                    <a:pt x="3298" y="10763"/>
                  </a:cubicBezTo>
                  <a:cubicBezTo>
                    <a:pt x="3334" y="10966"/>
                    <a:pt x="3381" y="11156"/>
                    <a:pt x="3417" y="11335"/>
                  </a:cubicBezTo>
                  <a:cubicBezTo>
                    <a:pt x="3501" y="11728"/>
                    <a:pt x="3620" y="12109"/>
                    <a:pt x="3751" y="12490"/>
                  </a:cubicBezTo>
                  <a:cubicBezTo>
                    <a:pt x="3882" y="12859"/>
                    <a:pt x="3989" y="13240"/>
                    <a:pt x="4072" y="13621"/>
                  </a:cubicBezTo>
                  <a:cubicBezTo>
                    <a:pt x="4108" y="13776"/>
                    <a:pt x="4143" y="13930"/>
                    <a:pt x="4167" y="14097"/>
                  </a:cubicBezTo>
                  <a:cubicBezTo>
                    <a:pt x="4233" y="14099"/>
                    <a:pt x="4322" y="14100"/>
                    <a:pt x="4430" y="14100"/>
                  </a:cubicBezTo>
                  <a:cubicBezTo>
                    <a:pt x="5104" y="14100"/>
                    <a:pt x="6499" y="14045"/>
                    <a:pt x="7382" y="13645"/>
                  </a:cubicBezTo>
                  <a:cubicBezTo>
                    <a:pt x="7394" y="13645"/>
                    <a:pt x="7406" y="13633"/>
                    <a:pt x="7418" y="13633"/>
                  </a:cubicBezTo>
                  <a:lnTo>
                    <a:pt x="7382" y="13478"/>
                  </a:lnTo>
                  <a:lnTo>
                    <a:pt x="7084" y="11740"/>
                  </a:lnTo>
                  <a:lnTo>
                    <a:pt x="6584" y="11740"/>
                  </a:lnTo>
                  <a:cubicBezTo>
                    <a:pt x="6144" y="11740"/>
                    <a:pt x="5679" y="11728"/>
                    <a:pt x="5191" y="11692"/>
                  </a:cubicBezTo>
                  <a:cubicBezTo>
                    <a:pt x="5144" y="11680"/>
                    <a:pt x="5096" y="11644"/>
                    <a:pt x="5072" y="11597"/>
                  </a:cubicBezTo>
                  <a:cubicBezTo>
                    <a:pt x="5072" y="11573"/>
                    <a:pt x="5072" y="11561"/>
                    <a:pt x="5072" y="11537"/>
                  </a:cubicBezTo>
                  <a:cubicBezTo>
                    <a:pt x="5072" y="11472"/>
                    <a:pt x="5132" y="11417"/>
                    <a:pt x="5197" y="11417"/>
                  </a:cubicBezTo>
                  <a:cubicBezTo>
                    <a:pt x="5203" y="11417"/>
                    <a:pt x="5209" y="11417"/>
                    <a:pt x="5215" y="11418"/>
                  </a:cubicBezTo>
                  <a:cubicBezTo>
                    <a:pt x="5679" y="11454"/>
                    <a:pt x="6143" y="11470"/>
                    <a:pt x="6607" y="11470"/>
                  </a:cubicBezTo>
                  <a:cubicBezTo>
                    <a:pt x="6750" y="11470"/>
                    <a:pt x="6893" y="11469"/>
                    <a:pt x="7037" y="11466"/>
                  </a:cubicBezTo>
                  <a:cubicBezTo>
                    <a:pt x="9001" y="11406"/>
                    <a:pt x="10525" y="10930"/>
                    <a:pt x="11656" y="10049"/>
                  </a:cubicBezTo>
                  <a:cubicBezTo>
                    <a:pt x="11677" y="10028"/>
                    <a:pt x="11705" y="10019"/>
                    <a:pt x="11734" y="10019"/>
                  </a:cubicBezTo>
                  <a:cubicBezTo>
                    <a:pt x="11770" y="10019"/>
                    <a:pt x="11808" y="10034"/>
                    <a:pt x="11835" y="10061"/>
                  </a:cubicBezTo>
                  <a:cubicBezTo>
                    <a:pt x="12466" y="9418"/>
                    <a:pt x="12835" y="8561"/>
                    <a:pt x="12871" y="7656"/>
                  </a:cubicBezTo>
                  <a:cubicBezTo>
                    <a:pt x="13061" y="4715"/>
                    <a:pt x="11763" y="1226"/>
                    <a:pt x="11763" y="1226"/>
                  </a:cubicBezTo>
                  <a:lnTo>
                    <a:pt x="11502" y="572"/>
                  </a:lnTo>
                  <a:cubicBezTo>
                    <a:pt x="11085" y="655"/>
                    <a:pt x="10263" y="822"/>
                    <a:pt x="9287" y="1024"/>
                  </a:cubicBezTo>
                  <a:cubicBezTo>
                    <a:pt x="9282" y="1025"/>
                    <a:pt x="9277" y="1026"/>
                    <a:pt x="9271" y="1026"/>
                  </a:cubicBezTo>
                  <a:cubicBezTo>
                    <a:pt x="9025" y="1026"/>
                    <a:pt x="8239" y="0"/>
                    <a:pt x="8239"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6"/>
            <p:cNvSpPr/>
            <p:nvPr/>
          </p:nvSpPr>
          <p:spPr>
            <a:xfrm>
              <a:off x="945650" y="3360200"/>
              <a:ext cx="170575" cy="43050"/>
            </a:xfrm>
            <a:custGeom>
              <a:avLst/>
              <a:gdLst/>
              <a:ahLst/>
              <a:cxnLst/>
              <a:rect l="l" t="t" r="r" b="b"/>
              <a:pathLst>
                <a:path w="6823" h="1722" extrusionOk="0">
                  <a:moveTo>
                    <a:pt x="6662" y="1"/>
                  </a:moveTo>
                  <a:cubicBezTo>
                    <a:pt x="6633" y="1"/>
                    <a:pt x="6605" y="10"/>
                    <a:pt x="6584" y="31"/>
                  </a:cubicBezTo>
                  <a:cubicBezTo>
                    <a:pt x="5453" y="912"/>
                    <a:pt x="3929" y="1388"/>
                    <a:pt x="1965" y="1448"/>
                  </a:cubicBezTo>
                  <a:cubicBezTo>
                    <a:pt x="1821" y="1451"/>
                    <a:pt x="1678" y="1452"/>
                    <a:pt x="1535" y="1452"/>
                  </a:cubicBezTo>
                  <a:cubicBezTo>
                    <a:pt x="1071" y="1452"/>
                    <a:pt x="607" y="1436"/>
                    <a:pt x="143" y="1400"/>
                  </a:cubicBezTo>
                  <a:cubicBezTo>
                    <a:pt x="137" y="1399"/>
                    <a:pt x="131" y="1399"/>
                    <a:pt x="125" y="1399"/>
                  </a:cubicBezTo>
                  <a:cubicBezTo>
                    <a:pt x="60" y="1399"/>
                    <a:pt x="0" y="1454"/>
                    <a:pt x="0" y="1519"/>
                  </a:cubicBezTo>
                  <a:cubicBezTo>
                    <a:pt x="0" y="1543"/>
                    <a:pt x="0" y="1555"/>
                    <a:pt x="0" y="1579"/>
                  </a:cubicBezTo>
                  <a:cubicBezTo>
                    <a:pt x="24" y="1626"/>
                    <a:pt x="72" y="1662"/>
                    <a:pt x="119" y="1674"/>
                  </a:cubicBezTo>
                  <a:cubicBezTo>
                    <a:pt x="607" y="1710"/>
                    <a:pt x="1072" y="1722"/>
                    <a:pt x="1512" y="1722"/>
                  </a:cubicBezTo>
                  <a:lnTo>
                    <a:pt x="2012" y="1722"/>
                  </a:lnTo>
                  <a:cubicBezTo>
                    <a:pt x="4024" y="1650"/>
                    <a:pt x="5584" y="1162"/>
                    <a:pt x="6751" y="245"/>
                  </a:cubicBezTo>
                  <a:cubicBezTo>
                    <a:pt x="6811" y="198"/>
                    <a:pt x="6822" y="114"/>
                    <a:pt x="6775" y="55"/>
                  </a:cubicBezTo>
                  <a:cubicBezTo>
                    <a:pt x="6763" y="55"/>
                    <a:pt x="6763" y="43"/>
                    <a:pt x="6763" y="43"/>
                  </a:cubicBezTo>
                  <a:cubicBezTo>
                    <a:pt x="6736" y="16"/>
                    <a:pt x="6698" y="1"/>
                    <a:pt x="666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6"/>
            <p:cNvSpPr/>
            <p:nvPr/>
          </p:nvSpPr>
          <p:spPr>
            <a:xfrm>
              <a:off x="1067475" y="3179000"/>
              <a:ext cx="35050" cy="29675"/>
            </a:xfrm>
            <a:custGeom>
              <a:avLst/>
              <a:gdLst/>
              <a:ahLst/>
              <a:cxnLst/>
              <a:rect l="l" t="t" r="r" b="b"/>
              <a:pathLst>
                <a:path w="1402" h="1187" extrusionOk="0">
                  <a:moveTo>
                    <a:pt x="775" y="1"/>
                  </a:moveTo>
                  <a:cubicBezTo>
                    <a:pt x="609" y="1"/>
                    <a:pt x="441" y="69"/>
                    <a:pt x="318" y="218"/>
                  </a:cubicBezTo>
                  <a:cubicBezTo>
                    <a:pt x="0" y="616"/>
                    <a:pt x="278" y="1187"/>
                    <a:pt x="770" y="1187"/>
                  </a:cubicBezTo>
                  <a:cubicBezTo>
                    <a:pt x="793" y="1187"/>
                    <a:pt x="818" y="1186"/>
                    <a:pt x="842" y="1183"/>
                  </a:cubicBezTo>
                  <a:cubicBezTo>
                    <a:pt x="1164" y="1159"/>
                    <a:pt x="1402" y="861"/>
                    <a:pt x="1366" y="540"/>
                  </a:cubicBezTo>
                  <a:cubicBezTo>
                    <a:pt x="1336" y="202"/>
                    <a:pt x="1059" y="1"/>
                    <a:pt x="7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6"/>
            <p:cNvSpPr/>
            <p:nvPr/>
          </p:nvSpPr>
          <p:spPr>
            <a:xfrm>
              <a:off x="992150" y="3197550"/>
              <a:ext cx="34775" cy="29600"/>
            </a:xfrm>
            <a:custGeom>
              <a:avLst/>
              <a:gdLst/>
              <a:ahLst/>
              <a:cxnLst/>
              <a:rect l="l" t="t" r="r" b="b"/>
              <a:pathLst>
                <a:path w="1391" h="1184" extrusionOk="0">
                  <a:moveTo>
                    <a:pt x="792" y="0"/>
                  </a:moveTo>
                  <a:cubicBezTo>
                    <a:pt x="266" y="0"/>
                    <a:pt x="1" y="623"/>
                    <a:pt x="367" y="1000"/>
                  </a:cubicBezTo>
                  <a:cubicBezTo>
                    <a:pt x="489" y="1127"/>
                    <a:pt x="642" y="1184"/>
                    <a:pt x="792" y="1184"/>
                  </a:cubicBezTo>
                  <a:cubicBezTo>
                    <a:pt x="1093" y="1184"/>
                    <a:pt x="1383" y="954"/>
                    <a:pt x="1391" y="596"/>
                  </a:cubicBezTo>
                  <a:cubicBezTo>
                    <a:pt x="1391" y="274"/>
                    <a:pt x="1129" y="0"/>
                    <a:pt x="807" y="0"/>
                  </a:cubicBezTo>
                  <a:cubicBezTo>
                    <a:pt x="802" y="0"/>
                    <a:pt x="797" y="0"/>
                    <a:pt x="7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6"/>
            <p:cNvSpPr/>
            <p:nvPr/>
          </p:nvSpPr>
          <p:spPr>
            <a:xfrm>
              <a:off x="1018300" y="3250325"/>
              <a:ext cx="53275" cy="13950"/>
            </a:xfrm>
            <a:custGeom>
              <a:avLst/>
              <a:gdLst/>
              <a:ahLst/>
              <a:cxnLst/>
              <a:rect l="l" t="t" r="r" b="b"/>
              <a:pathLst>
                <a:path w="2131" h="558" extrusionOk="0">
                  <a:moveTo>
                    <a:pt x="1969" y="0"/>
                  </a:moveTo>
                  <a:cubicBezTo>
                    <a:pt x="1942" y="0"/>
                    <a:pt x="1915" y="7"/>
                    <a:pt x="1892" y="21"/>
                  </a:cubicBezTo>
                  <a:cubicBezTo>
                    <a:pt x="1633" y="202"/>
                    <a:pt x="1328" y="292"/>
                    <a:pt x="1022" y="292"/>
                  </a:cubicBezTo>
                  <a:cubicBezTo>
                    <a:pt x="765" y="292"/>
                    <a:pt x="507" y="229"/>
                    <a:pt x="273" y="104"/>
                  </a:cubicBezTo>
                  <a:cubicBezTo>
                    <a:pt x="248" y="89"/>
                    <a:pt x="223" y="82"/>
                    <a:pt x="200" y="82"/>
                  </a:cubicBezTo>
                  <a:cubicBezTo>
                    <a:pt x="80" y="82"/>
                    <a:pt x="0" y="262"/>
                    <a:pt x="130" y="342"/>
                  </a:cubicBezTo>
                  <a:cubicBezTo>
                    <a:pt x="387" y="476"/>
                    <a:pt x="664" y="557"/>
                    <a:pt x="953" y="557"/>
                  </a:cubicBezTo>
                  <a:cubicBezTo>
                    <a:pt x="972" y="557"/>
                    <a:pt x="992" y="557"/>
                    <a:pt x="1011" y="556"/>
                  </a:cubicBezTo>
                  <a:lnTo>
                    <a:pt x="1142" y="556"/>
                  </a:lnTo>
                  <a:cubicBezTo>
                    <a:pt x="1476" y="533"/>
                    <a:pt x="1785" y="425"/>
                    <a:pt x="2059" y="247"/>
                  </a:cubicBezTo>
                  <a:cubicBezTo>
                    <a:pt x="2119" y="199"/>
                    <a:pt x="2131" y="116"/>
                    <a:pt x="2083" y="56"/>
                  </a:cubicBezTo>
                  <a:cubicBezTo>
                    <a:pt x="2061" y="19"/>
                    <a:pt x="2015" y="0"/>
                    <a:pt x="196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6"/>
            <p:cNvSpPr/>
            <p:nvPr/>
          </p:nvSpPr>
          <p:spPr>
            <a:xfrm>
              <a:off x="694125" y="3006750"/>
              <a:ext cx="419425" cy="623950"/>
            </a:xfrm>
            <a:custGeom>
              <a:avLst/>
              <a:gdLst/>
              <a:ahLst/>
              <a:cxnLst/>
              <a:rect l="l" t="t" r="r" b="b"/>
              <a:pathLst>
                <a:path w="16777" h="24958" extrusionOk="0">
                  <a:moveTo>
                    <a:pt x="10180" y="0"/>
                  </a:moveTo>
                  <a:cubicBezTo>
                    <a:pt x="10121" y="108"/>
                    <a:pt x="10037" y="179"/>
                    <a:pt x="9918" y="203"/>
                  </a:cubicBezTo>
                  <a:lnTo>
                    <a:pt x="5954" y="1084"/>
                  </a:lnTo>
                  <a:cubicBezTo>
                    <a:pt x="5926" y="1089"/>
                    <a:pt x="5899" y="1092"/>
                    <a:pt x="5872" y="1092"/>
                  </a:cubicBezTo>
                  <a:cubicBezTo>
                    <a:pt x="5723" y="1092"/>
                    <a:pt x="5587" y="1009"/>
                    <a:pt x="5537" y="858"/>
                  </a:cubicBezTo>
                  <a:cubicBezTo>
                    <a:pt x="2013" y="2358"/>
                    <a:pt x="584" y="5870"/>
                    <a:pt x="750" y="9704"/>
                  </a:cubicBezTo>
                  <a:cubicBezTo>
                    <a:pt x="822" y="11585"/>
                    <a:pt x="465" y="13657"/>
                    <a:pt x="191" y="16074"/>
                  </a:cubicBezTo>
                  <a:cubicBezTo>
                    <a:pt x="0" y="17765"/>
                    <a:pt x="643" y="20324"/>
                    <a:pt x="917" y="21241"/>
                  </a:cubicBezTo>
                  <a:cubicBezTo>
                    <a:pt x="989" y="21467"/>
                    <a:pt x="1048" y="21682"/>
                    <a:pt x="1096" y="21884"/>
                  </a:cubicBezTo>
                  <a:cubicBezTo>
                    <a:pt x="1560" y="23646"/>
                    <a:pt x="1453" y="24432"/>
                    <a:pt x="1560" y="24801"/>
                  </a:cubicBezTo>
                  <a:cubicBezTo>
                    <a:pt x="1596" y="24910"/>
                    <a:pt x="1906" y="24957"/>
                    <a:pt x="2380" y="24957"/>
                  </a:cubicBezTo>
                  <a:cubicBezTo>
                    <a:pt x="2839" y="24957"/>
                    <a:pt x="3452" y="24913"/>
                    <a:pt x="4120" y="24837"/>
                  </a:cubicBezTo>
                  <a:cubicBezTo>
                    <a:pt x="4882" y="24754"/>
                    <a:pt x="5727" y="24634"/>
                    <a:pt x="6489" y="24480"/>
                  </a:cubicBezTo>
                  <a:cubicBezTo>
                    <a:pt x="7859" y="24230"/>
                    <a:pt x="9002" y="23896"/>
                    <a:pt x="9121" y="23634"/>
                  </a:cubicBezTo>
                  <a:cubicBezTo>
                    <a:pt x="9502" y="22694"/>
                    <a:pt x="9525" y="20420"/>
                    <a:pt x="9204" y="18491"/>
                  </a:cubicBezTo>
                  <a:cubicBezTo>
                    <a:pt x="9109" y="18479"/>
                    <a:pt x="9037" y="18479"/>
                    <a:pt x="9025" y="18479"/>
                  </a:cubicBezTo>
                  <a:cubicBezTo>
                    <a:pt x="8954" y="18479"/>
                    <a:pt x="8894" y="18408"/>
                    <a:pt x="8894" y="18336"/>
                  </a:cubicBezTo>
                  <a:cubicBezTo>
                    <a:pt x="8894" y="18312"/>
                    <a:pt x="8906" y="18288"/>
                    <a:pt x="8918" y="18265"/>
                  </a:cubicBezTo>
                  <a:cubicBezTo>
                    <a:pt x="8954" y="18229"/>
                    <a:pt x="8990" y="18205"/>
                    <a:pt x="9037" y="18205"/>
                  </a:cubicBezTo>
                  <a:cubicBezTo>
                    <a:pt x="9037" y="18205"/>
                    <a:pt x="9085" y="18217"/>
                    <a:pt x="9156" y="18217"/>
                  </a:cubicBezTo>
                  <a:cubicBezTo>
                    <a:pt x="9132" y="18050"/>
                    <a:pt x="9097" y="17896"/>
                    <a:pt x="9061" y="17741"/>
                  </a:cubicBezTo>
                  <a:cubicBezTo>
                    <a:pt x="8978" y="17360"/>
                    <a:pt x="8871" y="16979"/>
                    <a:pt x="8740" y="16610"/>
                  </a:cubicBezTo>
                  <a:cubicBezTo>
                    <a:pt x="8609" y="16229"/>
                    <a:pt x="8490" y="15848"/>
                    <a:pt x="8406" y="15455"/>
                  </a:cubicBezTo>
                  <a:cubicBezTo>
                    <a:pt x="8370" y="15276"/>
                    <a:pt x="8323" y="15086"/>
                    <a:pt x="8287" y="14883"/>
                  </a:cubicBezTo>
                  <a:cubicBezTo>
                    <a:pt x="8132" y="14133"/>
                    <a:pt x="7989" y="13288"/>
                    <a:pt x="7870" y="12407"/>
                  </a:cubicBezTo>
                  <a:cubicBezTo>
                    <a:pt x="7478" y="12383"/>
                    <a:pt x="7085" y="12312"/>
                    <a:pt x="6704" y="12216"/>
                  </a:cubicBezTo>
                  <a:cubicBezTo>
                    <a:pt x="6382" y="12133"/>
                    <a:pt x="6061" y="12002"/>
                    <a:pt x="5775" y="11823"/>
                  </a:cubicBezTo>
                  <a:cubicBezTo>
                    <a:pt x="5180" y="11430"/>
                    <a:pt x="4989" y="10633"/>
                    <a:pt x="5406" y="10085"/>
                  </a:cubicBezTo>
                  <a:cubicBezTo>
                    <a:pt x="5644" y="9764"/>
                    <a:pt x="6084" y="9645"/>
                    <a:pt x="6573" y="9621"/>
                  </a:cubicBezTo>
                  <a:cubicBezTo>
                    <a:pt x="6682" y="9612"/>
                    <a:pt x="6793" y="9608"/>
                    <a:pt x="6905" y="9608"/>
                  </a:cubicBezTo>
                  <a:cubicBezTo>
                    <a:pt x="7108" y="9608"/>
                    <a:pt x="7313" y="9621"/>
                    <a:pt x="7513" y="9645"/>
                  </a:cubicBezTo>
                  <a:cubicBezTo>
                    <a:pt x="7347" y="8132"/>
                    <a:pt x="7239" y="6918"/>
                    <a:pt x="7227" y="6620"/>
                  </a:cubicBezTo>
                  <a:cubicBezTo>
                    <a:pt x="7227" y="6608"/>
                    <a:pt x="9883" y="6061"/>
                    <a:pt x="12788" y="5454"/>
                  </a:cubicBezTo>
                  <a:cubicBezTo>
                    <a:pt x="13050" y="5394"/>
                    <a:pt x="13228" y="4120"/>
                    <a:pt x="13228" y="4120"/>
                  </a:cubicBezTo>
                  <a:cubicBezTo>
                    <a:pt x="13228" y="4120"/>
                    <a:pt x="14014" y="5146"/>
                    <a:pt x="14260" y="5146"/>
                  </a:cubicBezTo>
                  <a:cubicBezTo>
                    <a:pt x="14266" y="5146"/>
                    <a:pt x="14271" y="5145"/>
                    <a:pt x="14276" y="5144"/>
                  </a:cubicBezTo>
                  <a:cubicBezTo>
                    <a:pt x="15252" y="4942"/>
                    <a:pt x="16074" y="4775"/>
                    <a:pt x="16491" y="4692"/>
                  </a:cubicBezTo>
                  <a:cubicBezTo>
                    <a:pt x="16598" y="4680"/>
                    <a:pt x="16681" y="4656"/>
                    <a:pt x="16741" y="4656"/>
                  </a:cubicBezTo>
                  <a:cubicBezTo>
                    <a:pt x="16776" y="4644"/>
                    <a:pt x="15764" y="60"/>
                    <a:pt x="1018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6"/>
            <p:cNvSpPr/>
            <p:nvPr/>
          </p:nvSpPr>
          <p:spPr>
            <a:xfrm>
              <a:off x="841175" y="3264900"/>
              <a:ext cx="30375" cy="25550"/>
            </a:xfrm>
            <a:custGeom>
              <a:avLst/>
              <a:gdLst/>
              <a:ahLst/>
              <a:cxnLst/>
              <a:rect l="l" t="t" r="r" b="b"/>
              <a:pathLst>
                <a:path w="1215" h="1022" extrusionOk="0">
                  <a:moveTo>
                    <a:pt x="911" y="0"/>
                  </a:moveTo>
                  <a:cubicBezTo>
                    <a:pt x="848" y="0"/>
                    <a:pt x="786" y="3"/>
                    <a:pt x="726" y="9"/>
                  </a:cubicBezTo>
                  <a:cubicBezTo>
                    <a:pt x="488" y="57"/>
                    <a:pt x="262" y="152"/>
                    <a:pt x="72" y="295"/>
                  </a:cubicBezTo>
                  <a:cubicBezTo>
                    <a:pt x="12" y="342"/>
                    <a:pt x="0" y="426"/>
                    <a:pt x="48" y="485"/>
                  </a:cubicBezTo>
                  <a:cubicBezTo>
                    <a:pt x="72" y="521"/>
                    <a:pt x="107" y="545"/>
                    <a:pt x="155" y="545"/>
                  </a:cubicBezTo>
                  <a:cubicBezTo>
                    <a:pt x="179" y="545"/>
                    <a:pt x="202" y="533"/>
                    <a:pt x="226" y="509"/>
                  </a:cubicBezTo>
                  <a:cubicBezTo>
                    <a:pt x="286" y="473"/>
                    <a:pt x="333" y="438"/>
                    <a:pt x="393" y="414"/>
                  </a:cubicBezTo>
                  <a:cubicBezTo>
                    <a:pt x="393" y="414"/>
                    <a:pt x="393" y="414"/>
                    <a:pt x="393" y="426"/>
                  </a:cubicBezTo>
                  <a:cubicBezTo>
                    <a:pt x="512" y="592"/>
                    <a:pt x="631" y="747"/>
                    <a:pt x="774" y="890"/>
                  </a:cubicBezTo>
                  <a:cubicBezTo>
                    <a:pt x="834" y="950"/>
                    <a:pt x="869" y="985"/>
                    <a:pt x="881" y="985"/>
                  </a:cubicBezTo>
                  <a:cubicBezTo>
                    <a:pt x="905" y="1009"/>
                    <a:pt x="929" y="1021"/>
                    <a:pt x="964" y="1021"/>
                  </a:cubicBezTo>
                  <a:cubicBezTo>
                    <a:pt x="1000" y="1021"/>
                    <a:pt x="1048" y="1009"/>
                    <a:pt x="1072" y="973"/>
                  </a:cubicBezTo>
                  <a:cubicBezTo>
                    <a:pt x="1119" y="914"/>
                    <a:pt x="1107" y="831"/>
                    <a:pt x="1060" y="783"/>
                  </a:cubicBezTo>
                  <a:cubicBezTo>
                    <a:pt x="941" y="676"/>
                    <a:pt x="845" y="569"/>
                    <a:pt x="750" y="450"/>
                  </a:cubicBezTo>
                  <a:cubicBezTo>
                    <a:pt x="714" y="402"/>
                    <a:pt x="679" y="354"/>
                    <a:pt x="643" y="307"/>
                  </a:cubicBezTo>
                  <a:cubicBezTo>
                    <a:pt x="679" y="295"/>
                    <a:pt x="714" y="295"/>
                    <a:pt x="738" y="283"/>
                  </a:cubicBezTo>
                  <a:cubicBezTo>
                    <a:pt x="786" y="277"/>
                    <a:pt x="836" y="274"/>
                    <a:pt x="887" y="274"/>
                  </a:cubicBezTo>
                  <a:cubicBezTo>
                    <a:pt x="938" y="274"/>
                    <a:pt x="988" y="277"/>
                    <a:pt x="1036" y="283"/>
                  </a:cubicBezTo>
                  <a:cubicBezTo>
                    <a:pt x="1043" y="284"/>
                    <a:pt x="1051" y="285"/>
                    <a:pt x="1058" y="285"/>
                  </a:cubicBezTo>
                  <a:cubicBezTo>
                    <a:pt x="1121" y="285"/>
                    <a:pt x="1180" y="240"/>
                    <a:pt x="1191" y="176"/>
                  </a:cubicBezTo>
                  <a:cubicBezTo>
                    <a:pt x="1215" y="104"/>
                    <a:pt x="1167" y="33"/>
                    <a:pt x="1095" y="9"/>
                  </a:cubicBezTo>
                  <a:cubicBezTo>
                    <a:pt x="1036" y="3"/>
                    <a:pt x="973" y="0"/>
                    <a:pt x="91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6"/>
            <p:cNvSpPr/>
            <p:nvPr/>
          </p:nvSpPr>
          <p:spPr>
            <a:xfrm>
              <a:off x="817050" y="2912475"/>
              <a:ext cx="121475" cy="95500"/>
            </a:xfrm>
            <a:custGeom>
              <a:avLst/>
              <a:gdLst/>
              <a:ahLst/>
              <a:cxnLst/>
              <a:rect l="l" t="t" r="r" b="b"/>
              <a:pathLst>
                <a:path w="4859" h="3820" extrusionOk="0">
                  <a:moveTo>
                    <a:pt x="2746" y="0"/>
                  </a:moveTo>
                  <a:cubicBezTo>
                    <a:pt x="2580" y="0"/>
                    <a:pt x="2404" y="15"/>
                    <a:pt x="2215" y="45"/>
                  </a:cubicBezTo>
                  <a:cubicBezTo>
                    <a:pt x="227" y="378"/>
                    <a:pt x="1" y="2093"/>
                    <a:pt x="346" y="3140"/>
                  </a:cubicBezTo>
                  <a:cubicBezTo>
                    <a:pt x="417" y="3390"/>
                    <a:pt x="548" y="3629"/>
                    <a:pt x="727" y="3819"/>
                  </a:cubicBezTo>
                  <a:cubicBezTo>
                    <a:pt x="751" y="3807"/>
                    <a:pt x="775" y="3795"/>
                    <a:pt x="798" y="3795"/>
                  </a:cubicBezTo>
                  <a:lnTo>
                    <a:pt x="4751" y="2914"/>
                  </a:lnTo>
                  <a:cubicBezTo>
                    <a:pt x="4847" y="2509"/>
                    <a:pt x="4858" y="2081"/>
                    <a:pt x="4787" y="1676"/>
                  </a:cubicBezTo>
                  <a:cubicBezTo>
                    <a:pt x="4629" y="834"/>
                    <a:pt x="4015" y="0"/>
                    <a:pt x="274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6"/>
            <p:cNvSpPr/>
            <p:nvPr/>
          </p:nvSpPr>
          <p:spPr>
            <a:xfrm>
              <a:off x="828950" y="2985075"/>
              <a:ext cx="120575" cy="49000"/>
            </a:xfrm>
            <a:custGeom>
              <a:avLst/>
              <a:gdLst/>
              <a:ahLst/>
              <a:cxnLst/>
              <a:rect l="l" t="t" r="r" b="b"/>
              <a:pathLst>
                <a:path w="4823" h="1960" extrusionOk="0">
                  <a:moveTo>
                    <a:pt x="4371" y="0"/>
                  </a:moveTo>
                  <a:cubicBezTo>
                    <a:pt x="4343" y="0"/>
                    <a:pt x="4315" y="4"/>
                    <a:pt x="4287" y="10"/>
                  </a:cubicBezTo>
                  <a:lnTo>
                    <a:pt x="4275" y="10"/>
                  </a:lnTo>
                  <a:lnTo>
                    <a:pt x="322" y="891"/>
                  </a:lnTo>
                  <a:cubicBezTo>
                    <a:pt x="299" y="891"/>
                    <a:pt x="275" y="903"/>
                    <a:pt x="251" y="915"/>
                  </a:cubicBezTo>
                  <a:cubicBezTo>
                    <a:pt x="96" y="987"/>
                    <a:pt x="1" y="1165"/>
                    <a:pt x="49" y="1332"/>
                  </a:cubicBezTo>
                  <a:lnTo>
                    <a:pt x="120" y="1665"/>
                  </a:lnTo>
                  <a:cubicBezTo>
                    <a:pt x="120" y="1689"/>
                    <a:pt x="132" y="1713"/>
                    <a:pt x="144" y="1725"/>
                  </a:cubicBezTo>
                  <a:cubicBezTo>
                    <a:pt x="194" y="1876"/>
                    <a:pt x="330" y="1959"/>
                    <a:pt x="479" y="1959"/>
                  </a:cubicBezTo>
                  <a:cubicBezTo>
                    <a:pt x="506" y="1959"/>
                    <a:pt x="533" y="1956"/>
                    <a:pt x="561" y="1951"/>
                  </a:cubicBezTo>
                  <a:lnTo>
                    <a:pt x="4525" y="1070"/>
                  </a:lnTo>
                  <a:cubicBezTo>
                    <a:pt x="4644" y="1046"/>
                    <a:pt x="4728" y="975"/>
                    <a:pt x="4787" y="867"/>
                  </a:cubicBezTo>
                  <a:cubicBezTo>
                    <a:pt x="4823" y="796"/>
                    <a:pt x="4823" y="713"/>
                    <a:pt x="4811" y="629"/>
                  </a:cubicBezTo>
                  <a:lnTo>
                    <a:pt x="4740" y="296"/>
                  </a:lnTo>
                  <a:cubicBezTo>
                    <a:pt x="4699" y="122"/>
                    <a:pt x="4543" y="0"/>
                    <a:pt x="4371" y="0"/>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6"/>
            <p:cNvSpPr/>
            <p:nvPr/>
          </p:nvSpPr>
          <p:spPr>
            <a:xfrm>
              <a:off x="916475" y="3450500"/>
              <a:ext cx="92300" cy="18525"/>
            </a:xfrm>
            <a:custGeom>
              <a:avLst/>
              <a:gdLst/>
              <a:ahLst/>
              <a:cxnLst/>
              <a:rect l="l" t="t" r="r" b="b"/>
              <a:pathLst>
                <a:path w="3692" h="741" extrusionOk="0">
                  <a:moveTo>
                    <a:pt x="3536" y="0"/>
                  </a:moveTo>
                  <a:cubicBezTo>
                    <a:pt x="3528" y="0"/>
                    <a:pt x="3520" y="1"/>
                    <a:pt x="3513" y="3"/>
                  </a:cubicBezTo>
                  <a:cubicBezTo>
                    <a:pt x="3501" y="3"/>
                    <a:pt x="3489" y="15"/>
                    <a:pt x="3477" y="15"/>
                  </a:cubicBezTo>
                  <a:cubicBezTo>
                    <a:pt x="2594" y="415"/>
                    <a:pt x="1199" y="470"/>
                    <a:pt x="525" y="470"/>
                  </a:cubicBezTo>
                  <a:cubicBezTo>
                    <a:pt x="417" y="470"/>
                    <a:pt x="328" y="469"/>
                    <a:pt x="262" y="467"/>
                  </a:cubicBezTo>
                  <a:cubicBezTo>
                    <a:pt x="191" y="467"/>
                    <a:pt x="143" y="455"/>
                    <a:pt x="143" y="455"/>
                  </a:cubicBezTo>
                  <a:cubicBezTo>
                    <a:pt x="96" y="455"/>
                    <a:pt x="60" y="479"/>
                    <a:pt x="24" y="515"/>
                  </a:cubicBezTo>
                  <a:cubicBezTo>
                    <a:pt x="12" y="538"/>
                    <a:pt x="0" y="562"/>
                    <a:pt x="0" y="586"/>
                  </a:cubicBezTo>
                  <a:cubicBezTo>
                    <a:pt x="0" y="658"/>
                    <a:pt x="60" y="729"/>
                    <a:pt x="131" y="729"/>
                  </a:cubicBezTo>
                  <a:cubicBezTo>
                    <a:pt x="143" y="729"/>
                    <a:pt x="215" y="729"/>
                    <a:pt x="310" y="741"/>
                  </a:cubicBezTo>
                  <a:lnTo>
                    <a:pt x="572" y="741"/>
                  </a:lnTo>
                  <a:cubicBezTo>
                    <a:pt x="1286" y="741"/>
                    <a:pt x="2679" y="681"/>
                    <a:pt x="3596" y="265"/>
                  </a:cubicBezTo>
                  <a:cubicBezTo>
                    <a:pt x="3656" y="229"/>
                    <a:pt x="3691" y="146"/>
                    <a:pt x="3656" y="86"/>
                  </a:cubicBezTo>
                  <a:cubicBezTo>
                    <a:pt x="3635" y="34"/>
                    <a:pt x="3587" y="0"/>
                    <a:pt x="353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6"/>
            <p:cNvSpPr/>
            <p:nvPr/>
          </p:nvSpPr>
          <p:spPr>
            <a:xfrm>
              <a:off x="976000" y="3169750"/>
              <a:ext cx="39625" cy="21700"/>
            </a:xfrm>
            <a:custGeom>
              <a:avLst/>
              <a:gdLst/>
              <a:ahLst/>
              <a:cxnLst/>
              <a:rect l="l" t="t" r="r" b="b"/>
              <a:pathLst>
                <a:path w="1585" h="868" extrusionOk="0">
                  <a:moveTo>
                    <a:pt x="1196" y="1"/>
                  </a:moveTo>
                  <a:cubicBezTo>
                    <a:pt x="1052" y="1"/>
                    <a:pt x="894" y="45"/>
                    <a:pt x="763" y="88"/>
                  </a:cubicBezTo>
                  <a:cubicBezTo>
                    <a:pt x="560" y="148"/>
                    <a:pt x="191" y="255"/>
                    <a:pt x="60" y="422"/>
                  </a:cubicBezTo>
                  <a:cubicBezTo>
                    <a:pt x="1" y="505"/>
                    <a:pt x="1" y="624"/>
                    <a:pt x="60" y="719"/>
                  </a:cubicBezTo>
                  <a:cubicBezTo>
                    <a:pt x="141" y="811"/>
                    <a:pt x="257" y="868"/>
                    <a:pt x="378" y="868"/>
                  </a:cubicBezTo>
                  <a:cubicBezTo>
                    <a:pt x="399" y="868"/>
                    <a:pt x="420" y="866"/>
                    <a:pt x="441" y="862"/>
                  </a:cubicBezTo>
                  <a:cubicBezTo>
                    <a:pt x="572" y="850"/>
                    <a:pt x="715" y="827"/>
                    <a:pt x="834" y="779"/>
                  </a:cubicBezTo>
                  <a:cubicBezTo>
                    <a:pt x="1013" y="731"/>
                    <a:pt x="1191" y="684"/>
                    <a:pt x="1370" y="624"/>
                  </a:cubicBezTo>
                  <a:cubicBezTo>
                    <a:pt x="1417" y="612"/>
                    <a:pt x="1453" y="588"/>
                    <a:pt x="1489" y="565"/>
                  </a:cubicBezTo>
                  <a:cubicBezTo>
                    <a:pt x="1584" y="493"/>
                    <a:pt x="1584" y="291"/>
                    <a:pt x="1548" y="207"/>
                  </a:cubicBezTo>
                  <a:cubicBezTo>
                    <a:pt x="1537" y="148"/>
                    <a:pt x="1501" y="100"/>
                    <a:pt x="1441" y="65"/>
                  </a:cubicBezTo>
                  <a:cubicBezTo>
                    <a:pt x="1372" y="18"/>
                    <a:pt x="1287" y="1"/>
                    <a:pt x="119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6"/>
            <p:cNvSpPr/>
            <p:nvPr/>
          </p:nvSpPr>
          <p:spPr>
            <a:xfrm>
              <a:off x="1065000" y="3147250"/>
              <a:ext cx="39325" cy="21575"/>
            </a:xfrm>
            <a:custGeom>
              <a:avLst/>
              <a:gdLst/>
              <a:ahLst/>
              <a:cxnLst/>
              <a:rect l="l" t="t" r="r" b="b"/>
              <a:pathLst>
                <a:path w="1573" h="863" extrusionOk="0">
                  <a:moveTo>
                    <a:pt x="1193" y="0"/>
                  </a:moveTo>
                  <a:cubicBezTo>
                    <a:pt x="1004" y="0"/>
                    <a:pt x="784" y="51"/>
                    <a:pt x="644" y="84"/>
                  </a:cubicBezTo>
                  <a:cubicBezTo>
                    <a:pt x="429" y="131"/>
                    <a:pt x="132" y="203"/>
                    <a:pt x="36" y="405"/>
                  </a:cubicBezTo>
                  <a:cubicBezTo>
                    <a:pt x="1" y="453"/>
                    <a:pt x="1" y="524"/>
                    <a:pt x="12" y="584"/>
                  </a:cubicBezTo>
                  <a:cubicBezTo>
                    <a:pt x="36" y="667"/>
                    <a:pt x="120" y="846"/>
                    <a:pt x="239" y="857"/>
                  </a:cubicBezTo>
                  <a:cubicBezTo>
                    <a:pt x="253" y="861"/>
                    <a:pt x="267" y="862"/>
                    <a:pt x="281" y="862"/>
                  </a:cubicBezTo>
                  <a:cubicBezTo>
                    <a:pt x="314" y="862"/>
                    <a:pt x="348" y="854"/>
                    <a:pt x="382" y="846"/>
                  </a:cubicBezTo>
                  <a:cubicBezTo>
                    <a:pt x="560" y="810"/>
                    <a:pt x="739" y="774"/>
                    <a:pt x="917" y="726"/>
                  </a:cubicBezTo>
                  <a:cubicBezTo>
                    <a:pt x="1048" y="703"/>
                    <a:pt x="1179" y="655"/>
                    <a:pt x="1310" y="607"/>
                  </a:cubicBezTo>
                  <a:cubicBezTo>
                    <a:pt x="1441" y="548"/>
                    <a:pt x="1536" y="429"/>
                    <a:pt x="1572" y="286"/>
                  </a:cubicBezTo>
                  <a:cubicBezTo>
                    <a:pt x="1572" y="179"/>
                    <a:pt x="1513" y="84"/>
                    <a:pt x="1417" y="36"/>
                  </a:cubicBezTo>
                  <a:cubicBezTo>
                    <a:pt x="1355" y="10"/>
                    <a:pt x="1277" y="0"/>
                    <a:pt x="11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8" name="Google Shape;2448;p56"/>
          <p:cNvGrpSpPr/>
          <p:nvPr/>
        </p:nvGrpSpPr>
        <p:grpSpPr>
          <a:xfrm>
            <a:off x="4302391" y="3743793"/>
            <a:ext cx="610132" cy="865112"/>
            <a:chOff x="4020725" y="3031375"/>
            <a:chExt cx="521525" cy="739475"/>
          </a:xfrm>
        </p:grpSpPr>
        <p:sp>
          <p:nvSpPr>
            <p:cNvPr id="2449" name="Google Shape;2449;p56"/>
            <p:cNvSpPr/>
            <p:nvPr/>
          </p:nvSpPr>
          <p:spPr>
            <a:xfrm>
              <a:off x="4043350" y="3031375"/>
              <a:ext cx="480150" cy="499025"/>
            </a:xfrm>
            <a:custGeom>
              <a:avLst/>
              <a:gdLst/>
              <a:ahLst/>
              <a:cxnLst/>
              <a:rect l="l" t="t" r="r" b="b"/>
              <a:pathLst>
                <a:path w="19206" h="19961" extrusionOk="0">
                  <a:moveTo>
                    <a:pt x="9385" y="1"/>
                  </a:moveTo>
                  <a:cubicBezTo>
                    <a:pt x="9180" y="1"/>
                    <a:pt x="8973" y="6"/>
                    <a:pt x="8764" y="16"/>
                  </a:cubicBezTo>
                  <a:cubicBezTo>
                    <a:pt x="3465" y="266"/>
                    <a:pt x="858" y="3004"/>
                    <a:pt x="262" y="7207"/>
                  </a:cubicBezTo>
                  <a:cubicBezTo>
                    <a:pt x="1" y="8993"/>
                    <a:pt x="179" y="18970"/>
                    <a:pt x="179" y="18970"/>
                  </a:cubicBezTo>
                  <a:cubicBezTo>
                    <a:pt x="114" y="19659"/>
                    <a:pt x="3448" y="19960"/>
                    <a:pt x="7322" y="19960"/>
                  </a:cubicBezTo>
                  <a:cubicBezTo>
                    <a:pt x="12694" y="19960"/>
                    <a:pt x="19104" y="19380"/>
                    <a:pt x="18931" y="18446"/>
                  </a:cubicBezTo>
                  <a:cubicBezTo>
                    <a:pt x="18931" y="18446"/>
                    <a:pt x="19205" y="8707"/>
                    <a:pt x="18800" y="6850"/>
                  </a:cubicBezTo>
                  <a:cubicBezTo>
                    <a:pt x="17943" y="2882"/>
                    <a:pt x="14361" y="1"/>
                    <a:pt x="938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6"/>
            <p:cNvSpPr/>
            <p:nvPr/>
          </p:nvSpPr>
          <p:spPr>
            <a:xfrm>
              <a:off x="4080550" y="3498425"/>
              <a:ext cx="435800" cy="272425"/>
            </a:xfrm>
            <a:custGeom>
              <a:avLst/>
              <a:gdLst/>
              <a:ahLst/>
              <a:cxnLst/>
              <a:rect l="l" t="t" r="r" b="b"/>
              <a:pathLst>
                <a:path w="17432" h="10897" extrusionOk="0">
                  <a:moveTo>
                    <a:pt x="8891" y="1"/>
                  </a:moveTo>
                  <a:cubicBezTo>
                    <a:pt x="8801" y="1"/>
                    <a:pt x="8711" y="1"/>
                    <a:pt x="8621" y="3"/>
                  </a:cubicBezTo>
                  <a:cubicBezTo>
                    <a:pt x="6644" y="14"/>
                    <a:pt x="4894" y="169"/>
                    <a:pt x="3620" y="907"/>
                  </a:cubicBezTo>
                  <a:cubicBezTo>
                    <a:pt x="632" y="2646"/>
                    <a:pt x="1" y="10897"/>
                    <a:pt x="1" y="10897"/>
                  </a:cubicBezTo>
                  <a:lnTo>
                    <a:pt x="17432" y="10849"/>
                  </a:lnTo>
                  <a:cubicBezTo>
                    <a:pt x="17432" y="10849"/>
                    <a:pt x="16289" y="2110"/>
                    <a:pt x="13538" y="729"/>
                  </a:cubicBezTo>
                  <a:cubicBezTo>
                    <a:pt x="12549" y="240"/>
                    <a:pt x="10779" y="1"/>
                    <a:pt x="8891" y="1"/>
                  </a:cubicBez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6"/>
            <p:cNvSpPr/>
            <p:nvPr/>
          </p:nvSpPr>
          <p:spPr>
            <a:xfrm>
              <a:off x="4063900" y="3100125"/>
              <a:ext cx="418225" cy="383650"/>
            </a:xfrm>
            <a:custGeom>
              <a:avLst/>
              <a:gdLst/>
              <a:ahLst/>
              <a:cxnLst/>
              <a:rect l="l" t="t" r="r" b="b"/>
              <a:pathLst>
                <a:path w="16729" h="15346" extrusionOk="0">
                  <a:moveTo>
                    <a:pt x="12617" y="0"/>
                  </a:moveTo>
                  <a:cubicBezTo>
                    <a:pt x="12563" y="0"/>
                    <a:pt x="12509" y="2"/>
                    <a:pt x="12454" y="4"/>
                  </a:cubicBezTo>
                  <a:lnTo>
                    <a:pt x="4417" y="397"/>
                  </a:lnTo>
                  <a:cubicBezTo>
                    <a:pt x="2584" y="480"/>
                    <a:pt x="1119" y="1945"/>
                    <a:pt x="1024" y="3778"/>
                  </a:cubicBezTo>
                  <a:lnTo>
                    <a:pt x="1024" y="3921"/>
                  </a:lnTo>
                  <a:cubicBezTo>
                    <a:pt x="1012" y="3993"/>
                    <a:pt x="1012" y="4076"/>
                    <a:pt x="1000" y="4147"/>
                  </a:cubicBezTo>
                  <a:cubicBezTo>
                    <a:pt x="871" y="5275"/>
                    <a:pt x="0" y="15345"/>
                    <a:pt x="9232" y="15345"/>
                  </a:cubicBezTo>
                  <a:cubicBezTo>
                    <a:pt x="9359" y="15345"/>
                    <a:pt x="9489" y="15343"/>
                    <a:pt x="9620" y="15339"/>
                  </a:cubicBezTo>
                  <a:cubicBezTo>
                    <a:pt x="16633" y="15125"/>
                    <a:pt x="16728" y="7600"/>
                    <a:pt x="16169" y="3112"/>
                  </a:cubicBezTo>
                  <a:cubicBezTo>
                    <a:pt x="15938" y="1320"/>
                    <a:pt x="14406" y="0"/>
                    <a:pt x="12617" y="0"/>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6"/>
            <p:cNvSpPr/>
            <p:nvPr/>
          </p:nvSpPr>
          <p:spPr>
            <a:xfrm>
              <a:off x="4309550" y="3270975"/>
              <a:ext cx="39525" cy="33200"/>
            </a:xfrm>
            <a:custGeom>
              <a:avLst/>
              <a:gdLst/>
              <a:ahLst/>
              <a:cxnLst/>
              <a:rect l="l" t="t" r="r" b="b"/>
              <a:pathLst>
                <a:path w="1581" h="1328" extrusionOk="0">
                  <a:moveTo>
                    <a:pt x="876" y="1"/>
                  </a:moveTo>
                  <a:cubicBezTo>
                    <a:pt x="325" y="1"/>
                    <a:pt x="1" y="642"/>
                    <a:pt x="366" y="1076"/>
                  </a:cubicBezTo>
                  <a:cubicBezTo>
                    <a:pt x="503" y="1249"/>
                    <a:pt x="692" y="1328"/>
                    <a:pt x="878" y="1328"/>
                  </a:cubicBezTo>
                  <a:cubicBezTo>
                    <a:pt x="1191" y="1328"/>
                    <a:pt x="1495" y="1104"/>
                    <a:pt x="1533" y="730"/>
                  </a:cubicBezTo>
                  <a:cubicBezTo>
                    <a:pt x="1580" y="373"/>
                    <a:pt x="1318" y="40"/>
                    <a:pt x="949" y="4"/>
                  </a:cubicBezTo>
                  <a:cubicBezTo>
                    <a:pt x="925" y="2"/>
                    <a:pt x="900" y="1"/>
                    <a:pt x="87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6"/>
            <p:cNvSpPr/>
            <p:nvPr/>
          </p:nvSpPr>
          <p:spPr>
            <a:xfrm>
              <a:off x="4228800" y="3273750"/>
              <a:ext cx="33350" cy="33050"/>
            </a:xfrm>
            <a:custGeom>
              <a:avLst/>
              <a:gdLst/>
              <a:ahLst/>
              <a:cxnLst/>
              <a:rect l="l" t="t" r="r" b="b"/>
              <a:pathLst>
                <a:path w="1334" h="1322" extrusionOk="0">
                  <a:moveTo>
                    <a:pt x="667" y="0"/>
                  </a:moveTo>
                  <a:cubicBezTo>
                    <a:pt x="298" y="0"/>
                    <a:pt x="0" y="298"/>
                    <a:pt x="0" y="667"/>
                  </a:cubicBezTo>
                  <a:cubicBezTo>
                    <a:pt x="0" y="1024"/>
                    <a:pt x="298" y="1322"/>
                    <a:pt x="667" y="1322"/>
                  </a:cubicBezTo>
                  <a:cubicBezTo>
                    <a:pt x="1036" y="1322"/>
                    <a:pt x="1334" y="1024"/>
                    <a:pt x="1334" y="667"/>
                  </a:cubicBezTo>
                  <a:cubicBezTo>
                    <a:pt x="1334" y="298"/>
                    <a:pt x="1036" y="0"/>
                    <a:pt x="66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6"/>
            <p:cNvSpPr/>
            <p:nvPr/>
          </p:nvSpPr>
          <p:spPr>
            <a:xfrm>
              <a:off x="4259225" y="3345100"/>
              <a:ext cx="60300" cy="15900"/>
            </a:xfrm>
            <a:custGeom>
              <a:avLst/>
              <a:gdLst/>
              <a:ahLst/>
              <a:cxnLst/>
              <a:rect l="l" t="t" r="r" b="b"/>
              <a:pathLst>
                <a:path w="2412" h="636" extrusionOk="0">
                  <a:moveTo>
                    <a:pt x="2191" y="1"/>
                  </a:moveTo>
                  <a:cubicBezTo>
                    <a:pt x="2164" y="1"/>
                    <a:pt x="2134" y="9"/>
                    <a:pt x="2105" y="28"/>
                  </a:cubicBezTo>
                  <a:cubicBezTo>
                    <a:pt x="1807" y="233"/>
                    <a:pt x="1460" y="339"/>
                    <a:pt x="1111" y="339"/>
                  </a:cubicBezTo>
                  <a:cubicBezTo>
                    <a:pt x="833" y="339"/>
                    <a:pt x="554" y="272"/>
                    <a:pt x="295" y="135"/>
                  </a:cubicBezTo>
                  <a:cubicBezTo>
                    <a:pt x="270" y="121"/>
                    <a:pt x="246" y="114"/>
                    <a:pt x="222" y="114"/>
                  </a:cubicBezTo>
                  <a:cubicBezTo>
                    <a:pt x="90" y="114"/>
                    <a:pt x="0" y="316"/>
                    <a:pt x="152" y="397"/>
                  </a:cubicBezTo>
                  <a:cubicBezTo>
                    <a:pt x="420" y="553"/>
                    <a:pt x="730" y="636"/>
                    <a:pt x="1042" y="636"/>
                  </a:cubicBezTo>
                  <a:cubicBezTo>
                    <a:pt x="1063" y="636"/>
                    <a:pt x="1084" y="636"/>
                    <a:pt x="1105" y="635"/>
                  </a:cubicBezTo>
                  <a:lnTo>
                    <a:pt x="1283" y="635"/>
                  </a:lnTo>
                  <a:cubicBezTo>
                    <a:pt x="1641" y="611"/>
                    <a:pt x="1986" y="480"/>
                    <a:pt x="2284" y="278"/>
                  </a:cubicBezTo>
                  <a:cubicBezTo>
                    <a:pt x="2411" y="180"/>
                    <a:pt x="2320" y="1"/>
                    <a:pt x="219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6"/>
            <p:cNvSpPr/>
            <p:nvPr/>
          </p:nvSpPr>
          <p:spPr>
            <a:xfrm>
              <a:off x="4447875" y="3271900"/>
              <a:ext cx="94375" cy="77475"/>
            </a:xfrm>
            <a:custGeom>
              <a:avLst/>
              <a:gdLst/>
              <a:ahLst/>
              <a:cxnLst/>
              <a:rect l="l" t="t" r="r" b="b"/>
              <a:pathLst>
                <a:path w="3775" h="3099" extrusionOk="0">
                  <a:moveTo>
                    <a:pt x="2083" y="1"/>
                  </a:moveTo>
                  <a:cubicBezTo>
                    <a:pt x="1541" y="1"/>
                    <a:pt x="960" y="118"/>
                    <a:pt x="560" y="205"/>
                  </a:cubicBezTo>
                  <a:lnTo>
                    <a:pt x="0" y="3099"/>
                  </a:lnTo>
                  <a:cubicBezTo>
                    <a:pt x="488" y="3039"/>
                    <a:pt x="2084" y="2956"/>
                    <a:pt x="3048" y="2229"/>
                  </a:cubicBezTo>
                  <a:cubicBezTo>
                    <a:pt x="3632" y="1789"/>
                    <a:pt x="3774" y="932"/>
                    <a:pt x="3298" y="396"/>
                  </a:cubicBezTo>
                  <a:cubicBezTo>
                    <a:pt x="3032" y="96"/>
                    <a:pt x="2574" y="1"/>
                    <a:pt x="2083" y="1"/>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6"/>
            <p:cNvSpPr/>
            <p:nvPr/>
          </p:nvSpPr>
          <p:spPr>
            <a:xfrm>
              <a:off x="4484100" y="3288425"/>
              <a:ext cx="37300" cy="13025"/>
            </a:xfrm>
            <a:custGeom>
              <a:avLst/>
              <a:gdLst/>
              <a:ahLst/>
              <a:cxnLst/>
              <a:rect l="l" t="t" r="r" b="b"/>
              <a:pathLst>
                <a:path w="1492" h="521" extrusionOk="0">
                  <a:moveTo>
                    <a:pt x="543" y="1"/>
                  </a:moveTo>
                  <a:cubicBezTo>
                    <a:pt x="419" y="1"/>
                    <a:pt x="293" y="15"/>
                    <a:pt x="170" y="44"/>
                  </a:cubicBezTo>
                  <a:cubicBezTo>
                    <a:pt x="1" y="108"/>
                    <a:pt x="58" y="342"/>
                    <a:pt x="207" y="342"/>
                  </a:cubicBezTo>
                  <a:cubicBezTo>
                    <a:pt x="225" y="342"/>
                    <a:pt x="245" y="338"/>
                    <a:pt x="266" y="330"/>
                  </a:cubicBezTo>
                  <a:cubicBezTo>
                    <a:pt x="354" y="310"/>
                    <a:pt x="444" y="301"/>
                    <a:pt x="533" y="301"/>
                  </a:cubicBezTo>
                  <a:cubicBezTo>
                    <a:pt x="768" y="301"/>
                    <a:pt x="999" y="368"/>
                    <a:pt x="1206" y="497"/>
                  </a:cubicBezTo>
                  <a:cubicBezTo>
                    <a:pt x="1230" y="509"/>
                    <a:pt x="1254" y="521"/>
                    <a:pt x="1278" y="521"/>
                  </a:cubicBezTo>
                  <a:cubicBezTo>
                    <a:pt x="1432" y="521"/>
                    <a:pt x="1492" y="306"/>
                    <a:pt x="1349" y="235"/>
                  </a:cubicBezTo>
                  <a:cubicBezTo>
                    <a:pt x="1109" y="77"/>
                    <a:pt x="828" y="1"/>
                    <a:pt x="5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6"/>
            <p:cNvSpPr/>
            <p:nvPr/>
          </p:nvSpPr>
          <p:spPr>
            <a:xfrm>
              <a:off x="4489525" y="3293125"/>
              <a:ext cx="21300" cy="24400"/>
            </a:xfrm>
            <a:custGeom>
              <a:avLst/>
              <a:gdLst/>
              <a:ahLst/>
              <a:cxnLst/>
              <a:rect l="l" t="t" r="r" b="b"/>
              <a:pathLst>
                <a:path w="852" h="976" extrusionOk="0">
                  <a:moveTo>
                    <a:pt x="652" y="1"/>
                  </a:moveTo>
                  <a:cubicBezTo>
                    <a:pt x="604" y="1"/>
                    <a:pt x="556" y="25"/>
                    <a:pt x="525" y="83"/>
                  </a:cubicBezTo>
                  <a:cubicBezTo>
                    <a:pt x="406" y="309"/>
                    <a:pt x="251" y="523"/>
                    <a:pt x="84" y="726"/>
                  </a:cubicBezTo>
                  <a:cubicBezTo>
                    <a:pt x="1" y="821"/>
                    <a:pt x="72" y="976"/>
                    <a:pt x="203" y="976"/>
                  </a:cubicBezTo>
                  <a:cubicBezTo>
                    <a:pt x="239" y="976"/>
                    <a:pt x="287" y="964"/>
                    <a:pt x="311" y="928"/>
                  </a:cubicBezTo>
                  <a:cubicBezTo>
                    <a:pt x="489" y="714"/>
                    <a:pt x="656" y="476"/>
                    <a:pt x="787" y="225"/>
                  </a:cubicBezTo>
                  <a:cubicBezTo>
                    <a:pt x="851" y="105"/>
                    <a:pt x="753" y="1"/>
                    <a:pt x="65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6"/>
            <p:cNvSpPr/>
            <p:nvPr/>
          </p:nvSpPr>
          <p:spPr>
            <a:xfrm>
              <a:off x="4020725" y="3278325"/>
              <a:ext cx="95575" cy="75825"/>
            </a:xfrm>
            <a:custGeom>
              <a:avLst/>
              <a:gdLst/>
              <a:ahLst/>
              <a:cxnLst/>
              <a:rect l="l" t="t" r="r" b="b"/>
              <a:pathLst>
                <a:path w="3823" h="3033" extrusionOk="0">
                  <a:moveTo>
                    <a:pt x="1767" y="0"/>
                  </a:moveTo>
                  <a:cubicBezTo>
                    <a:pt x="1235" y="0"/>
                    <a:pt x="727" y="102"/>
                    <a:pt x="453" y="436"/>
                  </a:cubicBezTo>
                  <a:cubicBezTo>
                    <a:pt x="1" y="984"/>
                    <a:pt x="155" y="1830"/>
                    <a:pt x="763" y="2258"/>
                  </a:cubicBezTo>
                  <a:cubicBezTo>
                    <a:pt x="1739" y="2961"/>
                    <a:pt x="3346" y="2996"/>
                    <a:pt x="3823" y="3032"/>
                  </a:cubicBezTo>
                  <a:lnTo>
                    <a:pt x="3180" y="163"/>
                  </a:lnTo>
                  <a:cubicBezTo>
                    <a:pt x="2807" y="93"/>
                    <a:pt x="2276" y="0"/>
                    <a:pt x="1767" y="0"/>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6"/>
            <p:cNvSpPr/>
            <p:nvPr/>
          </p:nvSpPr>
          <p:spPr>
            <a:xfrm>
              <a:off x="4041575" y="3294800"/>
              <a:ext cx="37075" cy="13500"/>
            </a:xfrm>
            <a:custGeom>
              <a:avLst/>
              <a:gdLst/>
              <a:ahLst/>
              <a:cxnLst/>
              <a:rect l="l" t="t" r="r" b="b"/>
              <a:pathLst>
                <a:path w="1483" h="540" extrusionOk="0">
                  <a:moveTo>
                    <a:pt x="977" y="1"/>
                  </a:moveTo>
                  <a:cubicBezTo>
                    <a:pt x="678" y="1"/>
                    <a:pt x="383" y="92"/>
                    <a:pt x="131" y="266"/>
                  </a:cubicBezTo>
                  <a:cubicBezTo>
                    <a:pt x="0" y="337"/>
                    <a:pt x="60" y="539"/>
                    <a:pt x="214" y="539"/>
                  </a:cubicBezTo>
                  <a:cubicBezTo>
                    <a:pt x="238" y="539"/>
                    <a:pt x="262" y="528"/>
                    <a:pt x="286" y="516"/>
                  </a:cubicBezTo>
                  <a:cubicBezTo>
                    <a:pt x="492" y="372"/>
                    <a:pt x="739" y="303"/>
                    <a:pt x="985" y="303"/>
                  </a:cubicBezTo>
                  <a:cubicBezTo>
                    <a:pt x="1066" y="303"/>
                    <a:pt x="1147" y="310"/>
                    <a:pt x="1226" y="325"/>
                  </a:cubicBezTo>
                  <a:cubicBezTo>
                    <a:pt x="1244" y="331"/>
                    <a:pt x="1261" y="333"/>
                    <a:pt x="1277" y="333"/>
                  </a:cubicBezTo>
                  <a:cubicBezTo>
                    <a:pt x="1430" y="333"/>
                    <a:pt x="1482" y="93"/>
                    <a:pt x="1310" y="39"/>
                  </a:cubicBezTo>
                  <a:cubicBezTo>
                    <a:pt x="1200" y="14"/>
                    <a:pt x="1088" y="1"/>
                    <a:pt x="97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6"/>
            <p:cNvSpPr/>
            <p:nvPr/>
          </p:nvSpPr>
          <p:spPr>
            <a:xfrm>
              <a:off x="4052125" y="3299875"/>
              <a:ext cx="21600" cy="23900"/>
            </a:xfrm>
            <a:custGeom>
              <a:avLst/>
              <a:gdLst/>
              <a:ahLst/>
              <a:cxnLst/>
              <a:rect l="l" t="t" r="r" b="b"/>
              <a:pathLst>
                <a:path w="864" h="956" extrusionOk="0">
                  <a:moveTo>
                    <a:pt x="201" y="1"/>
                  </a:moveTo>
                  <a:cubicBezTo>
                    <a:pt x="98" y="1"/>
                    <a:pt x="1" y="107"/>
                    <a:pt x="66" y="229"/>
                  </a:cubicBezTo>
                  <a:cubicBezTo>
                    <a:pt x="209" y="479"/>
                    <a:pt x="364" y="706"/>
                    <a:pt x="566" y="920"/>
                  </a:cubicBezTo>
                  <a:cubicBezTo>
                    <a:pt x="590" y="944"/>
                    <a:pt x="626" y="956"/>
                    <a:pt x="673" y="956"/>
                  </a:cubicBezTo>
                  <a:cubicBezTo>
                    <a:pt x="804" y="956"/>
                    <a:pt x="864" y="801"/>
                    <a:pt x="781" y="706"/>
                  </a:cubicBezTo>
                  <a:cubicBezTo>
                    <a:pt x="602" y="515"/>
                    <a:pt x="447" y="301"/>
                    <a:pt x="328" y="75"/>
                  </a:cubicBezTo>
                  <a:cubicBezTo>
                    <a:pt x="295" y="22"/>
                    <a:pt x="247" y="1"/>
                    <a:pt x="20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6"/>
            <p:cNvSpPr/>
            <p:nvPr/>
          </p:nvSpPr>
          <p:spPr>
            <a:xfrm>
              <a:off x="4065075" y="3031725"/>
              <a:ext cx="439075" cy="205300"/>
            </a:xfrm>
            <a:custGeom>
              <a:avLst/>
              <a:gdLst/>
              <a:ahLst/>
              <a:cxnLst/>
              <a:rect l="l" t="t" r="r" b="b"/>
              <a:pathLst>
                <a:path w="17563" h="8212" extrusionOk="0">
                  <a:moveTo>
                    <a:pt x="8648" y="1"/>
                  </a:moveTo>
                  <a:cubicBezTo>
                    <a:pt x="8473" y="1"/>
                    <a:pt x="8297" y="5"/>
                    <a:pt x="8121" y="14"/>
                  </a:cubicBezTo>
                  <a:cubicBezTo>
                    <a:pt x="3739" y="216"/>
                    <a:pt x="810" y="3073"/>
                    <a:pt x="48" y="7645"/>
                  </a:cubicBezTo>
                  <a:cubicBezTo>
                    <a:pt x="1" y="7848"/>
                    <a:pt x="132" y="8038"/>
                    <a:pt x="322" y="8086"/>
                  </a:cubicBezTo>
                  <a:cubicBezTo>
                    <a:pt x="717" y="8165"/>
                    <a:pt x="1128" y="8211"/>
                    <a:pt x="2712" y="8211"/>
                  </a:cubicBezTo>
                  <a:cubicBezTo>
                    <a:pt x="3041" y="8211"/>
                    <a:pt x="3419" y="8209"/>
                    <a:pt x="3858" y="8205"/>
                  </a:cubicBezTo>
                  <a:lnTo>
                    <a:pt x="4680" y="5943"/>
                  </a:lnTo>
                  <a:lnTo>
                    <a:pt x="5704" y="8169"/>
                  </a:lnTo>
                  <a:cubicBezTo>
                    <a:pt x="6561" y="8145"/>
                    <a:pt x="7514" y="8110"/>
                    <a:pt x="8597" y="8062"/>
                  </a:cubicBezTo>
                  <a:cubicBezTo>
                    <a:pt x="13562" y="7824"/>
                    <a:pt x="16443" y="7300"/>
                    <a:pt x="17312" y="7122"/>
                  </a:cubicBezTo>
                  <a:cubicBezTo>
                    <a:pt x="17467" y="7086"/>
                    <a:pt x="17562" y="6919"/>
                    <a:pt x="17515" y="6764"/>
                  </a:cubicBezTo>
                  <a:cubicBezTo>
                    <a:pt x="16372" y="2445"/>
                    <a:pt x="12816" y="1"/>
                    <a:pt x="864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6"/>
            <p:cNvSpPr/>
            <p:nvPr/>
          </p:nvSpPr>
          <p:spPr>
            <a:xfrm>
              <a:off x="4234750" y="3452350"/>
              <a:ext cx="120875" cy="71750"/>
            </a:xfrm>
            <a:custGeom>
              <a:avLst/>
              <a:gdLst/>
              <a:ahLst/>
              <a:cxnLst/>
              <a:rect l="l" t="t" r="r" b="b"/>
              <a:pathLst>
                <a:path w="4835" h="2870" extrusionOk="0">
                  <a:moveTo>
                    <a:pt x="4513" y="0"/>
                  </a:moveTo>
                  <a:lnTo>
                    <a:pt x="191" y="274"/>
                  </a:lnTo>
                  <a:lnTo>
                    <a:pt x="0" y="2869"/>
                  </a:lnTo>
                  <a:lnTo>
                    <a:pt x="4834" y="2798"/>
                  </a:lnTo>
                  <a:lnTo>
                    <a:pt x="4513" y="0"/>
                  </a:ln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6"/>
            <p:cNvSpPr/>
            <p:nvPr/>
          </p:nvSpPr>
          <p:spPr>
            <a:xfrm>
              <a:off x="4314825" y="3236975"/>
              <a:ext cx="44950" cy="19725"/>
            </a:xfrm>
            <a:custGeom>
              <a:avLst/>
              <a:gdLst/>
              <a:ahLst/>
              <a:cxnLst/>
              <a:rect l="l" t="t" r="r" b="b"/>
              <a:pathLst>
                <a:path w="1798" h="789" extrusionOk="0">
                  <a:moveTo>
                    <a:pt x="634" y="1"/>
                  </a:moveTo>
                  <a:cubicBezTo>
                    <a:pt x="427" y="1"/>
                    <a:pt x="208" y="28"/>
                    <a:pt x="83" y="162"/>
                  </a:cubicBezTo>
                  <a:cubicBezTo>
                    <a:pt x="36" y="209"/>
                    <a:pt x="0" y="281"/>
                    <a:pt x="0" y="352"/>
                  </a:cubicBezTo>
                  <a:cubicBezTo>
                    <a:pt x="0" y="447"/>
                    <a:pt x="48" y="662"/>
                    <a:pt x="167" y="721"/>
                  </a:cubicBezTo>
                  <a:cubicBezTo>
                    <a:pt x="214" y="745"/>
                    <a:pt x="262" y="745"/>
                    <a:pt x="310" y="757"/>
                  </a:cubicBezTo>
                  <a:cubicBezTo>
                    <a:pt x="524" y="769"/>
                    <a:pt x="726" y="781"/>
                    <a:pt x="929" y="781"/>
                  </a:cubicBezTo>
                  <a:cubicBezTo>
                    <a:pt x="993" y="786"/>
                    <a:pt x="1057" y="789"/>
                    <a:pt x="1120" y="789"/>
                  </a:cubicBezTo>
                  <a:cubicBezTo>
                    <a:pt x="1210" y="789"/>
                    <a:pt x="1297" y="783"/>
                    <a:pt x="1381" y="769"/>
                  </a:cubicBezTo>
                  <a:cubicBezTo>
                    <a:pt x="1548" y="757"/>
                    <a:pt x="1691" y="650"/>
                    <a:pt x="1762" y="507"/>
                  </a:cubicBezTo>
                  <a:cubicBezTo>
                    <a:pt x="1798" y="400"/>
                    <a:pt x="1762" y="269"/>
                    <a:pt x="1679" y="197"/>
                  </a:cubicBezTo>
                  <a:cubicBezTo>
                    <a:pt x="1488" y="43"/>
                    <a:pt x="1072" y="31"/>
                    <a:pt x="833" y="7"/>
                  </a:cubicBezTo>
                  <a:cubicBezTo>
                    <a:pt x="771" y="4"/>
                    <a:pt x="703" y="1"/>
                    <a:pt x="63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6"/>
            <p:cNvSpPr/>
            <p:nvPr/>
          </p:nvSpPr>
          <p:spPr>
            <a:xfrm>
              <a:off x="4214200" y="3239075"/>
              <a:ext cx="45275" cy="19925"/>
            </a:xfrm>
            <a:custGeom>
              <a:avLst/>
              <a:gdLst/>
              <a:ahLst/>
              <a:cxnLst/>
              <a:rect l="l" t="t" r="r" b="b"/>
              <a:pathLst>
                <a:path w="1811" h="797" extrusionOk="0">
                  <a:moveTo>
                    <a:pt x="1166" y="0"/>
                  </a:moveTo>
                  <a:cubicBezTo>
                    <a:pt x="1096" y="0"/>
                    <a:pt x="1028" y="3"/>
                    <a:pt x="965" y="6"/>
                  </a:cubicBezTo>
                  <a:cubicBezTo>
                    <a:pt x="739" y="30"/>
                    <a:pt x="310" y="42"/>
                    <a:pt x="132" y="197"/>
                  </a:cubicBezTo>
                  <a:cubicBezTo>
                    <a:pt x="36" y="268"/>
                    <a:pt x="1" y="399"/>
                    <a:pt x="36" y="506"/>
                  </a:cubicBezTo>
                  <a:cubicBezTo>
                    <a:pt x="120" y="661"/>
                    <a:pt x="263" y="756"/>
                    <a:pt x="417" y="768"/>
                  </a:cubicBezTo>
                  <a:cubicBezTo>
                    <a:pt x="531" y="786"/>
                    <a:pt x="644" y="797"/>
                    <a:pt x="753" y="797"/>
                  </a:cubicBezTo>
                  <a:cubicBezTo>
                    <a:pt x="792" y="797"/>
                    <a:pt x="832" y="795"/>
                    <a:pt x="870" y="792"/>
                  </a:cubicBezTo>
                  <a:cubicBezTo>
                    <a:pt x="1084" y="780"/>
                    <a:pt x="1287" y="768"/>
                    <a:pt x="1489" y="756"/>
                  </a:cubicBezTo>
                  <a:cubicBezTo>
                    <a:pt x="1537" y="756"/>
                    <a:pt x="1596" y="744"/>
                    <a:pt x="1644" y="721"/>
                  </a:cubicBezTo>
                  <a:cubicBezTo>
                    <a:pt x="1763" y="673"/>
                    <a:pt x="1810" y="447"/>
                    <a:pt x="1799" y="352"/>
                  </a:cubicBezTo>
                  <a:cubicBezTo>
                    <a:pt x="1799" y="280"/>
                    <a:pt x="1775" y="221"/>
                    <a:pt x="1727" y="161"/>
                  </a:cubicBezTo>
                  <a:cubicBezTo>
                    <a:pt x="1602" y="27"/>
                    <a:pt x="1377" y="0"/>
                    <a:pt x="116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6"/>
            <p:cNvSpPr/>
            <p:nvPr/>
          </p:nvSpPr>
          <p:spPr>
            <a:xfrm>
              <a:off x="4224925" y="3515975"/>
              <a:ext cx="141725" cy="16775"/>
            </a:xfrm>
            <a:custGeom>
              <a:avLst/>
              <a:gdLst/>
              <a:ahLst/>
              <a:cxnLst/>
              <a:rect l="l" t="t" r="r" b="b"/>
              <a:pathLst>
                <a:path w="5669" h="671" extrusionOk="0">
                  <a:moveTo>
                    <a:pt x="242" y="1"/>
                  </a:moveTo>
                  <a:cubicBezTo>
                    <a:pt x="81" y="1"/>
                    <a:pt x="0" y="252"/>
                    <a:pt x="179" y="336"/>
                  </a:cubicBezTo>
                  <a:cubicBezTo>
                    <a:pt x="215" y="348"/>
                    <a:pt x="953" y="670"/>
                    <a:pt x="2894" y="670"/>
                  </a:cubicBezTo>
                  <a:lnTo>
                    <a:pt x="2929" y="670"/>
                  </a:lnTo>
                  <a:cubicBezTo>
                    <a:pt x="2983" y="671"/>
                    <a:pt x="3036" y="671"/>
                    <a:pt x="3090" y="671"/>
                  </a:cubicBezTo>
                  <a:cubicBezTo>
                    <a:pt x="3892" y="671"/>
                    <a:pt x="4683" y="587"/>
                    <a:pt x="5453" y="420"/>
                  </a:cubicBezTo>
                  <a:cubicBezTo>
                    <a:pt x="5668" y="375"/>
                    <a:pt x="5615" y="72"/>
                    <a:pt x="5425" y="72"/>
                  </a:cubicBezTo>
                  <a:cubicBezTo>
                    <a:pt x="5415" y="72"/>
                    <a:pt x="5405" y="73"/>
                    <a:pt x="5394" y="74"/>
                  </a:cubicBezTo>
                  <a:cubicBezTo>
                    <a:pt x="4624" y="242"/>
                    <a:pt x="3833" y="326"/>
                    <a:pt x="3050" y="326"/>
                  </a:cubicBezTo>
                  <a:cubicBezTo>
                    <a:pt x="2998" y="326"/>
                    <a:pt x="2946" y="325"/>
                    <a:pt x="2894" y="324"/>
                  </a:cubicBezTo>
                  <a:cubicBezTo>
                    <a:pt x="1048" y="324"/>
                    <a:pt x="322" y="27"/>
                    <a:pt x="310" y="15"/>
                  </a:cubicBezTo>
                  <a:cubicBezTo>
                    <a:pt x="286" y="5"/>
                    <a:pt x="264" y="1"/>
                    <a:pt x="24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6"/>
            <p:cNvSpPr/>
            <p:nvPr/>
          </p:nvSpPr>
          <p:spPr>
            <a:xfrm>
              <a:off x="4138300" y="3679800"/>
              <a:ext cx="19100" cy="90450"/>
            </a:xfrm>
            <a:custGeom>
              <a:avLst/>
              <a:gdLst/>
              <a:ahLst/>
              <a:cxnLst/>
              <a:rect l="l" t="t" r="r" b="b"/>
              <a:pathLst>
                <a:path w="764" h="3618" extrusionOk="0">
                  <a:moveTo>
                    <a:pt x="582" y="0"/>
                  </a:moveTo>
                  <a:cubicBezTo>
                    <a:pt x="505" y="0"/>
                    <a:pt x="428" y="49"/>
                    <a:pt x="417" y="153"/>
                  </a:cubicBezTo>
                  <a:lnTo>
                    <a:pt x="13" y="3427"/>
                  </a:lnTo>
                  <a:cubicBezTo>
                    <a:pt x="1" y="3511"/>
                    <a:pt x="72" y="3606"/>
                    <a:pt x="167" y="3618"/>
                  </a:cubicBezTo>
                  <a:lnTo>
                    <a:pt x="191" y="3618"/>
                  </a:lnTo>
                  <a:cubicBezTo>
                    <a:pt x="274" y="3618"/>
                    <a:pt x="346" y="3547"/>
                    <a:pt x="358" y="3463"/>
                  </a:cubicBezTo>
                  <a:lnTo>
                    <a:pt x="751" y="189"/>
                  </a:lnTo>
                  <a:cubicBezTo>
                    <a:pt x="764" y="67"/>
                    <a:pt x="673" y="0"/>
                    <a:pt x="58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6"/>
            <p:cNvSpPr/>
            <p:nvPr/>
          </p:nvSpPr>
          <p:spPr>
            <a:xfrm>
              <a:off x="4438900" y="3679800"/>
              <a:ext cx="19100" cy="90450"/>
            </a:xfrm>
            <a:custGeom>
              <a:avLst/>
              <a:gdLst/>
              <a:ahLst/>
              <a:cxnLst/>
              <a:rect l="l" t="t" r="r" b="b"/>
              <a:pathLst>
                <a:path w="764" h="3618" extrusionOk="0">
                  <a:moveTo>
                    <a:pt x="184" y="0"/>
                  </a:moveTo>
                  <a:cubicBezTo>
                    <a:pt x="92" y="0"/>
                    <a:pt x="1" y="67"/>
                    <a:pt x="14" y="189"/>
                  </a:cubicBezTo>
                  <a:lnTo>
                    <a:pt x="407" y="3463"/>
                  </a:lnTo>
                  <a:cubicBezTo>
                    <a:pt x="419" y="3547"/>
                    <a:pt x="490" y="3618"/>
                    <a:pt x="585" y="3618"/>
                  </a:cubicBezTo>
                  <a:lnTo>
                    <a:pt x="597" y="3618"/>
                  </a:lnTo>
                  <a:cubicBezTo>
                    <a:pt x="692" y="3606"/>
                    <a:pt x="764" y="3511"/>
                    <a:pt x="752" y="3427"/>
                  </a:cubicBezTo>
                  <a:lnTo>
                    <a:pt x="359" y="153"/>
                  </a:lnTo>
                  <a:cubicBezTo>
                    <a:pt x="343" y="49"/>
                    <a:pt x="263" y="0"/>
                    <a:pt x="18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6"/>
            <p:cNvSpPr/>
            <p:nvPr/>
          </p:nvSpPr>
          <p:spPr>
            <a:xfrm>
              <a:off x="4228800" y="3320175"/>
              <a:ext cx="4475" cy="4500"/>
            </a:xfrm>
            <a:custGeom>
              <a:avLst/>
              <a:gdLst/>
              <a:ahLst/>
              <a:cxnLst/>
              <a:rect l="l" t="t" r="r" b="b"/>
              <a:pathLst>
                <a:path w="179" h="180" extrusionOk="0">
                  <a:moveTo>
                    <a:pt x="83" y="1"/>
                  </a:moveTo>
                  <a:cubicBezTo>
                    <a:pt x="36" y="1"/>
                    <a:pt x="0" y="36"/>
                    <a:pt x="0" y="96"/>
                  </a:cubicBezTo>
                  <a:cubicBezTo>
                    <a:pt x="0" y="144"/>
                    <a:pt x="36" y="179"/>
                    <a:pt x="83" y="179"/>
                  </a:cubicBezTo>
                  <a:cubicBezTo>
                    <a:pt x="143" y="179"/>
                    <a:pt x="179" y="144"/>
                    <a:pt x="179" y="96"/>
                  </a:cubicBezTo>
                  <a:cubicBezTo>
                    <a:pt x="179" y="36"/>
                    <a:pt x="143" y="1"/>
                    <a:pt x="83"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6"/>
            <p:cNvSpPr/>
            <p:nvPr/>
          </p:nvSpPr>
          <p:spPr>
            <a:xfrm>
              <a:off x="4250775" y="3325550"/>
              <a:ext cx="4825" cy="3575"/>
            </a:xfrm>
            <a:custGeom>
              <a:avLst/>
              <a:gdLst/>
              <a:ahLst/>
              <a:cxnLst/>
              <a:rect l="l" t="t" r="r" b="b"/>
              <a:pathLst>
                <a:path w="193" h="143" extrusionOk="0">
                  <a:moveTo>
                    <a:pt x="109" y="0"/>
                  </a:moveTo>
                  <a:cubicBezTo>
                    <a:pt x="1" y="9"/>
                    <a:pt x="106" y="142"/>
                    <a:pt x="162" y="142"/>
                  </a:cubicBezTo>
                  <a:cubicBezTo>
                    <a:pt x="180" y="142"/>
                    <a:pt x="193" y="129"/>
                    <a:pt x="193" y="95"/>
                  </a:cubicBezTo>
                  <a:cubicBezTo>
                    <a:pt x="193" y="48"/>
                    <a:pt x="157" y="0"/>
                    <a:pt x="109" y="0"/>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6"/>
            <p:cNvSpPr/>
            <p:nvPr/>
          </p:nvSpPr>
          <p:spPr>
            <a:xfrm>
              <a:off x="4248700" y="3343100"/>
              <a:ext cx="5125" cy="3300"/>
            </a:xfrm>
            <a:custGeom>
              <a:avLst/>
              <a:gdLst/>
              <a:ahLst/>
              <a:cxnLst/>
              <a:rect l="l" t="t" r="r" b="b"/>
              <a:pathLst>
                <a:path w="205" h="132" extrusionOk="0">
                  <a:moveTo>
                    <a:pt x="109" y="1"/>
                  </a:moveTo>
                  <a:cubicBezTo>
                    <a:pt x="0" y="1"/>
                    <a:pt x="112" y="131"/>
                    <a:pt x="172" y="131"/>
                  </a:cubicBezTo>
                  <a:cubicBezTo>
                    <a:pt x="191" y="131"/>
                    <a:pt x="204" y="118"/>
                    <a:pt x="204" y="84"/>
                  </a:cubicBezTo>
                  <a:cubicBezTo>
                    <a:pt x="204" y="36"/>
                    <a:pt x="157" y="1"/>
                    <a:pt x="109"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6"/>
            <p:cNvSpPr/>
            <p:nvPr/>
          </p:nvSpPr>
          <p:spPr>
            <a:xfrm>
              <a:off x="4236125" y="3332675"/>
              <a:ext cx="4900" cy="3300"/>
            </a:xfrm>
            <a:custGeom>
              <a:avLst/>
              <a:gdLst/>
              <a:ahLst/>
              <a:cxnLst/>
              <a:rect l="l" t="t" r="r" b="b"/>
              <a:pathLst>
                <a:path w="196" h="132" extrusionOk="0">
                  <a:moveTo>
                    <a:pt x="100" y="1"/>
                  </a:moveTo>
                  <a:cubicBezTo>
                    <a:pt x="0" y="1"/>
                    <a:pt x="107" y="131"/>
                    <a:pt x="164" y="131"/>
                  </a:cubicBezTo>
                  <a:cubicBezTo>
                    <a:pt x="182" y="131"/>
                    <a:pt x="195" y="118"/>
                    <a:pt x="195" y="84"/>
                  </a:cubicBezTo>
                  <a:cubicBezTo>
                    <a:pt x="195" y="37"/>
                    <a:pt x="160" y="1"/>
                    <a:pt x="100"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6"/>
            <p:cNvSpPr/>
            <p:nvPr/>
          </p:nvSpPr>
          <p:spPr>
            <a:xfrm>
              <a:off x="4227300" y="3342800"/>
              <a:ext cx="4500" cy="4500"/>
            </a:xfrm>
            <a:custGeom>
              <a:avLst/>
              <a:gdLst/>
              <a:ahLst/>
              <a:cxnLst/>
              <a:rect l="l" t="t" r="r" b="b"/>
              <a:pathLst>
                <a:path w="180" h="180" extrusionOk="0">
                  <a:moveTo>
                    <a:pt x="84" y="1"/>
                  </a:moveTo>
                  <a:cubicBezTo>
                    <a:pt x="36" y="1"/>
                    <a:pt x="1" y="36"/>
                    <a:pt x="1" y="84"/>
                  </a:cubicBezTo>
                  <a:cubicBezTo>
                    <a:pt x="1" y="132"/>
                    <a:pt x="36" y="179"/>
                    <a:pt x="84" y="179"/>
                  </a:cubicBezTo>
                  <a:cubicBezTo>
                    <a:pt x="132" y="179"/>
                    <a:pt x="179" y="132"/>
                    <a:pt x="179" y="84"/>
                  </a:cubicBezTo>
                  <a:cubicBezTo>
                    <a:pt x="179" y="36"/>
                    <a:pt x="132" y="1"/>
                    <a:pt x="84"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6"/>
            <p:cNvSpPr/>
            <p:nvPr/>
          </p:nvSpPr>
          <p:spPr>
            <a:xfrm>
              <a:off x="4330300" y="3320175"/>
              <a:ext cx="4475" cy="4500"/>
            </a:xfrm>
            <a:custGeom>
              <a:avLst/>
              <a:gdLst/>
              <a:ahLst/>
              <a:cxnLst/>
              <a:rect l="l" t="t" r="r" b="b"/>
              <a:pathLst>
                <a:path w="179" h="180" extrusionOk="0">
                  <a:moveTo>
                    <a:pt x="83" y="1"/>
                  </a:moveTo>
                  <a:cubicBezTo>
                    <a:pt x="36" y="1"/>
                    <a:pt x="0" y="36"/>
                    <a:pt x="0" y="96"/>
                  </a:cubicBezTo>
                  <a:cubicBezTo>
                    <a:pt x="0" y="144"/>
                    <a:pt x="36" y="179"/>
                    <a:pt x="83" y="179"/>
                  </a:cubicBezTo>
                  <a:cubicBezTo>
                    <a:pt x="131" y="179"/>
                    <a:pt x="179" y="144"/>
                    <a:pt x="179" y="96"/>
                  </a:cubicBezTo>
                  <a:cubicBezTo>
                    <a:pt x="179" y="36"/>
                    <a:pt x="131" y="1"/>
                    <a:pt x="83"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6"/>
            <p:cNvSpPr/>
            <p:nvPr/>
          </p:nvSpPr>
          <p:spPr>
            <a:xfrm>
              <a:off x="4352250" y="3325550"/>
              <a:ext cx="4850" cy="3525"/>
            </a:xfrm>
            <a:custGeom>
              <a:avLst/>
              <a:gdLst/>
              <a:ahLst/>
              <a:cxnLst/>
              <a:rect l="l" t="t" r="r" b="b"/>
              <a:pathLst>
                <a:path w="194" h="141" extrusionOk="0">
                  <a:moveTo>
                    <a:pt x="110" y="0"/>
                  </a:moveTo>
                  <a:cubicBezTo>
                    <a:pt x="0" y="0"/>
                    <a:pt x="109" y="141"/>
                    <a:pt x="165" y="141"/>
                  </a:cubicBezTo>
                  <a:cubicBezTo>
                    <a:pt x="182" y="141"/>
                    <a:pt x="194" y="128"/>
                    <a:pt x="194" y="95"/>
                  </a:cubicBezTo>
                  <a:cubicBezTo>
                    <a:pt x="194" y="48"/>
                    <a:pt x="158" y="0"/>
                    <a:pt x="110" y="0"/>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6"/>
            <p:cNvSpPr/>
            <p:nvPr/>
          </p:nvSpPr>
          <p:spPr>
            <a:xfrm>
              <a:off x="4350525" y="3343100"/>
              <a:ext cx="4500" cy="4500"/>
            </a:xfrm>
            <a:custGeom>
              <a:avLst/>
              <a:gdLst/>
              <a:ahLst/>
              <a:cxnLst/>
              <a:rect l="l" t="t" r="r" b="b"/>
              <a:pathLst>
                <a:path w="180" h="180" extrusionOk="0">
                  <a:moveTo>
                    <a:pt x="96" y="1"/>
                  </a:moveTo>
                  <a:cubicBezTo>
                    <a:pt x="48" y="1"/>
                    <a:pt x="1" y="36"/>
                    <a:pt x="1" y="84"/>
                  </a:cubicBezTo>
                  <a:cubicBezTo>
                    <a:pt x="1" y="131"/>
                    <a:pt x="48" y="179"/>
                    <a:pt x="96" y="179"/>
                  </a:cubicBezTo>
                  <a:cubicBezTo>
                    <a:pt x="144" y="179"/>
                    <a:pt x="179" y="131"/>
                    <a:pt x="179" y="84"/>
                  </a:cubicBezTo>
                  <a:cubicBezTo>
                    <a:pt x="179" y="36"/>
                    <a:pt x="144" y="1"/>
                    <a:pt x="96"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6"/>
            <p:cNvSpPr/>
            <p:nvPr/>
          </p:nvSpPr>
          <p:spPr>
            <a:xfrm>
              <a:off x="4337400" y="3332675"/>
              <a:ext cx="5125" cy="3300"/>
            </a:xfrm>
            <a:custGeom>
              <a:avLst/>
              <a:gdLst/>
              <a:ahLst/>
              <a:cxnLst/>
              <a:rect l="l" t="t" r="r" b="b"/>
              <a:pathLst>
                <a:path w="205" h="132" extrusionOk="0">
                  <a:moveTo>
                    <a:pt x="109" y="1"/>
                  </a:moveTo>
                  <a:cubicBezTo>
                    <a:pt x="0" y="1"/>
                    <a:pt x="112" y="131"/>
                    <a:pt x="172" y="131"/>
                  </a:cubicBezTo>
                  <a:cubicBezTo>
                    <a:pt x="191" y="131"/>
                    <a:pt x="204" y="118"/>
                    <a:pt x="204" y="84"/>
                  </a:cubicBezTo>
                  <a:cubicBezTo>
                    <a:pt x="204" y="37"/>
                    <a:pt x="157" y="1"/>
                    <a:pt x="109"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6"/>
            <p:cNvSpPr/>
            <p:nvPr/>
          </p:nvSpPr>
          <p:spPr>
            <a:xfrm>
              <a:off x="4328500" y="3342800"/>
              <a:ext cx="4800" cy="4500"/>
            </a:xfrm>
            <a:custGeom>
              <a:avLst/>
              <a:gdLst/>
              <a:ahLst/>
              <a:cxnLst/>
              <a:rect l="l" t="t" r="r" b="b"/>
              <a:pathLst>
                <a:path w="192" h="180" extrusionOk="0">
                  <a:moveTo>
                    <a:pt x="96" y="1"/>
                  </a:moveTo>
                  <a:cubicBezTo>
                    <a:pt x="48" y="1"/>
                    <a:pt x="1" y="36"/>
                    <a:pt x="1" y="84"/>
                  </a:cubicBezTo>
                  <a:cubicBezTo>
                    <a:pt x="1" y="132"/>
                    <a:pt x="48" y="179"/>
                    <a:pt x="96" y="179"/>
                  </a:cubicBezTo>
                  <a:cubicBezTo>
                    <a:pt x="144" y="179"/>
                    <a:pt x="191" y="132"/>
                    <a:pt x="191" y="84"/>
                  </a:cubicBezTo>
                  <a:cubicBezTo>
                    <a:pt x="191" y="36"/>
                    <a:pt x="144" y="1"/>
                    <a:pt x="96"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56"/>
          <p:cNvGrpSpPr/>
          <p:nvPr/>
        </p:nvGrpSpPr>
        <p:grpSpPr>
          <a:xfrm>
            <a:off x="4302408" y="2553963"/>
            <a:ext cx="610132" cy="907316"/>
            <a:chOff x="4020725" y="3932025"/>
            <a:chExt cx="521525" cy="775550"/>
          </a:xfrm>
        </p:grpSpPr>
        <p:sp>
          <p:nvSpPr>
            <p:cNvPr id="2479" name="Google Shape;2479;p56"/>
            <p:cNvSpPr/>
            <p:nvPr/>
          </p:nvSpPr>
          <p:spPr>
            <a:xfrm>
              <a:off x="4050500" y="4403925"/>
              <a:ext cx="485200" cy="303650"/>
            </a:xfrm>
            <a:custGeom>
              <a:avLst/>
              <a:gdLst/>
              <a:ahLst/>
              <a:cxnLst/>
              <a:rect l="l" t="t" r="r" b="b"/>
              <a:pathLst>
                <a:path w="19408" h="12146" extrusionOk="0">
                  <a:moveTo>
                    <a:pt x="9741" y="1"/>
                  </a:moveTo>
                  <a:cubicBezTo>
                    <a:pt x="9693" y="1"/>
                    <a:pt x="9645" y="1"/>
                    <a:pt x="9597" y="1"/>
                  </a:cubicBezTo>
                  <a:cubicBezTo>
                    <a:pt x="7406" y="25"/>
                    <a:pt x="5441" y="204"/>
                    <a:pt x="4036" y="1013"/>
                  </a:cubicBezTo>
                  <a:cubicBezTo>
                    <a:pt x="703" y="2954"/>
                    <a:pt x="0" y="12146"/>
                    <a:pt x="0" y="12146"/>
                  </a:cubicBezTo>
                  <a:lnTo>
                    <a:pt x="19407" y="12074"/>
                  </a:lnTo>
                  <a:cubicBezTo>
                    <a:pt x="19407" y="12074"/>
                    <a:pt x="18133" y="2347"/>
                    <a:pt x="15074" y="823"/>
                  </a:cubicBezTo>
                  <a:cubicBezTo>
                    <a:pt x="13944" y="264"/>
                    <a:pt x="11902" y="1"/>
                    <a:pt x="9741" y="1"/>
                  </a:cubicBezTo>
                  <a:close/>
                </a:path>
              </a:pathLst>
            </a:custGeom>
            <a:solidFill>
              <a:srgbClr val="AE4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6"/>
            <p:cNvSpPr/>
            <p:nvPr/>
          </p:nvSpPr>
          <p:spPr>
            <a:xfrm>
              <a:off x="4133250" y="4615750"/>
              <a:ext cx="18800" cy="90350"/>
            </a:xfrm>
            <a:custGeom>
              <a:avLst/>
              <a:gdLst/>
              <a:ahLst/>
              <a:cxnLst/>
              <a:rect l="l" t="t" r="r" b="b"/>
              <a:pathLst>
                <a:path w="752" h="3614" extrusionOk="0">
                  <a:moveTo>
                    <a:pt x="563" y="1"/>
                  </a:moveTo>
                  <a:cubicBezTo>
                    <a:pt x="488" y="1"/>
                    <a:pt x="416" y="47"/>
                    <a:pt x="405" y="148"/>
                  </a:cubicBezTo>
                  <a:lnTo>
                    <a:pt x="12" y="3423"/>
                  </a:lnTo>
                  <a:cubicBezTo>
                    <a:pt x="0" y="3518"/>
                    <a:pt x="60" y="3601"/>
                    <a:pt x="155" y="3613"/>
                  </a:cubicBezTo>
                  <a:lnTo>
                    <a:pt x="179" y="3613"/>
                  </a:lnTo>
                  <a:cubicBezTo>
                    <a:pt x="262" y="3613"/>
                    <a:pt x="334" y="3554"/>
                    <a:pt x="345" y="3470"/>
                  </a:cubicBezTo>
                  <a:lnTo>
                    <a:pt x="738" y="196"/>
                  </a:lnTo>
                  <a:cubicBezTo>
                    <a:pt x="752" y="71"/>
                    <a:pt x="656" y="1"/>
                    <a:pt x="56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6"/>
            <p:cNvSpPr/>
            <p:nvPr/>
          </p:nvSpPr>
          <p:spPr>
            <a:xfrm>
              <a:off x="4433550" y="4615750"/>
              <a:ext cx="19100" cy="90350"/>
            </a:xfrm>
            <a:custGeom>
              <a:avLst/>
              <a:gdLst/>
              <a:ahLst/>
              <a:cxnLst/>
              <a:rect l="l" t="t" r="r" b="b"/>
              <a:pathLst>
                <a:path w="764" h="3614" extrusionOk="0">
                  <a:moveTo>
                    <a:pt x="190" y="1"/>
                  </a:moveTo>
                  <a:cubicBezTo>
                    <a:pt x="96" y="1"/>
                    <a:pt x="0" y="71"/>
                    <a:pt x="14" y="196"/>
                  </a:cubicBezTo>
                  <a:lnTo>
                    <a:pt x="406" y="3470"/>
                  </a:lnTo>
                  <a:cubicBezTo>
                    <a:pt x="418" y="3554"/>
                    <a:pt x="490" y="3613"/>
                    <a:pt x="585" y="3613"/>
                  </a:cubicBezTo>
                  <a:lnTo>
                    <a:pt x="609" y="3613"/>
                  </a:lnTo>
                  <a:cubicBezTo>
                    <a:pt x="692" y="3601"/>
                    <a:pt x="764" y="3518"/>
                    <a:pt x="752" y="3423"/>
                  </a:cubicBezTo>
                  <a:lnTo>
                    <a:pt x="359" y="148"/>
                  </a:lnTo>
                  <a:cubicBezTo>
                    <a:pt x="343" y="47"/>
                    <a:pt x="267" y="1"/>
                    <a:pt x="19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6"/>
            <p:cNvSpPr/>
            <p:nvPr/>
          </p:nvSpPr>
          <p:spPr>
            <a:xfrm>
              <a:off x="4061675" y="4002050"/>
              <a:ext cx="420750" cy="382625"/>
            </a:xfrm>
            <a:custGeom>
              <a:avLst/>
              <a:gdLst/>
              <a:ahLst/>
              <a:cxnLst/>
              <a:rect l="l" t="t" r="r" b="b"/>
              <a:pathLst>
                <a:path w="16830" h="15305" extrusionOk="0">
                  <a:moveTo>
                    <a:pt x="12765" y="0"/>
                  </a:moveTo>
                  <a:cubicBezTo>
                    <a:pt x="12719" y="0"/>
                    <a:pt x="12673" y="1"/>
                    <a:pt x="12626" y="3"/>
                  </a:cubicBezTo>
                  <a:lnTo>
                    <a:pt x="4590" y="312"/>
                  </a:lnTo>
                  <a:cubicBezTo>
                    <a:pt x="2756" y="384"/>
                    <a:pt x="1280" y="1836"/>
                    <a:pt x="1161" y="3658"/>
                  </a:cubicBezTo>
                  <a:lnTo>
                    <a:pt x="1149" y="3801"/>
                  </a:lnTo>
                  <a:cubicBezTo>
                    <a:pt x="1149" y="3884"/>
                    <a:pt x="1137" y="3956"/>
                    <a:pt x="1137" y="4027"/>
                  </a:cubicBezTo>
                  <a:cubicBezTo>
                    <a:pt x="995" y="5172"/>
                    <a:pt x="0" y="15305"/>
                    <a:pt x="9376" y="15305"/>
                  </a:cubicBezTo>
                  <a:cubicBezTo>
                    <a:pt x="9462" y="15305"/>
                    <a:pt x="9550" y="15304"/>
                    <a:pt x="9638" y="15302"/>
                  </a:cubicBezTo>
                  <a:cubicBezTo>
                    <a:pt x="16651" y="15171"/>
                    <a:pt x="16829" y="7635"/>
                    <a:pt x="16305" y="3158"/>
                  </a:cubicBezTo>
                  <a:cubicBezTo>
                    <a:pt x="16096" y="1347"/>
                    <a:pt x="14563" y="0"/>
                    <a:pt x="12765"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6"/>
            <p:cNvSpPr/>
            <p:nvPr/>
          </p:nvSpPr>
          <p:spPr>
            <a:xfrm>
              <a:off x="4309825" y="4172275"/>
              <a:ext cx="39550" cy="33300"/>
            </a:xfrm>
            <a:custGeom>
              <a:avLst/>
              <a:gdLst/>
              <a:ahLst/>
              <a:cxnLst/>
              <a:rect l="l" t="t" r="r" b="b"/>
              <a:pathLst>
                <a:path w="1582" h="1332" extrusionOk="0">
                  <a:moveTo>
                    <a:pt x="879" y="1"/>
                  </a:moveTo>
                  <a:cubicBezTo>
                    <a:pt x="336" y="1"/>
                    <a:pt x="1" y="642"/>
                    <a:pt x="355" y="1076"/>
                  </a:cubicBezTo>
                  <a:cubicBezTo>
                    <a:pt x="494" y="1251"/>
                    <a:pt x="686" y="1331"/>
                    <a:pt x="875" y="1331"/>
                  </a:cubicBezTo>
                  <a:cubicBezTo>
                    <a:pt x="1186" y="1331"/>
                    <a:pt x="1489" y="1113"/>
                    <a:pt x="1534" y="742"/>
                  </a:cubicBezTo>
                  <a:cubicBezTo>
                    <a:pt x="1581" y="385"/>
                    <a:pt x="1319" y="52"/>
                    <a:pt x="950" y="4"/>
                  </a:cubicBezTo>
                  <a:cubicBezTo>
                    <a:pt x="926" y="2"/>
                    <a:pt x="902" y="1"/>
                    <a:pt x="87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6"/>
            <p:cNvSpPr/>
            <p:nvPr/>
          </p:nvSpPr>
          <p:spPr>
            <a:xfrm>
              <a:off x="4227300" y="4174325"/>
              <a:ext cx="39450" cy="33100"/>
            </a:xfrm>
            <a:custGeom>
              <a:avLst/>
              <a:gdLst/>
              <a:ahLst/>
              <a:cxnLst/>
              <a:rect l="l" t="t" r="r" b="b"/>
              <a:pathLst>
                <a:path w="1578" h="1324" extrusionOk="0">
                  <a:moveTo>
                    <a:pt x="735" y="0"/>
                  </a:moveTo>
                  <a:cubicBezTo>
                    <a:pt x="449" y="0"/>
                    <a:pt x="166" y="179"/>
                    <a:pt x="84" y="506"/>
                  </a:cubicBezTo>
                  <a:cubicBezTo>
                    <a:pt x="1" y="863"/>
                    <a:pt x="227" y="1220"/>
                    <a:pt x="584" y="1303"/>
                  </a:cubicBezTo>
                  <a:cubicBezTo>
                    <a:pt x="640" y="1317"/>
                    <a:pt x="695" y="1324"/>
                    <a:pt x="748" y="1324"/>
                  </a:cubicBezTo>
                  <a:cubicBezTo>
                    <a:pt x="1237" y="1324"/>
                    <a:pt x="1578" y="766"/>
                    <a:pt x="1298" y="315"/>
                  </a:cubicBezTo>
                  <a:cubicBezTo>
                    <a:pt x="1166" y="101"/>
                    <a:pt x="950" y="0"/>
                    <a:pt x="73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6"/>
            <p:cNvSpPr/>
            <p:nvPr/>
          </p:nvSpPr>
          <p:spPr>
            <a:xfrm>
              <a:off x="4257875" y="4245800"/>
              <a:ext cx="62050" cy="16775"/>
            </a:xfrm>
            <a:custGeom>
              <a:avLst/>
              <a:gdLst/>
              <a:ahLst/>
              <a:cxnLst/>
              <a:rect l="l" t="t" r="r" b="b"/>
              <a:pathLst>
                <a:path w="2482" h="671" extrusionOk="0">
                  <a:moveTo>
                    <a:pt x="2242" y="1"/>
                  </a:moveTo>
                  <a:cubicBezTo>
                    <a:pt x="2208" y="1"/>
                    <a:pt x="2172" y="12"/>
                    <a:pt x="2135" y="40"/>
                  </a:cubicBezTo>
                  <a:cubicBezTo>
                    <a:pt x="1843" y="234"/>
                    <a:pt x="1506" y="334"/>
                    <a:pt x="1166" y="334"/>
                  </a:cubicBezTo>
                  <a:cubicBezTo>
                    <a:pt x="883" y="334"/>
                    <a:pt x="598" y="264"/>
                    <a:pt x="337" y="123"/>
                  </a:cubicBezTo>
                  <a:cubicBezTo>
                    <a:pt x="307" y="104"/>
                    <a:pt x="276" y="96"/>
                    <a:pt x="247" y="96"/>
                  </a:cubicBezTo>
                  <a:cubicBezTo>
                    <a:pt x="99" y="96"/>
                    <a:pt x="1" y="321"/>
                    <a:pt x="171" y="421"/>
                  </a:cubicBezTo>
                  <a:cubicBezTo>
                    <a:pt x="468" y="587"/>
                    <a:pt x="814" y="671"/>
                    <a:pt x="1159" y="671"/>
                  </a:cubicBezTo>
                  <a:lnTo>
                    <a:pt x="1314" y="671"/>
                  </a:lnTo>
                  <a:cubicBezTo>
                    <a:pt x="1683" y="647"/>
                    <a:pt x="2028" y="528"/>
                    <a:pt x="2338" y="314"/>
                  </a:cubicBezTo>
                  <a:cubicBezTo>
                    <a:pt x="2482" y="208"/>
                    <a:pt x="2385" y="1"/>
                    <a:pt x="224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6"/>
            <p:cNvSpPr/>
            <p:nvPr/>
          </p:nvSpPr>
          <p:spPr>
            <a:xfrm>
              <a:off x="4447575" y="4174900"/>
              <a:ext cx="94675" cy="76975"/>
            </a:xfrm>
            <a:custGeom>
              <a:avLst/>
              <a:gdLst/>
              <a:ahLst/>
              <a:cxnLst/>
              <a:rect l="l" t="t" r="r" b="b"/>
              <a:pathLst>
                <a:path w="3787" h="3079" extrusionOk="0">
                  <a:moveTo>
                    <a:pt x="2078" y="0"/>
                  </a:moveTo>
                  <a:cubicBezTo>
                    <a:pt x="1544" y="0"/>
                    <a:pt x="976" y="111"/>
                    <a:pt x="584" y="197"/>
                  </a:cubicBezTo>
                  <a:lnTo>
                    <a:pt x="0" y="3078"/>
                  </a:lnTo>
                  <a:cubicBezTo>
                    <a:pt x="476" y="3031"/>
                    <a:pt x="2084" y="2959"/>
                    <a:pt x="3048" y="2245"/>
                  </a:cubicBezTo>
                  <a:cubicBezTo>
                    <a:pt x="3644" y="1804"/>
                    <a:pt x="3786" y="959"/>
                    <a:pt x="3322" y="411"/>
                  </a:cubicBezTo>
                  <a:cubicBezTo>
                    <a:pt x="3056" y="99"/>
                    <a:pt x="2582" y="0"/>
                    <a:pt x="2078"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6"/>
            <p:cNvSpPr/>
            <p:nvPr/>
          </p:nvSpPr>
          <p:spPr>
            <a:xfrm>
              <a:off x="4483225" y="4190975"/>
              <a:ext cx="38775" cy="14150"/>
            </a:xfrm>
            <a:custGeom>
              <a:avLst/>
              <a:gdLst/>
              <a:ahLst/>
              <a:cxnLst/>
              <a:rect l="l" t="t" r="r" b="b"/>
              <a:pathLst>
                <a:path w="1551" h="566" extrusionOk="0">
                  <a:moveTo>
                    <a:pt x="562" y="1"/>
                  </a:moveTo>
                  <a:cubicBezTo>
                    <a:pt x="442" y="1"/>
                    <a:pt x="322" y="15"/>
                    <a:pt x="205" y="42"/>
                  </a:cubicBezTo>
                  <a:cubicBezTo>
                    <a:pt x="1" y="107"/>
                    <a:pt x="69" y="385"/>
                    <a:pt x="242" y="385"/>
                  </a:cubicBezTo>
                  <a:cubicBezTo>
                    <a:pt x="261" y="385"/>
                    <a:pt x="280" y="382"/>
                    <a:pt x="301" y="375"/>
                  </a:cubicBezTo>
                  <a:cubicBezTo>
                    <a:pt x="389" y="356"/>
                    <a:pt x="479" y="346"/>
                    <a:pt x="568" y="346"/>
                  </a:cubicBezTo>
                  <a:cubicBezTo>
                    <a:pt x="802" y="346"/>
                    <a:pt x="1031" y="413"/>
                    <a:pt x="1229" y="542"/>
                  </a:cubicBezTo>
                  <a:cubicBezTo>
                    <a:pt x="1253" y="554"/>
                    <a:pt x="1289" y="566"/>
                    <a:pt x="1313" y="566"/>
                  </a:cubicBezTo>
                  <a:cubicBezTo>
                    <a:pt x="1491" y="566"/>
                    <a:pt x="1551" y="340"/>
                    <a:pt x="1408" y="244"/>
                  </a:cubicBezTo>
                  <a:cubicBezTo>
                    <a:pt x="1154" y="84"/>
                    <a:pt x="858" y="1"/>
                    <a:pt x="56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6"/>
            <p:cNvSpPr/>
            <p:nvPr/>
          </p:nvSpPr>
          <p:spPr>
            <a:xfrm>
              <a:off x="4488650" y="4195750"/>
              <a:ext cx="22900" cy="25450"/>
            </a:xfrm>
            <a:custGeom>
              <a:avLst/>
              <a:gdLst/>
              <a:ahLst/>
              <a:cxnLst/>
              <a:rect l="l" t="t" r="r" b="b"/>
              <a:pathLst>
                <a:path w="916" h="1018" extrusionOk="0">
                  <a:moveTo>
                    <a:pt x="681" y="0"/>
                  </a:moveTo>
                  <a:cubicBezTo>
                    <a:pt x="627" y="0"/>
                    <a:pt x="573" y="26"/>
                    <a:pt x="536" y="89"/>
                  </a:cubicBezTo>
                  <a:cubicBezTo>
                    <a:pt x="417" y="315"/>
                    <a:pt x="274" y="530"/>
                    <a:pt x="107" y="732"/>
                  </a:cubicBezTo>
                  <a:cubicBezTo>
                    <a:pt x="0" y="839"/>
                    <a:pt x="84" y="1018"/>
                    <a:pt x="226" y="1018"/>
                  </a:cubicBezTo>
                  <a:cubicBezTo>
                    <a:pt x="274" y="1018"/>
                    <a:pt x="322" y="994"/>
                    <a:pt x="357" y="970"/>
                  </a:cubicBezTo>
                  <a:cubicBezTo>
                    <a:pt x="548" y="744"/>
                    <a:pt x="703" y="518"/>
                    <a:pt x="834" y="268"/>
                  </a:cubicBezTo>
                  <a:cubicBezTo>
                    <a:pt x="916" y="128"/>
                    <a:pt x="800" y="0"/>
                    <a:pt x="68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6"/>
            <p:cNvSpPr/>
            <p:nvPr/>
          </p:nvSpPr>
          <p:spPr>
            <a:xfrm>
              <a:off x="4020725" y="4177050"/>
              <a:ext cx="95275" cy="76600"/>
            </a:xfrm>
            <a:custGeom>
              <a:avLst/>
              <a:gdLst/>
              <a:ahLst/>
              <a:cxnLst/>
              <a:rect l="l" t="t" r="r" b="b"/>
              <a:pathLst>
                <a:path w="3811" h="3064" extrusionOk="0">
                  <a:moveTo>
                    <a:pt x="1743" y="1"/>
                  </a:moveTo>
                  <a:cubicBezTo>
                    <a:pt x="1224" y="1"/>
                    <a:pt x="733" y="99"/>
                    <a:pt x="465" y="420"/>
                  </a:cubicBezTo>
                  <a:cubicBezTo>
                    <a:pt x="1" y="968"/>
                    <a:pt x="155" y="1814"/>
                    <a:pt x="751" y="2254"/>
                  </a:cubicBezTo>
                  <a:cubicBezTo>
                    <a:pt x="1715" y="2956"/>
                    <a:pt x="3322" y="3016"/>
                    <a:pt x="3811" y="3064"/>
                  </a:cubicBezTo>
                  <a:lnTo>
                    <a:pt x="3192" y="170"/>
                  </a:lnTo>
                  <a:cubicBezTo>
                    <a:pt x="2811" y="99"/>
                    <a:pt x="2263" y="1"/>
                    <a:pt x="1743" y="1"/>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6"/>
            <p:cNvSpPr/>
            <p:nvPr/>
          </p:nvSpPr>
          <p:spPr>
            <a:xfrm>
              <a:off x="4040975" y="4193075"/>
              <a:ext cx="38475" cy="14450"/>
            </a:xfrm>
            <a:custGeom>
              <a:avLst/>
              <a:gdLst/>
              <a:ahLst/>
              <a:cxnLst/>
              <a:rect l="l" t="t" r="r" b="b"/>
              <a:pathLst>
                <a:path w="1539" h="578" extrusionOk="0">
                  <a:moveTo>
                    <a:pt x="988" y="1"/>
                  </a:moveTo>
                  <a:cubicBezTo>
                    <a:pt x="690" y="1"/>
                    <a:pt x="398" y="86"/>
                    <a:pt x="143" y="256"/>
                  </a:cubicBezTo>
                  <a:cubicBezTo>
                    <a:pt x="0" y="339"/>
                    <a:pt x="60" y="577"/>
                    <a:pt x="238" y="577"/>
                  </a:cubicBezTo>
                  <a:cubicBezTo>
                    <a:pt x="262" y="577"/>
                    <a:pt x="298" y="565"/>
                    <a:pt x="322" y="553"/>
                  </a:cubicBezTo>
                  <a:cubicBezTo>
                    <a:pt x="528" y="410"/>
                    <a:pt x="768" y="341"/>
                    <a:pt x="1006" y="341"/>
                  </a:cubicBezTo>
                  <a:cubicBezTo>
                    <a:pt x="1084" y="341"/>
                    <a:pt x="1162" y="348"/>
                    <a:pt x="1239" y="363"/>
                  </a:cubicBezTo>
                  <a:cubicBezTo>
                    <a:pt x="1261" y="370"/>
                    <a:pt x="1282" y="373"/>
                    <a:pt x="1302" y="373"/>
                  </a:cubicBezTo>
                  <a:cubicBezTo>
                    <a:pt x="1481" y="373"/>
                    <a:pt x="1539" y="106"/>
                    <a:pt x="1346" y="41"/>
                  </a:cubicBezTo>
                  <a:cubicBezTo>
                    <a:pt x="1227" y="14"/>
                    <a:pt x="1107" y="1"/>
                    <a:pt x="98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6"/>
            <p:cNvSpPr/>
            <p:nvPr/>
          </p:nvSpPr>
          <p:spPr>
            <a:xfrm>
              <a:off x="4051350" y="4198050"/>
              <a:ext cx="22975" cy="25250"/>
            </a:xfrm>
            <a:custGeom>
              <a:avLst/>
              <a:gdLst/>
              <a:ahLst/>
              <a:cxnLst/>
              <a:rect l="l" t="t" r="r" b="b"/>
              <a:pathLst>
                <a:path w="919" h="1010" extrusionOk="0">
                  <a:moveTo>
                    <a:pt x="229" y="1"/>
                  </a:moveTo>
                  <a:cubicBezTo>
                    <a:pt x="115" y="1"/>
                    <a:pt x="1" y="122"/>
                    <a:pt x="73" y="259"/>
                  </a:cubicBezTo>
                  <a:cubicBezTo>
                    <a:pt x="216" y="509"/>
                    <a:pt x="383" y="747"/>
                    <a:pt x="573" y="950"/>
                  </a:cubicBezTo>
                  <a:cubicBezTo>
                    <a:pt x="597" y="985"/>
                    <a:pt x="645" y="1009"/>
                    <a:pt x="693" y="1009"/>
                  </a:cubicBezTo>
                  <a:cubicBezTo>
                    <a:pt x="847" y="1009"/>
                    <a:pt x="919" y="819"/>
                    <a:pt x="812" y="712"/>
                  </a:cubicBezTo>
                  <a:cubicBezTo>
                    <a:pt x="645" y="521"/>
                    <a:pt x="502" y="307"/>
                    <a:pt x="371" y="92"/>
                  </a:cubicBezTo>
                  <a:cubicBezTo>
                    <a:pt x="337" y="28"/>
                    <a:pt x="283" y="1"/>
                    <a:pt x="22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6"/>
            <p:cNvSpPr/>
            <p:nvPr/>
          </p:nvSpPr>
          <p:spPr>
            <a:xfrm>
              <a:off x="4232350" y="4353950"/>
              <a:ext cx="121175" cy="81275"/>
            </a:xfrm>
            <a:custGeom>
              <a:avLst/>
              <a:gdLst/>
              <a:ahLst/>
              <a:cxnLst/>
              <a:rect l="l" t="t" r="r" b="b"/>
              <a:pathLst>
                <a:path w="4847" h="3251" extrusionOk="0">
                  <a:moveTo>
                    <a:pt x="4680" y="0"/>
                  </a:moveTo>
                  <a:lnTo>
                    <a:pt x="37" y="226"/>
                  </a:lnTo>
                  <a:lnTo>
                    <a:pt x="1" y="2822"/>
                  </a:lnTo>
                  <a:lnTo>
                    <a:pt x="2644" y="3250"/>
                  </a:lnTo>
                  <a:lnTo>
                    <a:pt x="4847" y="2798"/>
                  </a:lnTo>
                  <a:lnTo>
                    <a:pt x="4680" y="0"/>
                  </a:ln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6"/>
            <p:cNvSpPr/>
            <p:nvPr/>
          </p:nvSpPr>
          <p:spPr>
            <a:xfrm>
              <a:off x="4314225" y="4133400"/>
              <a:ext cx="49425" cy="21600"/>
            </a:xfrm>
            <a:custGeom>
              <a:avLst/>
              <a:gdLst/>
              <a:ahLst/>
              <a:cxnLst/>
              <a:rect l="l" t="t" r="r" b="b"/>
              <a:pathLst>
                <a:path w="1977" h="864" extrusionOk="0">
                  <a:moveTo>
                    <a:pt x="688" y="1"/>
                  </a:moveTo>
                  <a:cubicBezTo>
                    <a:pt x="463" y="1"/>
                    <a:pt x="224" y="37"/>
                    <a:pt x="84" y="178"/>
                  </a:cubicBezTo>
                  <a:cubicBezTo>
                    <a:pt x="36" y="238"/>
                    <a:pt x="0" y="309"/>
                    <a:pt x="0" y="381"/>
                  </a:cubicBezTo>
                  <a:cubicBezTo>
                    <a:pt x="0" y="488"/>
                    <a:pt x="48" y="726"/>
                    <a:pt x="179" y="785"/>
                  </a:cubicBezTo>
                  <a:cubicBezTo>
                    <a:pt x="238" y="809"/>
                    <a:pt x="286" y="821"/>
                    <a:pt x="345" y="821"/>
                  </a:cubicBezTo>
                  <a:cubicBezTo>
                    <a:pt x="572" y="845"/>
                    <a:pt x="798" y="845"/>
                    <a:pt x="1024" y="857"/>
                  </a:cubicBezTo>
                  <a:cubicBezTo>
                    <a:pt x="1085" y="861"/>
                    <a:pt x="1146" y="864"/>
                    <a:pt x="1207" y="864"/>
                  </a:cubicBezTo>
                  <a:cubicBezTo>
                    <a:pt x="1313" y="864"/>
                    <a:pt x="1419" y="856"/>
                    <a:pt x="1524" y="833"/>
                  </a:cubicBezTo>
                  <a:cubicBezTo>
                    <a:pt x="1703" y="821"/>
                    <a:pt x="1858" y="714"/>
                    <a:pt x="1941" y="547"/>
                  </a:cubicBezTo>
                  <a:cubicBezTo>
                    <a:pt x="1977" y="428"/>
                    <a:pt x="1941" y="285"/>
                    <a:pt x="1834" y="202"/>
                  </a:cubicBezTo>
                  <a:cubicBezTo>
                    <a:pt x="1631" y="35"/>
                    <a:pt x="1167" y="23"/>
                    <a:pt x="917" y="11"/>
                  </a:cubicBezTo>
                  <a:cubicBezTo>
                    <a:pt x="845" y="5"/>
                    <a:pt x="767" y="1"/>
                    <a:pt x="68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6"/>
            <p:cNvSpPr/>
            <p:nvPr/>
          </p:nvSpPr>
          <p:spPr>
            <a:xfrm>
              <a:off x="4213025" y="4135200"/>
              <a:ext cx="49425" cy="21825"/>
            </a:xfrm>
            <a:custGeom>
              <a:avLst/>
              <a:gdLst/>
              <a:ahLst/>
              <a:cxnLst/>
              <a:rect l="l" t="t" r="r" b="b"/>
              <a:pathLst>
                <a:path w="1977" h="873" extrusionOk="0">
                  <a:moveTo>
                    <a:pt x="1289" y="0"/>
                  </a:moveTo>
                  <a:cubicBezTo>
                    <a:pt x="1209" y="0"/>
                    <a:pt x="1131" y="5"/>
                    <a:pt x="1060" y="11"/>
                  </a:cubicBezTo>
                  <a:cubicBezTo>
                    <a:pt x="798" y="35"/>
                    <a:pt x="333" y="47"/>
                    <a:pt x="143" y="213"/>
                  </a:cubicBezTo>
                  <a:cubicBezTo>
                    <a:pt x="36" y="297"/>
                    <a:pt x="0" y="440"/>
                    <a:pt x="36" y="559"/>
                  </a:cubicBezTo>
                  <a:cubicBezTo>
                    <a:pt x="119" y="725"/>
                    <a:pt x="286" y="832"/>
                    <a:pt x="464" y="844"/>
                  </a:cubicBezTo>
                  <a:cubicBezTo>
                    <a:pt x="578" y="862"/>
                    <a:pt x="697" y="873"/>
                    <a:pt x="819" y="873"/>
                  </a:cubicBezTo>
                  <a:cubicBezTo>
                    <a:pt x="863" y="873"/>
                    <a:pt x="908" y="871"/>
                    <a:pt x="953" y="868"/>
                  </a:cubicBezTo>
                  <a:cubicBezTo>
                    <a:pt x="1179" y="856"/>
                    <a:pt x="1405" y="844"/>
                    <a:pt x="1631" y="821"/>
                  </a:cubicBezTo>
                  <a:cubicBezTo>
                    <a:pt x="1691" y="821"/>
                    <a:pt x="1750" y="809"/>
                    <a:pt x="1798" y="785"/>
                  </a:cubicBezTo>
                  <a:cubicBezTo>
                    <a:pt x="1929" y="725"/>
                    <a:pt x="1977" y="487"/>
                    <a:pt x="1977" y="380"/>
                  </a:cubicBezTo>
                  <a:cubicBezTo>
                    <a:pt x="1965" y="309"/>
                    <a:pt x="1941" y="225"/>
                    <a:pt x="1881" y="178"/>
                  </a:cubicBezTo>
                  <a:cubicBezTo>
                    <a:pt x="1749" y="37"/>
                    <a:pt x="1513" y="0"/>
                    <a:pt x="128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6"/>
            <p:cNvSpPr/>
            <p:nvPr/>
          </p:nvSpPr>
          <p:spPr>
            <a:xfrm>
              <a:off x="4082650" y="3932025"/>
              <a:ext cx="417625" cy="268950"/>
            </a:xfrm>
            <a:custGeom>
              <a:avLst/>
              <a:gdLst/>
              <a:ahLst/>
              <a:cxnLst/>
              <a:rect l="l" t="t" r="r" b="b"/>
              <a:pathLst>
                <a:path w="16705" h="10758" extrusionOk="0">
                  <a:moveTo>
                    <a:pt x="14238" y="1"/>
                  </a:moveTo>
                  <a:cubicBezTo>
                    <a:pt x="14159" y="1"/>
                    <a:pt x="14080" y="3"/>
                    <a:pt x="14002" y="6"/>
                  </a:cubicBezTo>
                  <a:cubicBezTo>
                    <a:pt x="11287" y="101"/>
                    <a:pt x="8787" y="1411"/>
                    <a:pt x="6406" y="2685"/>
                  </a:cubicBezTo>
                  <a:cubicBezTo>
                    <a:pt x="6144" y="2173"/>
                    <a:pt x="5858" y="1637"/>
                    <a:pt x="5334" y="1387"/>
                  </a:cubicBezTo>
                  <a:cubicBezTo>
                    <a:pt x="5148" y="1301"/>
                    <a:pt x="4954" y="1263"/>
                    <a:pt x="4758" y="1263"/>
                  </a:cubicBezTo>
                  <a:cubicBezTo>
                    <a:pt x="4139" y="1263"/>
                    <a:pt x="3498" y="1638"/>
                    <a:pt x="3001" y="2054"/>
                  </a:cubicBezTo>
                  <a:cubicBezTo>
                    <a:pt x="1512" y="3304"/>
                    <a:pt x="0" y="4911"/>
                    <a:pt x="0" y="6745"/>
                  </a:cubicBezTo>
                  <a:cubicBezTo>
                    <a:pt x="0" y="6757"/>
                    <a:pt x="12" y="6757"/>
                    <a:pt x="12" y="6769"/>
                  </a:cubicBezTo>
                  <a:cubicBezTo>
                    <a:pt x="0" y="6804"/>
                    <a:pt x="0" y="6828"/>
                    <a:pt x="0" y="6864"/>
                  </a:cubicBezTo>
                  <a:lnTo>
                    <a:pt x="226" y="9900"/>
                  </a:lnTo>
                  <a:lnTo>
                    <a:pt x="1167" y="10757"/>
                  </a:lnTo>
                  <a:lnTo>
                    <a:pt x="1274" y="7424"/>
                  </a:lnTo>
                  <a:cubicBezTo>
                    <a:pt x="2024" y="7340"/>
                    <a:pt x="2965" y="7043"/>
                    <a:pt x="3620" y="6888"/>
                  </a:cubicBezTo>
                  <a:cubicBezTo>
                    <a:pt x="5140" y="6543"/>
                    <a:pt x="6690" y="6373"/>
                    <a:pt x="8247" y="6373"/>
                  </a:cubicBezTo>
                  <a:cubicBezTo>
                    <a:pt x="8677" y="6373"/>
                    <a:pt x="9107" y="6386"/>
                    <a:pt x="9537" y="6411"/>
                  </a:cubicBezTo>
                  <a:cubicBezTo>
                    <a:pt x="10539" y="6469"/>
                    <a:pt x="11558" y="6601"/>
                    <a:pt x="12560" y="6601"/>
                  </a:cubicBezTo>
                  <a:cubicBezTo>
                    <a:pt x="13214" y="6601"/>
                    <a:pt x="13860" y="6545"/>
                    <a:pt x="14490" y="6376"/>
                  </a:cubicBezTo>
                  <a:lnTo>
                    <a:pt x="14966" y="10579"/>
                  </a:lnTo>
                  <a:lnTo>
                    <a:pt x="15669" y="9745"/>
                  </a:lnTo>
                  <a:lnTo>
                    <a:pt x="15728" y="5733"/>
                  </a:lnTo>
                  <a:cubicBezTo>
                    <a:pt x="15907" y="5542"/>
                    <a:pt x="16050" y="5304"/>
                    <a:pt x="16157" y="5054"/>
                  </a:cubicBezTo>
                  <a:cubicBezTo>
                    <a:pt x="16609" y="3995"/>
                    <a:pt x="16705" y="2804"/>
                    <a:pt x="16419" y="1685"/>
                  </a:cubicBezTo>
                  <a:cubicBezTo>
                    <a:pt x="16288" y="1185"/>
                    <a:pt x="16062" y="685"/>
                    <a:pt x="15645" y="375"/>
                  </a:cubicBezTo>
                  <a:cubicBezTo>
                    <a:pt x="15244" y="77"/>
                    <a:pt x="14737" y="1"/>
                    <a:pt x="1423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6"/>
            <p:cNvSpPr/>
            <p:nvPr/>
          </p:nvSpPr>
          <p:spPr>
            <a:xfrm>
              <a:off x="4221075" y="4421750"/>
              <a:ext cx="141900" cy="16475"/>
            </a:xfrm>
            <a:custGeom>
              <a:avLst/>
              <a:gdLst/>
              <a:ahLst/>
              <a:cxnLst/>
              <a:rect l="l" t="t" r="r" b="b"/>
              <a:pathLst>
                <a:path w="5676" h="659" extrusionOk="0">
                  <a:moveTo>
                    <a:pt x="240" y="0"/>
                  </a:moveTo>
                  <a:cubicBezTo>
                    <a:pt x="80" y="0"/>
                    <a:pt x="0" y="240"/>
                    <a:pt x="178" y="324"/>
                  </a:cubicBezTo>
                  <a:cubicBezTo>
                    <a:pt x="202" y="336"/>
                    <a:pt x="952" y="658"/>
                    <a:pt x="2893" y="658"/>
                  </a:cubicBezTo>
                  <a:lnTo>
                    <a:pt x="2928" y="658"/>
                  </a:lnTo>
                  <a:cubicBezTo>
                    <a:pt x="2982" y="658"/>
                    <a:pt x="3036" y="659"/>
                    <a:pt x="3089" y="659"/>
                  </a:cubicBezTo>
                  <a:cubicBezTo>
                    <a:pt x="3891" y="659"/>
                    <a:pt x="4682" y="575"/>
                    <a:pt x="5453" y="407"/>
                  </a:cubicBezTo>
                  <a:cubicBezTo>
                    <a:pt x="5675" y="374"/>
                    <a:pt x="5627" y="70"/>
                    <a:pt x="5435" y="70"/>
                  </a:cubicBezTo>
                  <a:cubicBezTo>
                    <a:pt x="5422" y="70"/>
                    <a:pt x="5408" y="71"/>
                    <a:pt x="5393" y="74"/>
                  </a:cubicBezTo>
                  <a:cubicBezTo>
                    <a:pt x="4663" y="233"/>
                    <a:pt x="3915" y="316"/>
                    <a:pt x="3173" y="316"/>
                  </a:cubicBezTo>
                  <a:cubicBezTo>
                    <a:pt x="3079" y="316"/>
                    <a:pt x="2986" y="315"/>
                    <a:pt x="2893" y="312"/>
                  </a:cubicBezTo>
                  <a:cubicBezTo>
                    <a:pt x="1047" y="312"/>
                    <a:pt x="321" y="15"/>
                    <a:pt x="309" y="15"/>
                  </a:cubicBezTo>
                  <a:cubicBezTo>
                    <a:pt x="285" y="5"/>
                    <a:pt x="261" y="0"/>
                    <a:pt x="24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56"/>
          <p:cNvGrpSpPr/>
          <p:nvPr/>
        </p:nvGrpSpPr>
        <p:grpSpPr>
          <a:xfrm>
            <a:off x="5103783" y="2551682"/>
            <a:ext cx="610132" cy="911001"/>
            <a:chOff x="4703850" y="3930075"/>
            <a:chExt cx="521525" cy="778700"/>
          </a:xfrm>
        </p:grpSpPr>
        <p:sp>
          <p:nvSpPr>
            <p:cNvPr id="2498" name="Google Shape;2498;p56"/>
            <p:cNvSpPr/>
            <p:nvPr/>
          </p:nvSpPr>
          <p:spPr>
            <a:xfrm>
              <a:off x="4732725" y="4403925"/>
              <a:ext cx="485200" cy="303650"/>
            </a:xfrm>
            <a:custGeom>
              <a:avLst/>
              <a:gdLst/>
              <a:ahLst/>
              <a:cxnLst/>
              <a:rect l="l" t="t" r="r" b="b"/>
              <a:pathLst>
                <a:path w="19408" h="12146" extrusionOk="0">
                  <a:moveTo>
                    <a:pt x="9741" y="1"/>
                  </a:moveTo>
                  <a:cubicBezTo>
                    <a:pt x="9693" y="1"/>
                    <a:pt x="9645" y="1"/>
                    <a:pt x="9597" y="1"/>
                  </a:cubicBezTo>
                  <a:cubicBezTo>
                    <a:pt x="7406" y="25"/>
                    <a:pt x="5442" y="204"/>
                    <a:pt x="4025" y="1013"/>
                  </a:cubicBezTo>
                  <a:cubicBezTo>
                    <a:pt x="703" y="2954"/>
                    <a:pt x="0" y="12146"/>
                    <a:pt x="0" y="12146"/>
                  </a:cubicBezTo>
                  <a:lnTo>
                    <a:pt x="19408" y="12074"/>
                  </a:lnTo>
                  <a:cubicBezTo>
                    <a:pt x="19408" y="12074"/>
                    <a:pt x="18134" y="2347"/>
                    <a:pt x="15062" y="823"/>
                  </a:cubicBezTo>
                  <a:cubicBezTo>
                    <a:pt x="13944" y="264"/>
                    <a:pt x="11902" y="1"/>
                    <a:pt x="9741" y="1"/>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6"/>
            <p:cNvSpPr/>
            <p:nvPr/>
          </p:nvSpPr>
          <p:spPr>
            <a:xfrm>
              <a:off x="4815475" y="4618300"/>
              <a:ext cx="18950" cy="90475"/>
            </a:xfrm>
            <a:custGeom>
              <a:avLst/>
              <a:gdLst/>
              <a:ahLst/>
              <a:cxnLst/>
              <a:rect l="l" t="t" r="r" b="b"/>
              <a:pathLst>
                <a:path w="758" h="3619" extrusionOk="0">
                  <a:moveTo>
                    <a:pt x="574" y="1"/>
                  </a:moveTo>
                  <a:cubicBezTo>
                    <a:pt x="495" y="1"/>
                    <a:pt x="416" y="49"/>
                    <a:pt x="405" y="154"/>
                  </a:cubicBezTo>
                  <a:lnTo>
                    <a:pt x="12" y="3428"/>
                  </a:lnTo>
                  <a:cubicBezTo>
                    <a:pt x="0" y="3523"/>
                    <a:pt x="60" y="3606"/>
                    <a:pt x="155" y="3618"/>
                  </a:cubicBezTo>
                  <a:lnTo>
                    <a:pt x="179" y="3618"/>
                  </a:lnTo>
                  <a:cubicBezTo>
                    <a:pt x="262" y="3618"/>
                    <a:pt x="334" y="3559"/>
                    <a:pt x="346" y="3463"/>
                  </a:cubicBezTo>
                  <a:lnTo>
                    <a:pt x="739" y="189"/>
                  </a:lnTo>
                  <a:cubicBezTo>
                    <a:pt x="758" y="67"/>
                    <a:pt x="666" y="1"/>
                    <a:pt x="57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6"/>
            <p:cNvSpPr/>
            <p:nvPr/>
          </p:nvSpPr>
          <p:spPr>
            <a:xfrm>
              <a:off x="5115775" y="4618400"/>
              <a:ext cx="19100" cy="90375"/>
            </a:xfrm>
            <a:custGeom>
              <a:avLst/>
              <a:gdLst/>
              <a:ahLst/>
              <a:cxnLst/>
              <a:rect l="l" t="t" r="r" b="b"/>
              <a:pathLst>
                <a:path w="764" h="3615" extrusionOk="0">
                  <a:moveTo>
                    <a:pt x="188" y="1"/>
                  </a:moveTo>
                  <a:cubicBezTo>
                    <a:pt x="94" y="1"/>
                    <a:pt x="1" y="68"/>
                    <a:pt x="14" y="185"/>
                  </a:cubicBezTo>
                  <a:lnTo>
                    <a:pt x="407" y="3459"/>
                  </a:lnTo>
                  <a:cubicBezTo>
                    <a:pt x="418" y="3555"/>
                    <a:pt x="490" y="3614"/>
                    <a:pt x="585" y="3614"/>
                  </a:cubicBezTo>
                  <a:lnTo>
                    <a:pt x="609" y="3614"/>
                  </a:lnTo>
                  <a:cubicBezTo>
                    <a:pt x="692" y="3602"/>
                    <a:pt x="764" y="3519"/>
                    <a:pt x="752" y="3424"/>
                  </a:cubicBezTo>
                  <a:lnTo>
                    <a:pt x="359" y="150"/>
                  </a:lnTo>
                  <a:cubicBezTo>
                    <a:pt x="343" y="47"/>
                    <a:pt x="265" y="1"/>
                    <a:pt x="18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6"/>
            <p:cNvSpPr/>
            <p:nvPr/>
          </p:nvSpPr>
          <p:spPr>
            <a:xfrm>
              <a:off x="4744800" y="4002050"/>
              <a:ext cx="420750" cy="382625"/>
            </a:xfrm>
            <a:custGeom>
              <a:avLst/>
              <a:gdLst/>
              <a:ahLst/>
              <a:cxnLst/>
              <a:rect l="l" t="t" r="r" b="b"/>
              <a:pathLst>
                <a:path w="16830" h="15305" extrusionOk="0">
                  <a:moveTo>
                    <a:pt x="12765" y="0"/>
                  </a:moveTo>
                  <a:cubicBezTo>
                    <a:pt x="12719" y="0"/>
                    <a:pt x="12673" y="1"/>
                    <a:pt x="12626" y="3"/>
                  </a:cubicBezTo>
                  <a:lnTo>
                    <a:pt x="4589" y="312"/>
                  </a:lnTo>
                  <a:cubicBezTo>
                    <a:pt x="2756" y="384"/>
                    <a:pt x="1280" y="1836"/>
                    <a:pt x="1160" y="3658"/>
                  </a:cubicBezTo>
                  <a:lnTo>
                    <a:pt x="1149" y="3801"/>
                  </a:lnTo>
                  <a:cubicBezTo>
                    <a:pt x="1149" y="3884"/>
                    <a:pt x="1137" y="3956"/>
                    <a:pt x="1137" y="4027"/>
                  </a:cubicBezTo>
                  <a:cubicBezTo>
                    <a:pt x="995" y="5172"/>
                    <a:pt x="0" y="15305"/>
                    <a:pt x="9375" y="15305"/>
                  </a:cubicBezTo>
                  <a:cubicBezTo>
                    <a:pt x="9462" y="15305"/>
                    <a:pt x="9549" y="15304"/>
                    <a:pt x="9638" y="15302"/>
                  </a:cubicBezTo>
                  <a:cubicBezTo>
                    <a:pt x="16650" y="15171"/>
                    <a:pt x="16829" y="7635"/>
                    <a:pt x="16305" y="3158"/>
                  </a:cubicBezTo>
                  <a:cubicBezTo>
                    <a:pt x="16096" y="1347"/>
                    <a:pt x="14563" y="0"/>
                    <a:pt x="12765" y="0"/>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6"/>
            <p:cNvSpPr/>
            <p:nvPr/>
          </p:nvSpPr>
          <p:spPr>
            <a:xfrm>
              <a:off x="4992975" y="4172275"/>
              <a:ext cx="39500" cy="33300"/>
            </a:xfrm>
            <a:custGeom>
              <a:avLst/>
              <a:gdLst/>
              <a:ahLst/>
              <a:cxnLst/>
              <a:rect l="l" t="t" r="r" b="b"/>
              <a:pathLst>
                <a:path w="1580" h="1332" extrusionOk="0">
                  <a:moveTo>
                    <a:pt x="876" y="1"/>
                  </a:moveTo>
                  <a:cubicBezTo>
                    <a:pt x="335" y="1"/>
                    <a:pt x="0" y="631"/>
                    <a:pt x="354" y="1076"/>
                  </a:cubicBezTo>
                  <a:cubicBezTo>
                    <a:pt x="493" y="1251"/>
                    <a:pt x="685" y="1331"/>
                    <a:pt x="874" y="1331"/>
                  </a:cubicBezTo>
                  <a:cubicBezTo>
                    <a:pt x="1185" y="1331"/>
                    <a:pt x="1488" y="1113"/>
                    <a:pt x="1532" y="742"/>
                  </a:cubicBezTo>
                  <a:cubicBezTo>
                    <a:pt x="1580" y="385"/>
                    <a:pt x="1318" y="52"/>
                    <a:pt x="949" y="4"/>
                  </a:cubicBezTo>
                  <a:cubicBezTo>
                    <a:pt x="924" y="2"/>
                    <a:pt x="900" y="1"/>
                    <a:pt x="87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6"/>
            <p:cNvSpPr/>
            <p:nvPr/>
          </p:nvSpPr>
          <p:spPr>
            <a:xfrm>
              <a:off x="4910425" y="4174325"/>
              <a:ext cx="39450" cy="33100"/>
            </a:xfrm>
            <a:custGeom>
              <a:avLst/>
              <a:gdLst/>
              <a:ahLst/>
              <a:cxnLst/>
              <a:rect l="l" t="t" r="r" b="b"/>
              <a:pathLst>
                <a:path w="1578" h="1324" extrusionOk="0">
                  <a:moveTo>
                    <a:pt x="735" y="0"/>
                  </a:moveTo>
                  <a:cubicBezTo>
                    <a:pt x="449" y="0"/>
                    <a:pt x="165" y="179"/>
                    <a:pt x="84" y="506"/>
                  </a:cubicBezTo>
                  <a:cubicBezTo>
                    <a:pt x="0" y="863"/>
                    <a:pt x="227" y="1220"/>
                    <a:pt x="584" y="1303"/>
                  </a:cubicBezTo>
                  <a:cubicBezTo>
                    <a:pt x="640" y="1317"/>
                    <a:pt x="695" y="1324"/>
                    <a:pt x="748" y="1324"/>
                  </a:cubicBezTo>
                  <a:cubicBezTo>
                    <a:pt x="1237" y="1324"/>
                    <a:pt x="1577" y="766"/>
                    <a:pt x="1298" y="315"/>
                  </a:cubicBezTo>
                  <a:cubicBezTo>
                    <a:pt x="1166" y="101"/>
                    <a:pt x="950" y="0"/>
                    <a:pt x="73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6"/>
            <p:cNvSpPr/>
            <p:nvPr/>
          </p:nvSpPr>
          <p:spPr>
            <a:xfrm>
              <a:off x="4941000" y="4245800"/>
              <a:ext cx="62050" cy="16775"/>
            </a:xfrm>
            <a:custGeom>
              <a:avLst/>
              <a:gdLst/>
              <a:ahLst/>
              <a:cxnLst/>
              <a:rect l="l" t="t" r="r" b="b"/>
              <a:pathLst>
                <a:path w="2482" h="671" extrusionOk="0">
                  <a:moveTo>
                    <a:pt x="2242" y="1"/>
                  </a:moveTo>
                  <a:cubicBezTo>
                    <a:pt x="2208" y="1"/>
                    <a:pt x="2171" y="12"/>
                    <a:pt x="2135" y="40"/>
                  </a:cubicBezTo>
                  <a:cubicBezTo>
                    <a:pt x="1843" y="234"/>
                    <a:pt x="1506" y="334"/>
                    <a:pt x="1168" y="334"/>
                  </a:cubicBezTo>
                  <a:cubicBezTo>
                    <a:pt x="886" y="334"/>
                    <a:pt x="604" y="264"/>
                    <a:pt x="349" y="123"/>
                  </a:cubicBezTo>
                  <a:cubicBezTo>
                    <a:pt x="316" y="104"/>
                    <a:pt x="284" y="96"/>
                    <a:pt x="254" y="96"/>
                  </a:cubicBezTo>
                  <a:cubicBezTo>
                    <a:pt x="99" y="96"/>
                    <a:pt x="1" y="321"/>
                    <a:pt x="170" y="421"/>
                  </a:cubicBezTo>
                  <a:cubicBezTo>
                    <a:pt x="468" y="587"/>
                    <a:pt x="813" y="671"/>
                    <a:pt x="1159" y="671"/>
                  </a:cubicBezTo>
                  <a:lnTo>
                    <a:pt x="1313" y="671"/>
                  </a:lnTo>
                  <a:cubicBezTo>
                    <a:pt x="1683" y="647"/>
                    <a:pt x="2028" y="528"/>
                    <a:pt x="2337" y="314"/>
                  </a:cubicBezTo>
                  <a:cubicBezTo>
                    <a:pt x="2482" y="208"/>
                    <a:pt x="2385" y="1"/>
                    <a:pt x="224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6"/>
            <p:cNvSpPr/>
            <p:nvPr/>
          </p:nvSpPr>
          <p:spPr>
            <a:xfrm>
              <a:off x="5130700" y="4174900"/>
              <a:ext cx="94675" cy="76975"/>
            </a:xfrm>
            <a:custGeom>
              <a:avLst/>
              <a:gdLst/>
              <a:ahLst/>
              <a:cxnLst/>
              <a:rect l="l" t="t" r="r" b="b"/>
              <a:pathLst>
                <a:path w="3787" h="3079" extrusionOk="0">
                  <a:moveTo>
                    <a:pt x="2078" y="0"/>
                  </a:moveTo>
                  <a:cubicBezTo>
                    <a:pt x="1544" y="0"/>
                    <a:pt x="975" y="111"/>
                    <a:pt x="583" y="197"/>
                  </a:cubicBezTo>
                  <a:lnTo>
                    <a:pt x="0" y="3078"/>
                  </a:lnTo>
                  <a:cubicBezTo>
                    <a:pt x="476" y="3031"/>
                    <a:pt x="2084" y="2959"/>
                    <a:pt x="3048" y="2245"/>
                  </a:cubicBezTo>
                  <a:cubicBezTo>
                    <a:pt x="3643" y="1804"/>
                    <a:pt x="3786" y="959"/>
                    <a:pt x="3322" y="411"/>
                  </a:cubicBezTo>
                  <a:cubicBezTo>
                    <a:pt x="3056" y="99"/>
                    <a:pt x="2582" y="0"/>
                    <a:pt x="2078" y="0"/>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6"/>
            <p:cNvSpPr/>
            <p:nvPr/>
          </p:nvSpPr>
          <p:spPr>
            <a:xfrm>
              <a:off x="5166350" y="4190975"/>
              <a:ext cx="38775" cy="14150"/>
            </a:xfrm>
            <a:custGeom>
              <a:avLst/>
              <a:gdLst/>
              <a:ahLst/>
              <a:cxnLst/>
              <a:rect l="l" t="t" r="r" b="b"/>
              <a:pathLst>
                <a:path w="1551" h="566" extrusionOk="0">
                  <a:moveTo>
                    <a:pt x="562" y="1"/>
                  </a:moveTo>
                  <a:cubicBezTo>
                    <a:pt x="442" y="1"/>
                    <a:pt x="322" y="15"/>
                    <a:pt x="205" y="42"/>
                  </a:cubicBezTo>
                  <a:cubicBezTo>
                    <a:pt x="1" y="107"/>
                    <a:pt x="69" y="385"/>
                    <a:pt x="251" y="385"/>
                  </a:cubicBezTo>
                  <a:cubicBezTo>
                    <a:pt x="270" y="385"/>
                    <a:pt x="291" y="382"/>
                    <a:pt x="312" y="375"/>
                  </a:cubicBezTo>
                  <a:cubicBezTo>
                    <a:pt x="398" y="356"/>
                    <a:pt x="485" y="346"/>
                    <a:pt x="573" y="346"/>
                  </a:cubicBezTo>
                  <a:cubicBezTo>
                    <a:pt x="802" y="346"/>
                    <a:pt x="1031" y="413"/>
                    <a:pt x="1229" y="542"/>
                  </a:cubicBezTo>
                  <a:cubicBezTo>
                    <a:pt x="1253" y="554"/>
                    <a:pt x="1289" y="566"/>
                    <a:pt x="1312" y="566"/>
                  </a:cubicBezTo>
                  <a:cubicBezTo>
                    <a:pt x="1491" y="566"/>
                    <a:pt x="1551" y="340"/>
                    <a:pt x="1408" y="244"/>
                  </a:cubicBezTo>
                  <a:cubicBezTo>
                    <a:pt x="1154" y="84"/>
                    <a:pt x="857" y="1"/>
                    <a:pt x="56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6"/>
            <p:cNvSpPr/>
            <p:nvPr/>
          </p:nvSpPr>
          <p:spPr>
            <a:xfrm>
              <a:off x="5171775" y="4195750"/>
              <a:ext cx="23200" cy="25450"/>
            </a:xfrm>
            <a:custGeom>
              <a:avLst/>
              <a:gdLst/>
              <a:ahLst/>
              <a:cxnLst/>
              <a:rect l="l" t="t" r="r" b="b"/>
              <a:pathLst>
                <a:path w="928" h="1018" extrusionOk="0">
                  <a:moveTo>
                    <a:pt x="684" y="0"/>
                  </a:moveTo>
                  <a:cubicBezTo>
                    <a:pt x="628" y="0"/>
                    <a:pt x="573" y="26"/>
                    <a:pt x="536" y="89"/>
                  </a:cubicBezTo>
                  <a:cubicBezTo>
                    <a:pt x="417" y="315"/>
                    <a:pt x="274" y="530"/>
                    <a:pt x="107" y="732"/>
                  </a:cubicBezTo>
                  <a:cubicBezTo>
                    <a:pt x="0" y="839"/>
                    <a:pt x="83" y="1018"/>
                    <a:pt x="226" y="1018"/>
                  </a:cubicBezTo>
                  <a:cubicBezTo>
                    <a:pt x="274" y="1018"/>
                    <a:pt x="322" y="994"/>
                    <a:pt x="357" y="970"/>
                  </a:cubicBezTo>
                  <a:cubicBezTo>
                    <a:pt x="548" y="744"/>
                    <a:pt x="703" y="518"/>
                    <a:pt x="845" y="268"/>
                  </a:cubicBezTo>
                  <a:cubicBezTo>
                    <a:pt x="927" y="128"/>
                    <a:pt x="806" y="0"/>
                    <a:pt x="68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6"/>
            <p:cNvSpPr/>
            <p:nvPr/>
          </p:nvSpPr>
          <p:spPr>
            <a:xfrm>
              <a:off x="4703850" y="4177050"/>
              <a:ext cx="95275" cy="76600"/>
            </a:xfrm>
            <a:custGeom>
              <a:avLst/>
              <a:gdLst/>
              <a:ahLst/>
              <a:cxnLst/>
              <a:rect l="l" t="t" r="r" b="b"/>
              <a:pathLst>
                <a:path w="3811" h="3064" extrusionOk="0">
                  <a:moveTo>
                    <a:pt x="1743" y="1"/>
                  </a:moveTo>
                  <a:cubicBezTo>
                    <a:pt x="1224" y="1"/>
                    <a:pt x="733" y="99"/>
                    <a:pt x="465" y="420"/>
                  </a:cubicBezTo>
                  <a:cubicBezTo>
                    <a:pt x="0" y="968"/>
                    <a:pt x="155" y="1814"/>
                    <a:pt x="751" y="2254"/>
                  </a:cubicBezTo>
                  <a:cubicBezTo>
                    <a:pt x="1727" y="2956"/>
                    <a:pt x="3322" y="3016"/>
                    <a:pt x="3810" y="3064"/>
                  </a:cubicBezTo>
                  <a:lnTo>
                    <a:pt x="3191" y="170"/>
                  </a:lnTo>
                  <a:cubicBezTo>
                    <a:pt x="2810" y="99"/>
                    <a:pt x="2263" y="1"/>
                    <a:pt x="1743" y="1"/>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6"/>
            <p:cNvSpPr/>
            <p:nvPr/>
          </p:nvSpPr>
          <p:spPr>
            <a:xfrm>
              <a:off x="4724100" y="4193075"/>
              <a:ext cx="38475" cy="14450"/>
            </a:xfrm>
            <a:custGeom>
              <a:avLst/>
              <a:gdLst/>
              <a:ahLst/>
              <a:cxnLst/>
              <a:rect l="l" t="t" r="r" b="b"/>
              <a:pathLst>
                <a:path w="1539" h="578" extrusionOk="0">
                  <a:moveTo>
                    <a:pt x="987" y="1"/>
                  </a:moveTo>
                  <a:cubicBezTo>
                    <a:pt x="690" y="1"/>
                    <a:pt x="398" y="86"/>
                    <a:pt x="143" y="256"/>
                  </a:cubicBezTo>
                  <a:cubicBezTo>
                    <a:pt x="0" y="339"/>
                    <a:pt x="60" y="577"/>
                    <a:pt x="238" y="577"/>
                  </a:cubicBezTo>
                  <a:cubicBezTo>
                    <a:pt x="262" y="577"/>
                    <a:pt x="298" y="565"/>
                    <a:pt x="322" y="553"/>
                  </a:cubicBezTo>
                  <a:cubicBezTo>
                    <a:pt x="528" y="410"/>
                    <a:pt x="768" y="341"/>
                    <a:pt x="1006" y="341"/>
                  </a:cubicBezTo>
                  <a:cubicBezTo>
                    <a:pt x="1084" y="341"/>
                    <a:pt x="1162" y="348"/>
                    <a:pt x="1238" y="363"/>
                  </a:cubicBezTo>
                  <a:cubicBezTo>
                    <a:pt x="1261" y="370"/>
                    <a:pt x="1282" y="373"/>
                    <a:pt x="1301" y="373"/>
                  </a:cubicBezTo>
                  <a:cubicBezTo>
                    <a:pt x="1480" y="373"/>
                    <a:pt x="1539" y="106"/>
                    <a:pt x="1346" y="41"/>
                  </a:cubicBezTo>
                  <a:cubicBezTo>
                    <a:pt x="1226" y="14"/>
                    <a:pt x="1106" y="1"/>
                    <a:pt x="98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6"/>
            <p:cNvSpPr/>
            <p:nvPr/>
          </p:nvSpPr>
          <p:spPr>
            <a:xfrm>
              <a:off x="4734775" y="4198050"/>
              <a:ext cx="22675" cy="25250"/>
            </a:xfrm>
            <a:custGeom>
              <a:avLst/>
              <a:gdLst/>
              <a:ahLst/>
              <a:cxnLst/>
              <a:rect l="l" t="t" r="r" b="b"/>
              <a:pathLst>
                <a:path w="907" h="1010" extrusionOk="0">
                  <a:moveTo>
                    <a:pt x="223" y="1"/>
                  </a:moveTo>
                  <a:cubicBezTo>
                    <a:pt x="109" y="1"/>
                    <a:pt x="0" y="122"/>
                    <a:pt x="73" y="259"/>
                  </a:cubicBezTo>
                  <a:cubicBezTo>
                    <a:pt x="204" y="509"/>
                    <a:pt x="371" y="747"/>
                    <a:pt x="561" y="950"/>
                  </a:cubicBezTo>
                  <a:cubicBezTo>
                    <a:pt x="585" y="985"/>
                    <a:pt x="633" y="1009"/>
                    <a:pt x="680" y="1009"/>
                  </a:cubicBezTo>
                  <a:cubicBezTo>
                    <a:pt x="835" y="1009"/>
                    <a:pt x="907" y="819"/>
                    <a:pt x="799" y="712"/>
                  </a:cubicBezTo>
                  <a:cubicBezTo>
                    <a:pt x="633" y="521"/>
                    <a:pt x="490" y="307"/>
                    <a:pt x="371" y="92"/>
                  </a:cubicBezTo>
                  <a:cubicBezTo>
                    <a:pt x="333" y="28"/>
                    <a:pt x="277" y="1"/>
                    <a:pt x="22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6"/>
            <p:cNvSpPr/>
            <p:nvPr/>
          </p:nvSpPr>
          <p:spPr>
            <a:xfrm>
              <a:off x="4915475" y="4353950"/>
              <a:ext cx="121175" cy="81275"/>
            </a:xfrm>
            <a:custGeom>
              <a:avLst/>
              <a:gdLst/>
              <a:ahLst/>
              <a:cxnLst/>
              <a:rect l="l" t="t" r="r" b="b"/>
              <a:pathLst>
                <a:path w="4847" h="3251" extrusionOk="0">
                  <a:moveTo>
                    <a:pt x="4680" y="0"/>
                  </a:moveTo>
                  <a:lnTo>
                    <a:pt x="37" y="226"/>
                  </a:lnTo>
                  <a:lnTo>
                    <a:pt x="1" y="2822"/>
                  </a:lnTo>
                  <a:lnTo>
                    <a:pt x="2644" y="3250"/>
                  </a:lnTo>
                  <a:lnTo>
                    <a:pt x="4847" y="2798"/>
                  </a:lnTo>
                  <a:lnTo>
                    <a:pt x="4680" y="0"/>
                  </a:ln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6"/>
            <p:cNvSpPr/>
            <p:nvPr/>
          </p:nvSpPr>
          <p:spPr>
            <a:xfrm>
              <a:off x="4997350" y="4133400"/>
              <a:ext cx="49425" cy="21600"/>
            </a:xfrm>
            <a:custGeom>
              <a:avLst/>
              <a:gdLst/>
              <a:ahLst/>
              <a:cxnLst/>
              <a:rect l="l" t="t" r="r" b="b"/>
              <a:pathLst>
                <a:path w="1977" h="864" extrusionOk="0">
                  <a:moveTo>
                    <a:pt x="688" y="1"/>
                  </a:moveTo>
                  <a:cubicBezTo>
                    <a:pt x="462" y="1"/>
                    <a:pt x="224" y="37"/>
                    <a:pt x="83" y="178"/>
                  </a:cubicBezTo>
                  <a:cubicBezTo>
                    <a:pt x="36" y="238"/>
                    <a:pt x="12" y="309"/>
                    <a:pt x="0" y="381"/>
                  </a:cubicBezTo>
                  <a:cubicBezTo>
                    <a:pt x="0" y="488"/>
                    <a:pt x="48" y="726"/>
                    <a:pt x="179" y="785"/>
                  </a:cubicBezTo>
                  <a:cubicBezTo>
                    <a:pt x="238" y="809"/>
                    <a:pt x="298" y="821"/>
                    <a:pt x="345" y="821"/>
                  </a:cubicBezTo>
                  <a:cubicBezTo>
                    <a:pt x="572" y="845"/>
                    <a:pt x="798" y="845"/>
                    <a:pt x="1024" y="857"/>
                  </a:cubicBezTo>
                  <a:cubicBezTo>
                    <a:pt x="1085" y="861"/>
                    <a:pt x="1146" y="864"/>
                    <a:pt x="1207" y="864"/>
                  </a:cubicBezTo>
                  <a:cubicBezTo>
                    <a:pt x="1313" y="864"/>
                    <a:pt x="1418" y="856"/>
                    <a:pt x="1524" y="833"/>
                  </a:cubicBezTo>
                  <a:cubicBezTo>
                    <a:pt x="1703" y="821"/>
                    <a:pt x="1857" y="714"/>
                    <a:pt x="1941" y="547"/>
                  </a:cubicBezTo>
                  <a:cubicBezTo>
                    <a:pt x="1976" y="428"/>
                    <a:pt x="1941" y="285"/>
                    <a:pt x="1834" y="202"/>
                  </a:cubicBezTo>
                  <a:cubicBezTo>
                    <a:pt x="1631" y="35"/>
                    <a:pt x="1167" y="23"/>
                    <a:pt x="917" y="11"/>
                  </a:cubicBezTo>
                  <a:cubicBezTo>
                    <a:pt x="845" y="5"/>
                    <a:pt x="767" y="1"/>
                    <a:pt x="68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6"/>
            <p:cNvSpPr/>
            <p:nvPr/>
          </p:nvSpPr>
          <p:spPr>
            <a:xfrm>
              <a:off x="4896125" y="4135200"/>
              <a:ext cx="49450" cy="21825"/>
            </a:xfrm>
            <a:custGeom>
              <a:avLst/>
              <a:gdLst/>
              <a:ahLst/>
              <a:cxnLst/>
              <a:rect l="l" t="t" r="r" b="b"/>
              <a:pathLst>
                <a:path w="1978" h="873" extrusionOk="0">
                  <a:moveTo>
                    <a:pt x="1290" y="0"/>
                  </a:moveTo>
                  <a:cubicBezTo>
                    <a:pt x="1210" y="0"/>
                    <a:pt x="1132" y="5"/>
                    <a:pt x="1061" y="11"/>
                  </a:cubicBezTo>
                  <a:cubicBezTo>
                    <a:pt x="799" y="35"/>
                    <a:pt x="334" y="47"/>
                    <a:pt x="144" y="213"/>
                  </a:cubicBezTo>
                  <a:cubicBezTo>
                    <a:pt x="37" y="297"/>
                    <a:pt x="1" y="440"/>
                    <a:pt x="49" y="559"/>
                  </a:cubicBezTo>
                  <a:cubicBezTo>
                    <a:pt x="120" y="725"/>
                    <a:pt x="287" y="832"/>
                    <a:pt x="465" y="844"/>
                  </a:cubicBezTo>
                  <a:cubicBezTo>
                    <a:pt x="587" y="862"/>
                    <a:pt x="709" y="873"/>
                    <a:pt x="827" y="873"/>
                  </a:cubicBezTo>
                  <a:cubicBezTo>
                    <a:pt x="870" y="873"/>
                    <a:pt x="912" y="871"/>
                    <a:pt x="953" y="868"/>
                  </a:cubicBezTo>
                  <a:cubicBezTo>
                    <a:pt x="1180" y="856"/>
                    <a:pt x="1406" y="844"/>
                    <a:pt x="1632" y="821"/>
                  </a:cubicBezTo>
                  <a:cubicBezTo>
                    <a:pt x="1692" y="821"/>
                    <a:pt x="1751" y="809"/>
                    <a:pt x="1799" y="785"/>
                  </a:cubicBezTo>
                  <a:cubicBezTo>
                    <a:pt x="1930" y="725"/>
                    <a:pt x="1977" y="487"/>
                    <a:pt x="1977" y="380"/>
                  </a:cubicBezTo>
                  <a:cubicBezTo>
                    <a:pt x="1965" y="309"/>
                    <a:pt x="1942" y="225"/>
                    <a:pt x="1882" y="178"/>
                  </a:cubicBezTo>
                  <a:cubicBezTo>
                    <a:pt x="1750" y="37"/>
                    <a:pt x="1514" y="0"/>
                    <a:pt x="129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6"/>
            <p:cNvSpPr/>
            <p:nvPr/>
          </p:nvSpPr>
          <p:spPr>
            <a:xfrm>
              <a:off x="4742250" y="3930075"/>
              <a:ext cx="466450" cy="266725"/>
            </a:xfrm>
            <a:custGeom>
              <a:avLst/>
              <a:gdLst/>
              <a:ahLst/>
              <a:cxnLst/>
              <a:rect l="l" t="t" r="r" b="b"/>
              <a:pathLst>
                <a:path w="18658" h="10669" extrusionOk="0">
                  <a:moveTo>
                    <a:pt x="8761" y="1"/>
                  </a:moveTo>
                  <a:cubicBezTo>
                    <a:pt x="5077" y="1"/>
                    <a:pt x="2149" y="1757"/>
                    <a:pt x="1251" y="3156"/>
                  </a:cubicBezTo>
                  <a:cubicBezTo>
                    <a:pt x="369" y="4537"/>
                    <a:pt x="0" y="6180"/>
                    <a:pt x="203" y="7811"/>
                  </a:cubicBezTo>
                  <a:cubicBezTo>
                    <a:pt x="203" y="7811"/>
                    <a:pt x="643" y="7752"/>
                    <a:pt x="1001" y="7680"/>
                  </a:cubicBezTo>
                  <a:lnTo>
                    <a:pt x="1167" y="9990"/>
                  </a:lnTo>
                  <a:lnTo>
                    <a:pt x="1941" y="10669"/>
                  </a:lnTo>
                  <a:lnTo>
                    <a:pt x="2274" y="7204"/>
                  </a:lnTo>
                  <a:cubicBezTo>
                    <a:pt x="3548" y="6513"/>
                    <a:pt x="4572" y="5323"/>
                    <a:pt x="5299" y="4061"/>
                  </a:cubicBezTo>
                  <a:cubicBezTo>
                    <a:pt x="7148" y="5650"/>
                    <a:pt x="9787" y="6342"/>
                    <a:pt x="10508" y="6342"/>
                  </a:cubicBezTo>
                  <a:cubicBezTo>
                    <a:pt x="10613" y="6342"/>
                    <a:pt x="10677" y="6328"/>
                    <a:pt x="10692" y="6299"/>
                  </a:cubicBezTo>
                  <a:cubicBezTo>
                    <a:pt x="10835" y="6049"/>
                    <a:pt x="10728" y="5406"/>
                    <a:pt x="10442" y="4954"/>
                  </a:cubicBezTo>
                  <a:lnTo>
                    <a:pt x="10442" y="4954"/>
                  </a:lnTo>
                  <a:cubicBezTo>
                    <a:pt x="11633" y="5799"/>
                    <a:pt x="13704" y="6597"/>
                    <a:pt x="15407" y="7156"/>
                  </a:cubicBezTo>
                  <a:lnTo>
                    <a:pt x="15943" y="10466"/>
                  </a:lnTo>
                  <a:lnTo>
                    <a:pt x="16645" y="9918"/>
                  </a:lnTo>
                  <a:lnTo>
                    <a:pt x="16800" y="7573"/>
                  </a:lnTo>
                  <a:cubicBezTo>
                    <a:pt x="17536" y="7783"/>
                    <a:pt x="18058" y="7901"/>
                    <a:pt x="18179" y="7901"/>
                  </a:cubicBezTo>
                  <a:cubicBezTo>
                    <a:pt x="18195" y="7901"/>
                    <a:pt x="18204" y="7899"/>
                    <a:pt x="18205" y="7894"/>
                  </a:cubicBezTo>
                  <a:cubicBezTo>
                    <a:pt x="18657" y="6954"/>
                    <a:pt x="17431" y="382"/>
                    <a:pt x="9287" y="12"/>
                  </a:cubicBezTo>
                  <a:cubicBezTo>
                    <a:pt x="9110" y="4"/>
                    <a:pt x="8935" y="1"/>
                    <a:pt x="876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6"/>
            <p:cNvSpPr/>
            <p:nvPr/>
          </p:nvSpPr>
          <p:spPr>
            <a:xfrm>
              <a:off x="4904225" y="4421675"/>
              <a:ext cx="141875" cy="16550"/>
            </a:xfrm>
            <a:custGeom>
              <a:avLst/>
              <a:gdLst/>
              <a:ahLst/>
              <a:cxnLst/>
              <a:rect l="l" t="t" r="r" b="b"/>
              <a:pathLst>
                <a:path w="5675" h="662" extrusionOk="0">
                  <a:moveTo>
                    <a:pt x="235" y="0"/>
                  </a:moveTo>
                  <a:cubicBezTo>
                    <a:pt x="78" y="0"/>
                    <a:pt x="0" y="254"/>
                    <a:pt x="177" y="327"/>
                  </a:cubicBezTo>
                  <a:cubicBezTo>
                    <a:pt x="213" y="339"/>
                    <a:pt x="951" y="661"/>
                    <a:pt x="2892" y="661"/>
                  </a:cubicBezTo>
                  <a:lnTo>
                    <a:pt x="2939" y="661"/>
                  </a:lnTo>
                  <a:cubicBezTo>
                    <a:pt x="2992" y="661"/>
                    <a:pt x="3045" y="662"/>
                    <a:pt x="3098" y="662"/>
                  </a:cubicBezTo>
                  <a:cubicBezTo>
                    <a:pt x="3890" y="662"/>
                    <a:pt x="4681" y="578"/>
                    <a:pt x="5451" y="410"/>
                  </a:cubicBezTo>
                  <a:cubicBezTo>
                    <a:pt x="5674" y="377"/>
                    <a:pt x="5626" y="73"/>
                    <a:pt x="5434" y="73"/>
                  </a:cubicBezTo>
                  <a:cubicBezTo>
                    <a:pt x="5420" y="73"/>
                    <a:pt x="5406" y="74"/>
                    <a:pt x="5392" y="77"/>
                  </a:cubicBezTo>
                  <a:cubicBezTo>
                    <a:pt x="4662" y="236"/>
                    <a:pt x="3914" y="319"/>
                    <a:pt x="3172" y="319"/>
                  </a:cubicBezTo>
                  <a:cubicBezTo>
                    <a:pt x="3078" y="319"/>
                    <a:pt x="2985" y="318"/>
                    <a:pt x="2892" y="315"/>
                  </a:cubicBezTo>
                  <a:cubicBezTo>
                    <a:pt x="1046" y="315"/>
                    <a:pt x="320" y="18"/>
                    <a:pt x="308" y="18"/>
                  </a:cubicBezTo>
                  <a:cubicBezTo>
                    <a:pt x="282" y="5"/>
                    <a:pt x="258" y="0"/>
                    <a:pt x="23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6"/>
            <p:cNvSpPr/>
            <p:nvPr/>
          </p:nvSpPr>
          <p:spPr>
            <a:xfrm>
              <a:off x="4909825" y="4216125"/>
              <a:ext cx="4500" cy="4775"/>
            </a:xfrm>
            <a:custGeom>
              <a:avLst/>
              <a:gdLst/>
              <a:ahLst/>
              <a:cxnLst/>
              <a:rect l="l" t="t" r="r" b="b"/>
              <a:pathLst>
                <a:path w="180" h="191" extrusionOk="0">
                  <a:moveTo>
                    <a:pt x="96" y="0"/>
                  </a:moveTo>
                  <a:cubicBezTo>
                    <a:pt x="36" y="0"/>
                    <a:pt x="1" y="48"/>
                    <a:pt x="1" y="96"/>
                  </a:cubicBezTo>
                  <a:cubicBezTo>
                    <a:pt x="1" y="143"/>
                    <a:pt x="36" y="191"/>
                    <a:pt x="96" y="191"/>
                  </a:cubicBezTo>
                  <a:cubicBezTo>
                    <a:pt x="143" y="191"/>
                    <a:pt x="179" y="143"/>
                    <a:pt x="179" y="96"/>
                  </a:cubicBezTo>
                  <a:cubicBezTo>
                    <a:pt x="179" y="48"/>
                    <a:pt x="143" y="0"/>
                    <a:pt x="96" y="0"/>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6"/>
            <p:cNvSpPr/>
            <p:nvPr/>
          </p:nvSpPr>
          <p:spPr>
            <a:xfrm>
              <a:off x="4932150" y="4221775"/>
              <a:ext cx="4800" cy="4500"/>
            </a:xfrm>
            <a:custGeom>
              <a:avLst/>
              <a:gdLst/>
              <a:ahLst/>
              <a:cxnLst/>
              <a:rect l="l" t="t" r="r" b="b"/>
              <a:pathLst>
                <a:path w="192" h="180" extrusionOk="0">
                  <a:moveTo>
                    <a:pt x="96" y="1"/>
                  </a:moveTo>
                  <a:cubicBezTo>
                    <a:pt x="48" y="1"/>
                    <a:pt x="1" y="36"/>
                    <a:pt x="1" y="84"/>
                  </a:cubicBezTo>
                  <a:cubicBezTo>
                    <a:pt x="1" y="144"/>
                    <a:pt x="48" y="179"/>
                    <a:pt x="96" y="179"/>
                  </a:cubicBezTo>
                  <a:cubicBezTo>
                    <a:pt x="143" y="179"/>
                    <a:pt x="191" y="144"/>
                    <a:pt x="191" y="84"/>
                  </a:cubicBezTo>
                  <a:cubicBezTo>
                    <a:pt x="191" y="36"/>
                    <a:pt x="143" y="1"/>
                    <a:pt x="96"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6"/>
            <p:cNvSpPr/>
            <p:nvPr/>
          </p:nvSpPr>
          <p:spPr>
            <a:xfrm>
              <a:off x="4930375" y="4239050"/>
              <a:ext cx="4475" cy="4475"/>
            </a:xfrm>
            <a:custGeom>
              <a:avLst/>
              <a:gdLst/>
              <a:ahLst/>
              <a:cxnLst/>
              <a:rect l="l" t="t" r="r" b="b"/>
              <a:pathLst>
                <a:path w="179" h="179" extrusionOk="0">
                  <a:moveTo>
                    <a:pt x="83" y="0"/>
                  </a:moveTo>
                  <a:cubicBezTo>
                    <a:pt x="36" y="0"/>
                    <a:pt x="0" y="48"/>
                    <a:pt x="0" y="95"/>
                  </a:cubicBezTo>
                  <a:cubicBezTo>
                    <a:pt x="0" y="143"/>
                    <a:pt x="36" y="179"/>
                    <a:pt x="83" y="179"/>
                  </a:cubicBezTo>
                  <a:cubicBezTo>
                    <a:pt x="131" y="179"/>
                    <a:pt x="179" y="143"/>
                    <a:pt x="179" y="95"/>
                  </a:cubicBezTo>
                  <a:cubicBezTo>
                    <a:pt x="179" y="48"/>
                    <a:pt x="131" y="0"/>
                    <a:pt x="83" y="0"/>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6"/>
            <p:cNvSpPr/>
            <p:nvPr/>
          </p:nvSpPr>
          <p:spPr>
            <a:xfrm>
              <a:off x="4917200" y="4228625"/>
              <a:ext cx="4850" cy="3550"/>
            </a:xfrm>
            <a:custGeom>
              <a:avLst/>
              <a:gdLst/>
              <a:ahLst/>
              <a:cxnLst/>
              <a:rect l="l" t="t" r="r" b="b"/>
              <a:pathLst>
                <a:path w="194" h="142" extrusionOk="0">
                  <a:moveTo>
                    <a:pt x="110" y="1"/>
                  </a:moveTo>
                  <a:cubicBezTo>
                    <a:pt x="1" y="1"/>
                    <a:pt x="109" y="141"/>
                    <a:pt x="165" y="141"/>
                  </a:cubicBezTo>
                  <a:cubicBezTo>
                    <a:pt x="182" y="141"/>
                    <a:pt x="194" y="129"/>
                    <a:pt x="194" y="96"/>
                  </a:cubicBezTo>
                  <a:cubicBezTo>
                    <a:pt x="194" y="48"/>
                    <a:pt x="158" y="1"/>
                    <a:pt x="110"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6"/>
            <p:cNvSpPr/>
            <p:nvPr/>
          </p:nvSpPr>
          <p:spPr>
            <a:xfrm>
              <a:off x="4907950" y="4238750"/>
              <a:ext cx="4875" cy="3425"/>
            </a:xfrm>
            <a:custGeom>
              <a:avLst/>
              <a:gdLst/>
              <a:ahLst/>
              <a:cxnLst/>
              <a:rect l="l" t="t" r="r" b="b"/>
              <a:pathLst>
                <a:path w="195" h="137" extrusionOk="0">
                  <a:moveTo>
                    <a:pt x="111" y="0"/>
                  </a:moveTo>
                  <a:cubicBezTo>
                    <a:pt x="1" y="0"/>
                    <a:pt x="112" y="136"/>
                    <a:pt x="167" y="136"/>
                  </a:cubicBezTo>
                  <a:cubicBezTo>
                    <a:pt x="183" y="136"/>
                    <a:pt x="195" y="125"/>
                    <a:pt x="195" y="96"/>
                  </a:cubicBezTo>
                  <a:cubicBezTo>
                    <a:pt x="195" y="36"/>
                    <a:pt x="159" y="0"/>
                    <a:pt x="111" y="0"/>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6"/>
            <p:cNvSpPr/>
            <p:nvPr/>
          </p:nvSpPr>
          <p:spPr>
            <a:xfrm>
              <a:off x="5010925" y="4216425"/>
              <a:ext cx="4900" cy="3300"/>
            </a:xfrm>
            <a:custGeom>
              <a:avLst/>
              <a:gdLst/>
              <a:ahLst/>
              <a:cxnLst/>
              <a:rect l="l" t="t" r="r" b="b"/>
              <a:pathLst>
                <a:path w="196" h="132" extrusionOk="0">
                  <a:moveTo>
                    <a:pt x="100" y="0"/>
                  </a:moveTo>
                  <a:cubicBezTo>
                    <a:pt x="0" y="0"/>
                    <a:pt x="107" y="131"/>
                    <a:pt x="164" y="131"/>
                  </a:cubicBezTo>
                  <a:cubicBezTo>
                    <a:pt x="182" y="131"/>
                    <a:pt x="195" y="118"/>
                    <a:pt x="195" y="84"/>
                  </a:cubicBezTo>
                  <a:cubicBezTo>
                    <a:pt x="195" y="36"/>
                    <a:pt x="160" y="0"/>
                    <a:pt x="100" y="0"/>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6"/>
            <p:cNvSpPr/>
            <p:nvPr/>
          </p:nvSpPr>
          <p:spPr>
            <a:xfrm>
              <a:off x="5033650" y="4221775"/>
              <a:ext cx="4500" cy="4500"/>
            </a:xfrm>
            <a:custGeom>
              <a:avLst/>
              <a:gdLst/>
              <a:ahLst/>
              <a:cxnLst/>
              <a:rect l="l" t="t" r="r" b="b"/>
              <a:pathLst>
                <a:path w="180" h="180" extrusionOk="0">
                  <a:moveTo>
                    <a:pt x="96" y="1"/>
                  </a:moveTo>
                  <a:cubicBezTo>
                    <a:pt x="48" y="1"/>
                    <a:pt x="1" y="36"/>
                    <a:pt x="1" y="84"/>
                  </a:cubicBezTo>
                  <a:cubicBezTo>
                    <a:pt x="1" y="144"/>
                    <a:pt x="48" y="179"/>
                    <a:pt x="96" y="179"/>
                  </a:cubicBezTo>
                  <a:cubicBezTo>
                    <a:pt x="143" y="179"/>
                    <a:pt x="179" y="144"/>
                    <a:pt x="179" y="84"/>
                  </a:cubicBezTo>
                  <a:cubicBezTo>
                    <a:pt x="179" y="36"/>
                    <a:pt x="143" y="1"/>
                    <a:pt x="96"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6"/>
            <p:cNvSpPr/>
            <p:nvPr/>
          </p:nvSpPr>
          <p:spPr>
            <a:xfrm>
              <a:off x="5031875" y="4239050"/>
              <a:ext cx="4475" cy="4475"/>
            </a:xfrm>
            <a:custGeom>
              <a:avLst/>
              <a:gdLst/>
              <a:ahLst/>
              <a:cxnLst/>
              <a:rect l="l" t="t" r="r" b="b"/>
              <a:pathLst>
                <a:path w="179" h="179" extrusionOk="0">
                  <a:moveTo>
                    <a:pt x="84" y="0"/>
                  </a:moveTo>
                  <a:cubicBezTo>
                    <a:pt x="36" y="0"/>
                    <a:pt x="0" y="48"/>
                    <a:pt x="0" y="95"/>
                  </a:cubicBezTo>
                  <a:cubicBezTo>
                    <a:pt x="0" y="143"/>
                    <a:pt x="36" y="179"/>
                    <a:pt x="84" y="179"/>
                  </a:cubicBezTo>
                  <a:cubicBezTo>
                    <a:pt x="131" y="179"/>
                    <a:pt x="179" y="143"/>
                    <a:pt x="179" y="95"/>
                  </a:cubicBezTo>
                  <a:cubicBezTo>
                    <a:pt x="179" y="48"/>
                    <a:pt x="131" y="0"/>
                    <a:pt x="84" y="0"/>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6"/>
            <p:cNvSpPr/>
            <p:nvPr/>
          </p:nvSpPr>
          <p:spPr>
            <a:xfrm>
              <a:off x="5018625" y="4228625"/>
              <a:ext cx="4925" cy="3550"/>
            </a:xfrm>
            <a:custGeom>
              <a:avLst/>
              <a:gdLst/>
              <a:ahLst/>
              <a:cxnLst/>
              <a:rect l="l" t="t" r="r" b="b"/>
              <a:pathLst>
                <a:path w="197" h="142" extrusionOk="0">
                  <a:moveTo>
                    <a:pt x="102" y="1"/>
                  </a:moveTo>
                  <a:cubicBezTo>
                    <a:pt x="1" y="1"/>
                    <a:pt x="111" y="141"/>
                    <a:pt x="168" y="141"/>
                  </a:cubicBezTo>
                  <a:cubicBezTo>
                    <a:pt x="185" y="141"/>
                    <a:pt x="197" y="129"/>
                    <a:pt x="197" y="96"/>
                  </a:cubicBezTo>
                  <a:cubicBezTo>
                    <a:pt x="197" y="48"/>
                    <a:pt x="161" y="1"/>
                    <a:pt x="102" y="1"/>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6"/>
            <p:cNvSpPr/>
            <p:nvPr/>
          </p:nvSpPr>
          <p:spPr>
            <a:xfrm>
              <a:off x="5009375" y="4238750"/>
              <a:ext cx="4950" cy="3425"/>
            </a:xfrm>
            <a:custGeom>
              <a:avLst/>
              <a:gdLst/>
              <a:ahLst/>
              <a:cxnLst/>
              <a:rect l="l" t="t" r="r" b="b"/>
              <a:pathLst>
                <a:path w="198" h="137" extrusionOk="0">
                  <a:moveTo>
                    <a:pt x="102" y="0"/>
                  </a:moveTo>
                  <a:cubicBezTo>
                    <a:pt x="1" y="0"/>
                    <a:pt x="114" y="136"/>
                    <a:pt x="170" y="136"/>
                  </a:cubicBezTo>
                  <a:cubicBezTo>
                    <a:pt x="186" y="136"/>
                    <a:pt x="198" y="125"/>
                    <a:pt x="198" y="96"/>
                  </a:cubicBezTo>
                  <a:cubicBezTo>
                    <a:pt x="198" y="36"/>
                    <a:pt x="150" y="0"/>
                    <a:pt x="102" y="0"/>
                  </a:cubicBezTo>
                  <a:close/>
                </a:path>
              </a:pathLst>
            </a:custGeom>
            <a:solidFill>
              <a:srgbClr val="EBB4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56"/>
          <p:cNvGrpSpPr/>
          <p:nvPr/>
        </p:nvGrpSpPr>
        <p:grpSpPr>
          <a:xfrm>
            <a:off x="3430085" y="3582639"/>
            <a:ext cx="754995" cy="1026266"/>
            <a:chOff x="3275100" y="2893625"/>
            <a:chExt cx="645350" cy="877225"/>
          </a:xfrm>
        </p:grpSpPr>
        <p:sp>
          <p:nvSpPr>
            <p:cNvPr id="2527" name="Google Shape;2527;p56"/>
            <p:cNvSpPr/>
            <p:nvPr/>
          </p:nvSpPr>
          <p:spPr>
            <a:xfrm>
              <a:off x="3390300" y="3498425"/>
              <a:ext cx="435775" cy="272425"/>
            </a:xfrm>
            <a:custGeom>
              <a:avLst/>
              <a:gdLst/>
              <a:ahLst/>
              <a:cxnLst/>
              <a:rect l="l" t="t" r="r" b="b"/>
              <a:pathLst>
                <a:path w="17431" h="10897" extrusionOk="0">
                  <a:moveTo>
                    <a:pt x="8891" y="1"/>
                  </a:moveTo>
                  <a:cubicBezTo>
                    <a:pt x="8801" y="1"/>
                    <a:pt x="8711" y="1"/>
                    <a:pt x="8620" y="3"/>
                  </a:cubicBezTo>
                  <a:cubicBezTo>
                    <a:pt x="6644" y="14"/>
                    <a:pt x="4894" y="169"/>
                    <a:pt x="3620" y="907"/>
                  </a:cubicBezTo>
                  <a:cubicBezTo>
                    <a:pt x="631" y="2646"/>
                    <a:pt x="0" y="10897"/>
                    <a:pt x="0" y="10897"/>
                  </a:cubicBezTo>
                  <a:lnTo>
                    <a:pt x="17431" y="10849"/>
                  </a:lnTo>
                  <a:cubicBezTo>
                    <a:pt x="17431" y="10849"/>
                    <a:pt x="16288" y="2110"/>
                    <a:pt x="13538" y="729"/>
                  </a:cubicBezTo>
                  <a:cubicBezTo>
                    <a:pt x="12549" y="240"/>
                    <a:pt x="10779" y="1"/>
                    <a:pt x="8891" y="1"/>
                  </a:cubicBezTo>
                  <a:close/>
                </a:path>
              </a:pathLst>
            </a:custGeom>
            <a:solidFill>
              <a:srgbClr val="FF90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6"/>
            <p:cNvSpPr/>
            <p:nvPr/>
          </p:nvSpPr>
          <p:spPr>
            <a:xfrm>
              <a:off x="3275100" y="2893625"/>
              <a:ext cx="645350" cy="507550"/>
            </a:xfrm>
            <a:custGeom>
              <a:avLst/>
              <a:gdLst/>
              <a:ahLst/>
              <a:cxnLst/>
              <a:rect l="l" t="t" r="r" b="b"/>
              <a:pathLst>
                <a:path w="25814" h="20302" extrusionOk="0">
                  <a:moveTo>
                    <a:pt x="13994" y="1"/>
                  </a:moveTo>
                  <a:cubicBezTo>
                    <a:pt x="13052" y="1"/>
                    <a:pt x="12292" y="273"/>
                    <a:pt x="11323" y="942"/>
                  </a:cubicBezTo>
                  <a:cubicBezTo>
                    <a:pt x="11323" y="942"/>
                    <a:pt x="10657" y="455"/>
                    <a:pt x="9480" y="455"/>
                  </a:cubicBezTo>
                  <a:cubicBezTo>
                    <a:pt x="9172" y="455"/>
                    <a:pt x="8829" y="489"/>
                    <a:pt x="8454" y="573"/>
                  </a:cubicBezTo>
                  <a:cubicBezTo>
                    <a:pt x="6823" y="942"/>
                    <a:pt x="6573" y="2156"/>
                    <a:pt x="6573" y="2156"/>
                  </a:cubicBezTo>
                  <a:cubicBezTo>
                    <a:pt x="6487" y="2149"/>
                    <a:pt x="6401" y="2146"/>
                    <a:pt x="6315" y="2146"/>
                  </a:cubicBezTo>
                  <a:cubicBezTo>
                    <a:pt x="5197" y="2146"/>
                    <a:pt x="4158" y="2719"/>
                    <a:pt x="3560" y="3692"/>
                  </a:cubicBezTo>
                  <a:cubicBezTo>
                    <a:pt x="3156" y="4335"/>
                    <a:pt x="2858" y="5228"/>
                    <a:pt x="2965" y="6514"/>
                  </a:cubicBezTo>
                  <a:cubicBezTo>
                    <a:pt x="2965" y="6514"/>
                    <a:pt x="0" y="9467"/>
                    <a:pt x="2667" y="12348"/>
                  </a:cubicBezTo>
                  <a:cubicBezTo>
                    <a:pt x="2667" y="12348"/>
                    <a:pt x="1727" y="12669"/>
                    <a:pt x="2239" y="14336"/>
                  </a:cubicBezTo>
                  <a:cubicBezTo>
                    <a:pt x="2763" y="16003"/>
                    <a:pt x="6608" y="19825"/>
                    <a:pt x="6608" y="19825"/>
                  </a:cubicBezTo>
                  <a:lnTo>
                    <a:pt x="19443" y="20301"/>
                  </a:lnTo>
                  <a:cubicBezTo>
                    <a:pt x="19443" y="20301"/>
                    <a:pt x="25813" y="13908"/>
                    <a:pt x="23980" y="10526"/>
                  </a:cubicBezTo>
                  <a:cubicBezTo>
                    <a:pt x="23980" y="10526"/>
                    <a:pt x="25206" y="7073"/>
                    <a:pt x="22337" y="6014"/>
                  </a:cubicBezTo>
                  <a:cubicBezTo>
                    <a:pt x="22337" y="6014"/>
                    <a:pt x="22871" y="1489"/>
                    <a:pt x="17559" y="1489"/>
                  </a:cubicBezTo>
                  <a:cubicBezTo>
                    <a:pt x="17552" y="1489"/>
                    <a:pt x="17545" y="1489"/>
                    <a:pt x="17538" y="1489"/>
                  </a:cubicBezTo>
                  <a:cubicBezTo>
                    <a:pt x="17538" y="1489"/>
                    <a:pt x="16538" y="334"/>
                    <a:pt x="15074" y="96"/>
                  </a:cubicBezTo>
                  <a:cubicBezTo>
                    <a:pt x="14680" y="34"/>
                    <a:pt x="14326" y="1"/>
                    <a:pt x="1399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6"/>
            <p:cNvSpPr/>
            <p:nvPr/>
          </p:nvSpPr>
          <p:spPr>
            <a:xfrm>
              <a:off x="3371550" y="3102900"/>
              <a:ext cx="451075" cy="380425"/>
            </a:xfrm>
            <a:custGeom>
              <a:avLst/>
              <a:gdLst/>
              <a:ahLst/>
              <a:cxnLst/>
              <a:rect l="l" t="t" r="r" b="b"/>
              <a:pathLst>
                <a:path w="18043" h="15217" extrusionOk="0">
                  <a:moveTo>
                    <a:pt x="15145" y="0"/>
                  </a:moveTo>
                  <a:lnTo>
                    <a:pt x="3429" y="84"/>
                  </a:lnTo>
                  <a:cubicBezTo>
                    <a:pt x="2643" y="84"/>
                    <a:pt x="1988" y="679"/>
                    <a:pt x="1917" y="1465"/>
                  </a:cubicBezTo>
                  <a:lnTo>
                    <a:pt x="1727" y="3513"/>
                  </a:lnTo>
                  <a:cubicBezTo>
                    <a:pt x="1727" y="3548"/>
                    <a:pt x="1715" y="3584"/>
                    <a:pt x="1715" y="3620"/>
                  </a:cubicBezTo>
                  <a:cubicBezTo>
                    <a:pt x="1584" y="4394"/>
                    <a:pt x="0" y="15097"/>
                    <a:pt x="9847" y="15216"/>
                  </a:cubicBezTo>
                  <a:cubicBezTo>
                    <a:pt x="9884" y="15217"/>
                    <a:pt x="9922" y="15217"/>
                    <a:pt x="9959" y="15217"/>
                  </a:cubicBezTo>
                  <a:cubicBezTo>
                    <a:pt x="18042" y="15217"/>
                    <a:pt x="17226" y="4984"/>
                    <a:pt x="16669" y="1298"/>
                  </a:cubicBezTo>
                  <a:cubicBezTo>
                    <a:pt x="16550" y="548"/>
                    <a:pt x="15907" y="0"/>
                    <a:pt x="15145"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6"/>
            <p:cNvSpPr/>
            <p:nvPr/>
          </p:nvSpPr>
          <p:spPr>
            <a:xfrm>
              <a:off x="3631375" y="3272025"/>
              <a:ext cx="39325" cy="33175"/>
            </a:xfrm>
            <a:custGeom>
              <a:avLst/>
              <a:gdLst/>
              <a:ahLst/>
              <a:cxnLst/>
              <a:rect l="l" t="t" r="r" b="b"/>
              <a:pathLst>
                <a:path w="1573" h="1327" extrusionOk="0">
                  <a:moveTo>
                    <a:pt x="852" y="1"/>
                  </a:moveTo>
                  <a:cubicBezTo>
                    <a:pt x="322" y="1"/>
                    <a:pt x="1" y="612"/>
                    <a:pt x="335" y="1058"/>
                  </a:cubicBezTo>
                  <a:cubicBezTo>
                    <a:pt x="469" y="1242"/>
                    <a:pt x="664" y="1327"/>
                    <a:pt x="858" y="1327"/>
                  </a:cubicBezTo>
                  <a:cubicBezTo>
                    <a:pt x="1163" y="1327"/>
                    <a:pt x="1467" y="1117"/>
                    <a:pt x="1525" y="760"/>
                  </a:cubicBezTo>
                  <a:cubicBezTo>
                    <a:pt x="1573" y="391"/>
                    <a:pt x="1323" y="57"/>
                    <a:pt x="966" y="10"/>
                  </a:cubicBezTo>
                  <a:cubicBezTo>
                    <a:pt x="927" y="4"/>
                    <a:pt x="889" y="1"/>
                    <a:pt x="85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6"/>
            <p:cNvSpPr/>
            <p:nvPr/>
          </p:nvSpPr>
          <p:spPr>
            <a:xfrm>
              <a:off x="3548350" y="3271050"/>
              <a:ext cx="39450" cy="33400"/>
            </a:xfrm>
            <a:custGeom>
              <a:avLst/>
              <a:gdLst/>
              <a:ahLst/>
              <a:cxnLst/>
              <a:rect l="l" t="t" r="r" b="b"/>
              <a:pathLst>
                <a:path w="1578" h="1336" extrusionOk="0">
                  <a:moveTo>
                    <a:pt x="742" y="0"/>
                  </a:moveTo>
                  <a:cubicBezTo>
                    <a:pt x="460" y="0"/>
                    <a:pt x="182" y="171"/>
                    <a:pt x="96" y="489"/>
                  </a:cubicBezTo>
                  <a:cubicBezTo>
                    <a:pt x="0" y="847"/>
                    <a:pt x="215" y="1216"/>
                    <a:pt x="572" y="1311"/>
                  </a:cubicBezTo>
                  <a:cubicBezTo>
                    <a:pt x="633" y="1327"/>
                    <a:pt x="692" y="1335"/>
                    <a:pt x="750" y="1335"/>
                  </a:cubicBezTo>
                  <a:cubicBezTo>
                    <a:pt x="1234" y="1335"/>
                    <a:pt x="1577" y="792"/>
                    <a:pt x="1322" y="335"/>
                  </a:cubicBezTo>
                  <a:cubicBezTo>
                    <a:pt x="1190" y="108"/>
                    <a:pt x="965" y="0"/>
                    <a:pt x="74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6"/>
            <p:cNvSpPr/>
            <p:nvPr/>
          </p:nvSpPr>
          <p:spPr>
            <a:xfrm>
              <a:off x="3577425" y="3344675"/>
              <a:ext cx="62350" cy="16025"/>
            </a:xfrm>
            <a:custGeom>
              <a:avLst/>
              <a:gdLst/>
              <a:ahLst/>
              <a:cxnLst/>
              <a:rect l="l" t="t" r="r" b="b"/>
              <a:pathLst>
                <a:path w="2494" h="641" extrusionOk="0">
                  <a:moveTo>
                    <a:pt x="2234" y="0"/>
                  </a:moveTo>
                  <a:cubicBezTo>
                    <a:pt x="2202" y="0"/>
                    <a:pt x="2169" y="10"/>
                    <a:pt x="2135" y="33"/>
                  </a:cubicBezTo>
                  <a:cubicBezTo>
                    <a:pt x="1874" y="199"/>
                    <a:pt x="1588" y="295"/>
                    <a:pt x="1278" y="295"/>
                  </a:cubicBezTo>
                  <a:cubicBezTo>
                    <a:pt x="1241" y="297"/>
                    <a:pt x="1203" y="299"/>
                    <a:pt x="1166" y="299"/>
                  </a:cubicBezTo>
                  <a:cubicBezTo>
                    <a:pt x="873" y="299"/>
                    <a:pt x="591" y="216"/>
                    <a:pt x="338" y="68"/>
                  </a:cubicBezTo>
                  <a:cubicBezTo>
                    <a:pt x="306" y="49"/>
                    <a:pt x="274" y="40"/>
                    <a:pt x="245" y="40"/>
                  </a:cubicBezTo>
                  <a:cubicBezTo>
                    <a:pt x="98" y="40"/>
                    <a:pt x="0" y="255"/>
                    <a:pt x="159" y="354"/>
                  </a:cubicBezTo>
                  <a:cubicBezTo>
                    <a:pt x="453" y="535"/>
                    <a:pt x="801" y="641"/>
                    <a:pt x="1151" y="641"/>
                  </a:cubicBezTo>
                  <a:cubicBezTo>
                    <a:pt x="1170" y="641"/>
                    <a:pt x="1188" y="641"/>
                    <a:pt x="1207" y="640"/>
                  </a:cubicBezTo>
                  <a:lnTo>
                    <a:pt x="1290" y="640"/>
                  </a:lnTo>
                  <a:cubicBezTo>
                    <a:pt x="1659" y="628"/>
                    <a:pt x="2016" y="521"/>
                    <a:pt x="2326" y="319"/>
                  </a:cubicBezTo>
                  <a:cubicBezTo>
                    <a:pt x="2493" y="220"/>
                    <a:pt x="2384" y="0"/>
                    <a:pt x="223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6"/>
            <p:cNvSpPr/>
            <p:nvPr/>
          </p:nvSpPr>
          <p:spPr>
            <a:xfrm>
              <a:off x="3766825" y="3279750"/>
              <a:ext cx="96475" cy="75275"/>
            </a:xfrm>
            <a:custGeom>
              <a:avLst/>
              <a:gdLst/>
              <a:ahLst/>
              <a:cxnLst/>
              <a:rect l="l" t="t" r="r" b="b"/>
              <a:pathLst>
                <a:path w="3859" h="3011" extrusionOk="0">
                  <a:moveTo>
                    <a:pt x="2029" y="0"/>
                  </a:moveTo>
                  <a:cubicBezTo>
                    <a:pt x="1540" y="0"/>
                    <a:pt x="1036" y="80"/>
                    <a:pt x="679" y="141"/>
                  </a:cubicBezTo>
                  <a:lnTo>
                    <a:pt x="1" y="3011"/>
                  </a:lnTo>
                  <a:cubicBezTo>
                    <a:pt x="477" y="2975"/>
                    <a:pt x="2084" y="2963"/>
                    <a:pt x="3072" y="2273"/>
                  </a:cubicBezTo>
                  <a:cubicBezTo>
                    <a:pt x="3680" y="1856"/>
                    <a:pt x="3858" y="1011"/>
                    <a:pt x="3406" y="451"/>
                  </a:cubicBezTo>
                  <a:cubicBezTo>
                    <a:pt x="3121" y="103"/>
                    <a:pt x="2584" y="0"/>
                    <a:pt x="2029"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6"/>
            <p:cNvSpPr/>
            <p:nvPr/>
          </p:nvSpPr>
          <p:spPr>
            <a:xfrm>
              <a:off x="3804275" y="3295875"/>
              <a:ext cx="38775" cy="14800"/>
            </a:xfrm>
            <a:custGeom>
              <a:avLst/>
              <a:gdLst/>
              <a:ahLst/>
              <a:cxnLst/>
              <a:rect l="l" t="t" r="r" b="b"/>
              <a:pathLst>
                <a:path w="1551" h="592" extrusionOk="0">
                  <a:moveTo>
                    <a:pt x="521" y="1"/>
                  </a:moveTo>
                  <a:cubicBezTo>
                    <a:pt x="416" y="1"/>
                    <a:pt x="310" y="11"/>
                    <a:pt x="205" y="32"/>
                  </a:cubicBezTo>
                  <a:cubicBezTo>
                    <a:pt x="0" y="86"/>
                    <a:pt x="59" y="375"/>
                    <a:pt x="241" y="375"/>
                  </a:cubicBezTo>
                  <a:cubicBezTo>
                    <a:pt x="259" y="375"/>
                    <a:pt x="279" y="372"/>
                    <a:pt x="300" y="366"/>
                  </a:cubicBezTo>
                  <a:cubicBezTo>
                    <a:pt x="375" y="352"/>
                    <a:pt x="450" y="345"/>
                    <a:pt x="525" y="345"/>
                  </a:cubicBezTo>
                  <a:cubicBezTo>
                    <a:pt x="773" y="345"/>
                    <a:pt x="1016" y="419"/>
                    <a:pt x="1217" y="556"/>
                  </a:cubicBezTo>
                  <a:cubicBezTo>
                    <a:pt x="1241" y="580"/>
                    <a:pt x="1277" y="592"/>
                    <a:pt x="1312" y="592"/>
                  </a:cubicBezTo>
                  <a:cubicBezTo>
                    <a:pt x="1479" y="592"/>
                    <a:pt x="1551" y="366"/>
                    <a:pt x="1396" y="270"/>
                  </a:cubicBezTo>
                  <a:cubicBezTo>
                    <a:pt x="1138" y="92"/>
                    <a:pt x="833" y="1"/>
                    <a:pt x="52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6"/>
            <p:cNvSpPr/>
            <p:nvPr/>
          </p:nvSpPr>
          <p:spPr>
            <a:xfrm>
              <a:off x="3809100" y="3300975"/>
              <a:ext cx="23500" cy="24875"/>
            </a:xfrm>
            <a:custGeom>
              <a:avLst/>
              <a:gdLst/>
              <a:ahLst/>
              <a:cxnLst/>
              <a:rect l="l" t="t" r="r" b="b"/>
              <a:pathLst>
                <a:path w="940" h="995" extrusionOk="0">
                  <a:moveTo>
                    <a:pt x="706" y="1"/>
                  </a:moveTo>
                  <a:cubicBezTo>
                    <a:pt x="652" y="1"/>
                    <a:pt x="597" y="27"/>
                    <a:pt x="560" y="90"/>
                  </a:cubicBezTo>
                  <a:cubicBezTo>
                    <a:pt x="429" y="304"/>
                    <a:pt x="286" y="519"/>
                    <a:pt x="107" y="709"/>
                  </a:cubicBezTo>
                  <a:cubicBezTo>
                    <a:pt x="0" y="816"/>
                    <a:pt x="72" y="995"/>
                    <a:pt x="227" y="995"/>
                  </a:cubicBezTo>
                  <a:cubicBezTo>
                    <a:pt x="274" y="995"/>
                    <a:pt x="310" y="983"/>
                    <a:pt x="346" y="947"/>
                  </a:cubicBezTo>
                  <a:cubicBezTo>
                    <a:pt x="536" y="733"/>
                    <a:pt x="715" y="507"/>
                    <a:pt x="858" y="257"/>
                  </a:cubicBezTo>
                  <a:cubicBezTo>
                    <a:pt x="939" y="126"/>
                    <a:pt x="824" y="1"/>
                    <a:pt x="70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6"/>
            <p:cNvSpPr/>
            <p:nvPr/>
          </p:nvSpPr>
          <p:spPr>
            <a:xfrm>
              <a:off x="3341775" y="3268025"/>
              <a:ext cx="93500" cy="78075"/>
            </a:xfrm>
            <a:custGeom>
              <a:avLst/>
              <a:gdLst/>
              <a:ahLst/>
              <a:cxnLst/>
              <a:rect l="l" t="t" r="r" b="b"/>
              <a:pathLst>
                <a:path w="3740" h="3123" extrusionOk="0">
                  <a:moveTo>
                    <a:pt x="1649" y="1"/>
                  </a:moveTo>
                  <a:cubicBezTo>
                    <a:pt x="1178" y="1"/>
                    <a:pt x="739" y="95"/>
                    <a:pt x="477" y="384"/>
                  </a:cubicBezTo>
                  <a:cubicBezTo>
                    <a:pt x="0" y="920"/>
                    <a:pt x="131" y="1765"/>
                    <a:pt x="715" y="2218"/>
                  </a:cubicBezTo>
                  <a:cubicBezTo>
                    <a:pt x="1655" y="2956"/>
                    <a:pt x="3263" y="3063"/>
                    <a:pt x="3739" y="3123"/>
                  </a:cubicBezTo>
                  <a:lnTo>
                    <a:pt x="3215" y="229"/>
                  </a:lnTo>
                  <a:cubicBezTo>
                    <a:pt x="2809" y="133"/>
                    <a:pt x="2207" y="1"/>
                    <a:pt x="1649" y="1"/>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6"/>
            <p:cNvSpPr/>
            <p:nvPr/>
          </p:nvSpPr>
          <p:spPr>
            <a:xfrm>
              <a:off x="3362025" y="3284075"/>
              <a:ext cx="38700" cy="13800"/>
            </a:xfrm>
            <a:custGeom>
              <a:avLst/>
              <a:gdLst/>
              <a:ahLst/>
              <a:cxnLst/>
              <a:rect l="l" t="t" r="r" b="b"/>
              <a:pathLst>
                <a:path w="1548" h="552" extrusionOk="0">
                  <a:moveTo>
                    <a:pt x="954" y="0"/>
                  </a:moveTo>
                  <a:cubicBezTo>
                    <a:pt x="671" y="0"/>
                    <a:pt x="393" y="77"/>
                    <a:pt x="143" y="230"/>
                  </a:cubicBezTo>
                  <a:cubicBezTo>
                    <a:pt x="0" y="314"/>
                    <a:pt x="60" y="552"/>
                    <a:pt x="238" y="552"/>
                  </a:cubicBezTo>
                  <a:cubicBezTo>
                    <a:pt x="262" y="552"/>
                    <a:pt x="286" y="540"/>
                    <a:pt x="322" y="528"/>
                  </a:cubicBezTo>
                  <a:cubicBezTo>
                    <a:pt x="519" y="408"/>
                    <a:pt x="747" y="343"/>
                    <a:pt x="975" y="343"/>
                  </a:cubicBezTo>
                  <a:cubicBezTo>
                    <a:pt x="1063" y="343"/>
                    <a:pt x="1152" y="353"/>
                    <a:pt x="1238" y="373"/>
                  </a:cubicBezTo>
                  <a:cubicBezTo>
                    <a:pt x="1263" y="383"/>
                    <a:pt x="1286" y="387"/>
                    <a:pt x="1307" y="387"/>
                  </a:cubicBezTo>
                  <a:cubicBezTo>
                    <a:pt x="1475" y="387"/>
                    <a:pt x="1547" y="126"/>
                    <a:pt x="1357" y="52"/>
                  </a:cubicBezTo>
                  <a:cubicBezTo>
                    <a:pt x="1223" y="17"/>
                    <a:pt x="1088" y="0"/>
                    <a:pt x="95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6"/>
            <p:cNvSpPr/>
            <p:nvPr/>
          </p:nvSpPr>
          <p:spPr>
            <a:xfrm>
              <a:off x="3372400" y="3288725"/>
              <a:ext cx="22375" cy="25525"/>
            </a:xfrm>
            <a:custGeom>
              <a:avLst/>
              <a:gdLst/>
              <a:ahLst/>
              <a:cxnLst/>
              <a:rect l="l" t="t" r="r" b="b"/>
              <a:pathLst>
                <a:path w="895" h="1021" extrusionOk="0">
                  <a:moveTo>
                    <a:pt x="238" y="0"/>
                  </a:moveTo>
                  <a:cubicBezTo>
                    <a:pt x="120" y="0"/>
                    <a:pt x="0" y="121"/>
                    <a:pt x="73" y="259"/>
                  </a:cubicBezTo>
                  <a:cubicBezTo>
                    <a:pt x="204" y="509"/>
                    <a:pt x="359" y="747"/>
                    <a:pt x="550" y="973"/>
                  </a:cubicBezTo>
                  <a:cubicBezTo>
                    <a:pt x="573" y="1009"/>
                    <a:pt x="621" y="1021"/>
                    <a:pt x="669" y="1021"/>
                  </a:cubicBezTo>
                  <a:cubicBezTo>
                    <a:pt x="823" y="1021"/>
                    <a:pt x="895" y="854"/>
                    <a:pt x="800" y="735"/>
                  </a:cubicBezTo>
                  <a:cubicBezTo>
                    <a:pt x="633" y="544"/>
                    <a:pt x="490" y="330"/>
                    <a:pt x="383" y="92"/>
                  </a:cubicBezTo>
                  <a:cubicBezTo>
                    <a:pt x="348" y="27"/>
                    <a:pt x="293" y="0"/>
                    <a:pt x="23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6"/>
            <p:cNvSpPr/>
            <p:nvPr/>
          </p:nvSpPr>
          <p:spPr>
            <a:xfrm>
              <a:off x="3547750" y="3453825"/>
              <a:ext cx="119675" cy="70275"/>
            </a:xfrm>
            <a:custGeom>
              <a:avLst/>
              <a:gdLst/>
              <a:ahLst/>
              <a:cxnLst/>
              <a:rect l="l" t="t" r="r" b="b"/>
              <a:pathLst>
                <a:path w="4787" h="2811" extrusionOk="0">
                  <a:moveTo>
                    <a:pt x="4704" y="1"/>
                  </a:moveTo>
                  <a:lnTo>
                    <a:pt x="60" y="84"/>
                  </a:lnTo>
                  <a:lnTo>
                    <a:pt x="1" y="2799"/>
                  </a:lnTo>
                  <a:lnTo>
                    <a:pt x="4787" y="2810"/>
                  </a:lnTo>
                  <a:lnTo>
                    <a:pt x="4704" y="1"/>
                  </a:ln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6"/>
            <p:cNvSpPr/>
            <p:nvPr/>
          </p:nvSpPr>
          <p:spPr>
            <a:xfrm>
              <a:off x="3386425" y="3060025"/>
              <a:ext cx="428950" cy="193250"/>
            </a:xfrm>
            <a:custGeom>
              <a:avLst/>
              <a:gdLst/>
              <a:ahLst/>
              <a:cxnLst/>
              <a:rect l="l" t="t" r="r" b="b"/>
              <a:pathLst>
                <a:path w="17158" h="7730" extrusionOk="0">
                  <a:moveTo>
                    <a:pt x="16336" y="1"/>
                  </a:moveTo>
                  <a:lnTo>
                    <a:pt x="0" y="1703"/>
                  </a:lnTo>
                  <a:lnTo>
                    <a:pt x="489" y="5728"/>
                  </a:lnTo>
                  <a:cubicBezTo>
                    <a:pt x="489" y="5728"/>
                    <a:pt x="995" y="7420"/>
                    <a:pt x="3208" y="7420"/>
                  </a:cubicBezTo>
                  <a:cubicBezTo>
                    <a:pt x="3246" y="7420"/>
                    <a:pt x="3284" y="7419"/>
                    <a:pt x="3322" y="7418"/>
                  </a:cubicBezTo>
                  <a:cubicBezTo>
                    <a:pt x="4168" y="7383"/>
                    <a:pt x="4953" y="6930"/>
                    <a:pt x="5418" y="6216"/>
                  </a:cubicBezTo>
                  <a:cubicBezTo>
                    <a:pt x="5418" y="6216"/>
                    <a:pt x="6252" y="7494"/>
                    <a:pt x="8779" y="7494"/>
                  </a:cubicBezTo>
                  <a:cubicBezTo>
                    <a:pt x="8867" y="7494"/>
                    <a:pt x="8957" y="7493"/>
                    <a:pt x="9049" y="7490"/>
                  </a:cubicBezTo>
                  <a:cubicBezTo>
                    <a:pt x="11371" y="7394"/>
                    <a:pt x="11871" y="6299"/>
                    <a:pt x="11871" y="6299"/>
                  </a:cubicBezTo>
                  <a:cubicBezTo>
                    <a:pt x="11871" y="6299"/>
                    <a:pt x="12990" y="7680"/>
                    <a:pt x="14800" y="7728"/>
                  </a:cubicBezTo>
                  <a:cubicBezTo>
                    <a:pt x="14839" y="7729"/>
                    <a:pt x="14878" y="7729"/>
                    <a:pt x="14917" y="7729"/>
                  </a:cubicBezTo>
                  <a:cubicBezTo>
                    <a:pt x="16622" y="7729"/>
                    <a:pt x="17157" y="6716"/>
                    <a:pt x="17157" y="6716"/>
                  </a:cubicBezTo>
                  <a:lnTo>
                    <a:pt x="1633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6"/>
            <p:cNvSpPr/>
            <p:nvPr/>
          </p:nvSpPr>
          <p:spPr>
            <a:xfrm>
              <a:off x="3636750" y="3232925"/>
              <a:ext cx="49725" cy="22025"/>
            </a:xfrm>
            <a:custGeom>
              <a:avLst/>
              <a:gdLst/>
              <a:ahLst/>
              <a:cxnLst/>
              <a:rect l="l" t="t" r="r" b="b"/>
              <a:pathLst>
                <a:path w="1989" h="881" extrusionOk="0">
                  <a:moveTo>
                    <a:pt x="672" y="1"/>
                  </a:moveTo>
                  <a:cubicBezTo>
                    <a:pt x="459" y="1"/>
                    <a:pt x="240" y="33"/>
                    <a:pt x="108" y="157"/>
                  </a:cubicBezTo>
                  <a:cubicBezTo>
                    <a:pt x="48" y="217"/>
                    <a:pt x="24" y="288"/>
                    <a:pt x="12" y="359"/>
                  </a:cubicBezTo>
                  <a:cubicBezTo>
                    <a:pt x="1" y="478"/>
                    <a:pt x="48" y="717"/>
                    <a:pt x="179" y="776"/>
                  </a:cubicBezTo>
                  <a:cubicBezTo>
                    <a:pt x="239" y="800"/>
                    <a:pt x="286" y="812"/>
                    <a:pt x="346" y="812"/>
                  </a:cubicBezTo>
                  <a:cubicBezTo>
                    <a:pt x="572" y="836"/>
                    <a:pt x="798" y="859"/>
                    <a:pt x="1025" y="871"/>
                  </a:cubicBezTo>
                  <a:cubicBezTo>
                    <a:pt x="1102" y="877"/>
                    <a:pt x="1182" y="880"/>
                    <a:pt x="1264" y="880"/>
                  </a:cubicBezTo>
                  <a:cubicBezTo>
                    <a:pt x="1346" y="880"/>
                    <a:pt x="1429" y="877"/>
                    <a:pt x="1513" y="871"/>
                  </a:cubicBezTo>
                  <a:cubicBezTo>
                    <a:pt x="1691" y="848"/>
                    <a:pt x="1858" y="752"/>
                    <a:pt x="1941" y="586"/>
                  </a:cubicBezTo>
                  <a:cubicBezTo>
                    <a:pt x="1989" y="467"/>
                    <a:pt x="1953" y="324"/>
                    <a:pt x="1846" y="240"/>
                  </a:cubicBezTo>
                  <a:cubicBezTo>
                    <a:pt x="1656" y="62"/>
                    <a:pt x="1191" y="38"/>
                    <a:pt x="941" y="14"/>
                  </a:cubicBezTo>
                  <a:cubicBezTo>
                    <a:pt x="858" y="7"/>
                    <a:pt x="766" y="1"/>
                    <a:pt x="67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6"/>
            <p:cNvSpPr/>
            <p:nvPr/>
          </p:nvSpPr>
          <p:spPr>
            <a:xfrm>
              <a:off x="3535850" y="3231975"/>
              <a:ext cx="49425" cy="21375"/>
            </a:xfrm>
            <a:custGeom>
              <a:avLst/>
              <a:gdLst/>
              <a:ahLst/>
              <a:cxnLst/>
              <a:rect l="l" t="t" r="r" b="b"/>
              <a:pathLst>
                <a:path w="1977" h="855" extrusionOk="0">
                  <a:moveTo>
                    <a:pt x="1241" y="0"/>
                  </a:moveTo>
                  <a:cubicBezTo>
                    <a:pt x="1182" y="0"/>
                    <a:pt x="1125" y="2"/>
                    <a:pt x="1072" y="4"/>
                  </a:cubicBezTo>
                  <a:cubicBezTo>
                    <a:pt x="810" y="16"/>
                    <a:pt x="346" y="16"/>
                    <a:pt x="143" y="183"/>
                  </a:cubicBezTo>
                  <a:cubicBezTo>
                    <a:pt x="36" y="266"/>
                    <a:pt x="0" y="397"/>
                    <a:pt x="36" y="528"/>
                  </a:cubicBezTo>
                  <a:cubicBezTo>
                    <a:pt x="108" y="683"/>
                    <a:pt x="262" y="802"/>
                    <a:pt x="441" y="826"/>
                  </a:cubicBezTo>
                  <a:cubicBezTo>
                    <a:pt x="563" y="843"/>
                    <a:pt x="685" y="855"/>
                    <a:pt x="807" y="855"/>
                  </a:cubicBezTo>
                  <a:cubicBezTo>
                    <a:pt x="852" y="855"/>
                    <a:pt x="896" y="853"/>
                    <a:pt x="941" y="850"/>
                  </a:cubicBezTo>
                  <a:cubicBezTo>
                    <a:pt x="1167" y="850"/>
                    <a:pt x="1393" y="850"/>
                    <a:pt x="1620" y="838"/>
                  </a:cubicBezTo>
                  <a:cubicBezTo>
                    <a:pt x="1679" y="838"/>
                    <a:pt x="1727" y="826"/>
                    <a:pt x="1786" y="802"/>
                  </a:cubicBezTo>
                  <a:cubicBezTo>
                    <a:pt x="1917" y="755"/>
                    <a:pt x="1977" y="516"/>
                    <a:pt x="1977" y="409"/>
                  </a:cubicBezTo>
                  <a:cubicBezTo>
                    <a:pt x="1965" y="326"/>
                    <a:pt x="1941" y="255"/>
                    <a:pt x="1893" y="195"/>
                  </a:cubicBezTo>
                  <a:cubicBezTo>
                    <a:pt x="1750" y="32"/>
                    <a:pt x="1483" y="0"/>
                    <a:pt x="124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6"/>
            <p:cNvSpPr/>
            <p:nvPr/>
          </p:nvSpPr>
          <p:spPr>
            <a:xfrm>
              <a:off x="3535875" y="3515975"/>
              <a:ext cx="141900" cy="16775"/>
            </a:xfrm>
            <a:custGeom>
              <a:avLst/>
              <a:gdLst/>
              <a:ahLst/>
              <a:cxnLst/>
              <a:rect l="l" t="t" r="r" b="b"/>
              <a:pathLst>
                <a:path w="5676" h="671" extrusionOk="0">
                  <a:moveTo>
                    <a:pt x="253" y="1"/>
                  </a:moveTo>
                  <a:cubicBezTo>
                    <a:pt x="90" y="1"/>
                    <a:pt x="1" y="252"/>
                    <a:pt x="190" y="336"/>
                  </a:cubicBezTo>
                  <a:cubicBezTo>
                    <a:pt x="214" y="348"/>
                    <a:pt x="964" y="670"/>
                    <a:pt x="2904" y="670"/>
                  </a:cubicBezTo>
                  <a:lnTo>
                    <a:pt x="2940" y="670"/>
                  </a:lnTo>
                  <a:cubicBezTo>
                    <a:pt x="2993" y="671"/>
                    <a:pt x="3046" y="671"/>
                    <a:pt x="3099" y="671"/>
                  </a:cubicBezTo>
                  <a:cubicBezTo>
                    <a:pt x="3891" y="671"/>
                    <a:pt x="4683" y="587"/>
                    <a:pt x="5464" y="420"/>
                  </a:cubicBezTo>
                  <a:cubicBezTo>
                    <a:pt x="5676" y="375"/>
                    <a:pt x="5637" y="70"/>
                    <a:pt x="5446" y="70"/>
                  </a:cubicBezTo>
                  <a:cubicBezTo>
                    <a:pt x="5433" y="70"/>
                    <a:pt x="5419" y="71"/>
                    <a:pt x="5405" y="74"/>
                  </a:cubicBezTo>
                  <a:cubicBezTo>
                    <a:pt x="4635" y="242"/>
                    <a:pt x="3843" y="326"/>
                    <a:pt x="3051" y="326"/>
                  </a:cubicBezTo>
                  <a:cubicBezTo>
                    <a:pt x="2998" y="326"/>
                    <a:pt x="2945" y="325"/>
                    <a:pt x="2893" y="324"/>
                  </a:cubicBezTo>
                  <a:cubicBezTo>
                    <a:pt x="1059" y="324"/>
                    <a:pt x="333" y="27"/>
                    <a:pt x="321" y="15"/>
                  </a:cubicBezTo>
                  <a:cubicBezTo>
                    <a:pt x="297" y="5"/>
                    <a:pt x="274" y="1"/>
                    <a:pt x="25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6"/>
            <p:cNvSpPr/>
            <p:nvPr/>
          </p:nvSpPr>
          <p:spPr>
            <a:xfrm>
              <a:off x="3448050" y="3679800"/>
              <a:ext cx="19075" cy="90450"/>
            </a:xfrm>
            <a:custGeom>
              <a:avLst/>
              <a:gdLst/>
              <a:ahLst/>
              <a:cxnLst/>
              <a:rect l="l" t="t" r="r" b="b"/>
              <a:pathLst>
                <a:path w="763" h="3618" extrusionOk="0">
                  <a:moveTo>
                    <a:pt x="582" y="0"/>
                  </a:moveTo>
                  <a:cubicBezTo>
                    <a:pt x="504" y="0"/>
                    <a:pt x="428" y="49"/>
                    <a:pt x="417" y="153"/>
                  </a:cubicBezTo>
                  <a:lnTo>
                    <a:pt x="12" y="3427"/>
                  </a:lnTo>
                  <a:cubicBezTo>
                    <a:pt x="0" y="3511"/>
                    <a:pt x="71" y="3606"/>
                    <a:pt x="167" y="3618"/>
                  </a:cubicBezTo>
                  <a:lnTo>
                    <a:pt x="191" y="3618"/>
                  </a:lnTo>
                  <a:cubicBezTo>
                    <a:pt x="274" y="3618"/>
                    <a:pt x="345" y="3547"/>
                    <a:pt x="357" y="3463"/>
                  </a:cubicBezTo>
                  <a:lnTo>
                    <a:pt x="750" y="189"/>
                  </a:lnTo>
                  <a:cubicBezTo>
                    <a:pt x="763" y="67"/>
                    <a:pt x="672" y="0"/>
                    <a:pt x="58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6"/>
            <p:cNvSpPr/>
            <p:nvPr/>
          </p:nvSpPr>
          <p:spPr>
            <a:xfrm>
              <a:off x="3748650" y="3679800"/>
              <a:ext cx="19100" cy="90450"/>
            </a:xfrm>
            <a:custGeom>
              <a:avLst/>
              <a:gdLst/>
              <a:ahLst/>
              <a:cxnLst/>
              <a:rect l="l" t="t" r="r" b="b"/>
              <a:pathLst>
                <a:path w="764" h="3618" extrusionOk="0">
                  <a:moveTo>
                    <a:pt x="184" y="0"/>
                  </a:moveTo>
                  <a:cubicBezTo>
                    <a:pt x="91" y="0"/>
                    <a:pt x="0" y="67"/>
                    <a:pt x="13" y="189"/>
                  </a:cubicBezTo>
                  <a:lnTo>
                    <a:pt x="406" y="3463"/>
                  </a:lnTo>
                  <a:cubicBezTo>
                    <a:pt x="418" y="3547"/>
                    <a:pt x="489" y="3618"/>
                    <a:pt x="585" y="3618"/>
                  </a:cubicBezTo>
                  <a:lnTo>
                    <a:pt x="597" y="3618"/>
                  </a:lnTo>
                  <a:cubicBezTo>
                    <a:pt x="692" y="3606"/>
                    <a:pt x="763" y="3511"/>
                    <a:pt x="751" y="3427"/>
                  </a:cubicBezTo>
                  <a:lnTo>
                    <a:pt x="359" y="153"/>
                  </a:lnTo>
                  <a:cubicBezTo>
                    <a:pt x="342" y="49"/>
                    <a:pt x="262" y="0"/>
                    <a:pt x="18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6" name="Google Shape;2546;p56"/>
          <p:cNvGrpSpPr/>
          <p:nvPr/>
        </p:nvGrpSpPr>
        <p:grpSpPr>
          <a:xfrm>
            <a:off x="3501020" y="2579379"/>
            <a:ext cx="612092" cy="881549"/>
            <a:chOff x="3333850" y="3953750"/>
            <a:chExt cx="523200" cy="753525"/>
          </a:xfrm>
        </p:grpSpPr>
        <p:sp>
          <p:nvSpPr>
            <p:cNvPr id="2547" name="Google Shape;2547;p56"/>
            <p:cNvSpPr/>
            <p:nvPr/>
          </p:nvSpPr>
          <p:spPr>
            <a:xfrm>
              <a:off x="3370950" y="4403925"/>
              <a:ext cx="485200" cy="303350"/>
            </a:xfrm>
            <a:custGeom>
              <a:avLst/>
              <a:gdLst/>
              <a:ahLst/>
              <a:cxnLst/>
              <a:rect l="l" t="t" r="r" b="b"/>
              <a:pathLst>
                <a:path w="19408" h="12134" extrusionOk="0">
                  <a:moveTo>
                    <a:pt x="9752" y="1"/>
                  </a:moveTo>
                  <a:cubicBezTo>
                    <a:pt x="9704" y="1"/>
                    <a:pt x="9656" y="1"/>
                    <a:pt x="9609" y="1"/>
                  </a:cubicBezTo>
                  <a:cubicBezTo>
                    <a:pt x="7406" y="25"/>
                    <a:pt x="5441" y="192"/>
                    <a:pt x="4037" y="1013"/>
                  </a:cubicBezTo>
                  <a:cubicBezTo>
                    <a:pt x="703" y="2942"/>
                    <a:pt x="0" y="12134"/>
                    <a:pt x="0" y="12134"/>
                  </a:cubicBezTo>
                  <a:lnTo>
                    <a:pt x="19407" y="12086"/>
                  </a:lnTo>
                  <a:cubicBezTo>
                    <a:pt x="19407" y="12086"/>
                    <a:pt x="18145" y="2359"/>
                    <a:pt x="15074" y="823"/>
                  </a:cubicBezTo>
                  <a:cubicBezTo>
                    <a:pt x="13944" y="264"/>
                    <a:pt x="11902" y="1"/>
                    <a:pt x="9752"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6"/>
            <p:cNvSpPr/>
            <p:nvPr/>
          </p:nvSpPr>
          <p:spPr>
            <a:xfrm>
              <a:off x="3453400" y="4615500"/>
              <a:ext cx="19250" cy="90600"/>
            </a:xfrm>
            <a:custGeom>
              <a:avLst/>
              <a:gdLst/>
              <a:ahLst/>
              <a:cxnLst/>
              <a:rect l="l" t="t" r="r" b="b"/>
              <a:pathLst>
                <a:path w="770" h="3624" extrusionOk="0">
                  <a:moveTo>
                    <a:pt x="577" y="1"/>
                  </a:moveTo>
                  <a:cubicBezTo>
                    <a:pt x="496" y="1"/>
                    <a:pt x="416" y="50"/>
                    <a:pt x="405" y="158"/>
                  </a:cubicBezTo>
                  <a:lnTo>
                    <a:pt x="12" y="3433"/>
                  </a:lnTo>
                  <a:cubicBezTo>
                    <a:pt x="0" y="3528"/>
                    <a:pt x="72" y="3611"/>
                    <a:pt x="167" y="3623"/>
                  </a:cubicBezTo>
                  <a:lnTo>
                    <a:pt x="179" y="3623"/>
                  </a:lnTo>
                  <a:cubicBezTo>
                    <a:pt x="274" y="3623"/>
                    <a:pt x="346" y="3552"/>
                    <a:pt x="358" y="3468"/>
                  </a:cubicBezTo>
                  <a:lnTo>
                    <a:pt x="750" y="194"/>
                  </a:lnTo>
                  <a:cubicBezTo>
                    <a:pt x="770" y="71"/>
                    <a:pt x="673" y="1"/>
                    <a:pt x="57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6"/>
            <p:cNvSpPr/>
            <p:nvPr/>
          </p:nvSpPr>
          <p:spPr>
            <a:xfrm>
              <a:off x="3754000" y="4615925"/>
              <a:ext cx="18800" cy="90475"/>
            </a:xfrm>
            <a:custGeom>
              <a:avLst/>
              <a:gdLst/>
              <a:ahLst/>
              <a:cxnLst/>
              <a:rect l="l" t="t" r="r" b="b"/>
              <a:pathLst>
                <a:path w="752" h="3619" extrusionOk="0">
                  <a:moveTo>
                    <a:pt x="184" y="0"/>
                  </a:moveTo>
                  <a:cubicBezTo>
                    <a:pt x="92" y="0"/>
                    <a:pt x="1" y="67"/>
                    <a:pt x="14" y="189"/>
                  </a:cubicBezTo>
                  <a:lnTo>
                    <a:pt x="406" y="3463"/>
                  </a:lnTo>
                  <a:cubicBezTo>
                    <a:pt x="418" y="3547"/>
                    <a:pt x="490" y="3618"/>
                    <a:pt x="573" y="3618"/>
                  </a:cubicBezTo>
                  <a:lnTo>
                    <a:pt x="597" y="3618"/>
                  </a:lnTo>
                  <a:cubicBezTo>
                    <a:pt x="692" y="3606"/>
                    <a:pt x="752" y="3523"/>
                    <a:pt x="740" y="3428"/>
                  </a:cubicBezTo>
                  <a:lnTo>
                    <a:pt x="359" y="153"/>
                  </a:lnTo>
                  <a:cubicBezTo>
                    <a:pt x="342" y="49"/>
                    <a:pt x="263" y="0"/>
                    <a:pt x="18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6"/>
            <p:cNvSpPr/>
            <p:nvPr/>
          </p:nvSpPr>
          <p:spPr>
            <a:xfrm>
              <a:off x="3381825" y="4002475"/>
              <a:ext cx="415675" cy="384575"/>
            </a:xfrm>
            <a:custGeom>
              <a:avLst/>
              <a:gdLst/>
              <a:ahLst/>
              <a:cxnLst/>
              <a:rect l="l" t="t" r="r" b="b"/>
              <a:pathLst>
                <a:path w="16627" h="15383" extrusionOk="0">
                  <a:moveTo>
                    <a:pt x="12461" y="1"/>
                  </a:moveTo>
                  <a:cubicBezTo>
                    <a:pt x="12378" y="1"/>
                    <a:pt x="12294" y="4"/>
                    <a:pt x="12210" y="10"/>
                  </a:cubicBezTo>
                  <a:lnTo>
                    <a:pt x="4185" y="522"/>
                  </a:lnTo>
                  <a:cubicBezTo>
                    <a:pt x="2351" y="641"/>
                    <a:pt x="911" y="2117"/>
                    <a:pt x="839" y="3951"/>
                  </a:cubicBezTo>
                  <a:lnTo>
                    <a:pt x="839" y="4094"/>
                  </a:lnTo>
                  <a:cubicBezTo>
                    <a:pt x="839" y="4165"/>
                    <a:pt x="827" y="4248"/>
                    <a:pt x="827" y="4320"/>
                  </a:cubicBezTo>
                  <a:cubicBezTo>
                    <a:pt x="711" y="5451"/>
                    <a:pt x="1" y="15382"/>
                    <a:pt x="9025" y="15382"/>
                  </a:cubicBezTo>
                  <a:cubicBezTo>
                    <a:pt x="9217" y="15382"/>
                    <a:pt x="9413" y="15378"/>
                    <a:pt x="9614" y="15369"/>
                  </a:cubicBezTo>
                  <a:cubicBezTo>
                    <a:pt x="16627" y="15059"/>
                    <a:pt x="16603" y="7523"/>
                    <a:pt x="15972" y="3058"/>
                  </a:cubicBezTo>
                  <a:cubicBezTo>
                    <a:pt x="15711" y="1296"/>
                    <a:pt x="14212" y="1"/>
                    <a:pt x="12461"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6"/>
            <p:cNvSpPr/>
            <p:nvPr/>
          </p:nvSpPr>
          <p:spPr>
            <a:xfrm>
              <a:off x="3630500" y="4173825"/>
              <a:ext cx="36625" cy="33225"/>
            </a:xfrm>
            <a:custGeom>
              <a:avLst/>
              <a:gdLst/>
              <a:ahLst/>
              <a:cxnLst/>
              <a:rect l="l" t="t" r="r" b="b"/>
              <a:pathLst>
                <a:path w="1465" h="1329" extrusionOk="0">
                  <a:moveTo>
                    <a:pt x="725" y="0"/>
                  </a:moveTo>
                  <a:cubicBezTo>
                    <a:pt x="679" y="0"/>
                    <a:pt x="631" y="4"/>
                    <a:pt x="584" y="14"/>
                  </a:cubicBezTo>
                  <a:cubicBezTo>
                    <a:pt x="227" y="97"/>
                    <a:pt x="1" y="454"/>
                    <a:pt x="84" y="811"/>
                  </a:cubicBezTo>
                  <a:cubicBezTo>
                    <a:pt x="156" y="1118"/>
                    <a:pt x="430" y="1329"/>
                    <a:pt x="732" y="1329"/>
                  </a:cubicBezTo>
                  <a:cubicBezTo>
                    <a:pt x="781" y="1329"/>
                    <a:pt x="831" y="1323"/>
                    <a:pt x="882" y="1311"/>
                  </a:cubicBezTo>
                  <a:cubicBezTo>
                    <a:pt x="1239" y="1240"/>
                    <a:pt x="1465" y="883"/>
                    <a:pt x="1382" y="526"/>
                  </a:cubicBezTo>
                  <a:cubicBezTo>
                    <a:pt x="1309" y="204"/>
                    <a:pt x="1038" y="0"/>
                    <a:pt x="72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6"/>
            <p:cNvSpPr/>
            <p:nvPr/>
          </p:nvSpPr>
          <p:spPr>
            <a:xfrm>
              <a:off x="3538225" y="4173675"/>
              <a:ext cx="39550" cy="33325"/>
            </a:xfrm>
            <a:custGeom>
              <a:avLst/>
              <a:gdLst/>
              <a:ahLst/>
              <a:cxnLst/>
              <a:rect l="l" t="t" r="r" b="b"/>
              <a:pathLst>
                <a:path w="1582" h="1333" extrusionOk="0">
                  <a:moveTo>
                    <a:pt x="728" y="1"/>
                  </a:moveTo>
                  <a:cubicBezTo>
                    <a:pt x="436" y="1"/>
                    <a:pt x="149" y="191"/>
                    <a:pt x="72" y="532"/>
                  </a:cubicBezTo>
                  <a:cubicBezTo>
                    <a:pt x="1" y="889"/>
                    <a:pt x="227" y="1246"/>
                    <a:pt x="596" y="1317"/>
                  </a:cubicBezTo>
                  <a:cubicBezTo>
                    <a:pt x="644" y="1327"/>
                    <a:pt x="690" y="1332"/>
                    <a:pt x="736" y="1332"/>
                  </a:cubicBezTo>
                  <a:cubicBezTo>
                    <a:pt x="1236" y="1332"/>
                    <a:pt x="1581" y="764"/>
                    <a:pt x="1286" y="305"/>
                  </a:cubicBezTo>
                  <a:cubicBezTo>
                    <a:pt x="1148" y="97"/>
                    <a:pt x="937" y="1"/>
                    <a:pt x="72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6"/>
            <p:cNvSpPr/>
            <p:nvPr/>
          </p:nvSpPr>
          <p:spPr>
            <a:xfrm>
              <a:off x="3574625" y="4247700"/>
              <a:ext cx="61625" cy="17550"/>
            </a:xfrm>
            <a:custGeom>
              <a:avLst/>
              <a:gdLst/>
              <a:ahLst/>
              <a:cxnLst/>
              <a:rect l="l" t="t" r="r" b="b"/>
              <a:pathLst>
                <a:path w="2465" h="702" extrusionOk="0">
                  <a:moveTo>
                    <a:pt x="2215" y="1"/>
                  </a:moveTo>
                  <a:cubicBezTo>
                    <a:pt x="2183" y="1"/>
                    <a:pt x="2149" y="11"/>
                    <a:pt x="2116" y="35"/>
                  </a:cubicBezTo>
                  <a:cubicBezTo>
                    <a:pt x="1807" y="248"/>
                    <a:pt x="1447" y="358"/>
                    <a:pt x="1087" y="358"/>
                  </a:cubicBezTo>
                  <a:cubicBezTo>
                    <a:pt x="823" y="358"/>
                    <a:pt x="560" y="299"/>
                    <a:pt x="319" y="178"/>
                  </a:cubicBezTo>
                  <a:cubicBezTo>
                    <a:pt x="289" y="162"/>
                    <a:pt x="261" y="155"/>
                    <a:pt x="235" y="155"/>
                  </a:cubicBezTo>
                  <a:cubicBezTo>
                    <a:pt x="89" y="155"/>
                    <a:pt x="1" y="375"/>
                    <a:pt x="152" y="476"/>
                  </a:cubicBezTo>
                  <a:cubicBezTo>
                    <a:pt x="450" y="631"/>
                    <a:pt x="771" y="702"/>
                    <a:pt x="1093" y="702"/>
                  </a:cubicBezTo>
                  <a:cubicBezTo>
                    <a:pt x="1164" y="702"/>
                    <a:pt x="1235" y="702"/>
                    <a:pt x="1307" y="690"/>
                  </a:cubicBezTo>
                  <a:cubicBezTo>
                    <a:pt x="1664" y="654"/>
                    <a:pt x="2021" y="523"/>
                    <a:pt x="2319" y="309"/>
                  </a:cubicBezTo>
                  <a:cubicBezTo>
                    <a:pt x="2464" y="202"/>
                    <a:pt x="2357" y="1"/>
                    <a:pt x="2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6"/>
            <p:cNvSpPr/>
            <p:nvPr/>
          </p:nvSpPr>
          <p:spPr>
            <a:xfrm>
              <a:off x="3763850" y="4172025"/>
              <a:ext cx="93200" cy="78350"/>
            </a:xfrm>
            <a:custGeom>
              <a:avLst/>
              <a:gdLst/>
              <a:ahLst/>
              <a:cxnLst/>
              <a:rect l="l" t="t" r="r" b="b"/>
              <a:pathLst>
                <a:path w="3728" h="3134" extrusionOk="0">
                  <a:moveTo>
                    <a:pt x="2079" y="0"/>
                  </a:moveTo>
                  <a:cubicBezTo>
                    <a:pt x="1521" y="0"/>
                    <a:pt x="919" y="132"/>
                    <a:pt x="513" y="229"/>
                  </a:cubicBezTo>
                  <a:lnTo>
                    <a:pt x="1" y="3134"/>
                  </a:lnTo>
                  <a:cubicBezTo>
                    <a:pt x="477" y="3074"/>
                    <a:pt x="2072" y="2955"/>
                    <a:pt x="3025" y="2217"/>
                  </a:cubicBezTo>
                  <a:cubicBezTo>
                    <a:pt x="3608" y="1764"/>
                    <a:pt x="3727" y="919"/>
                    <a:pt x="3251" y="383"/>
                  </a:cubicBezTo>
                  <a:cubicBezTo>
                    <a:pt x="2989" y="94"/>
                    <a:pt x="2550" y="0"/>
                    <a:pt x="2079"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6"/>
            <p:cNvSpPr/>
            <p:nvPr/>
          </p:nvSpPr>
          <p:spPr>
            <a:xfrm>
              <a:off x="3798275" y="4188200"/>
              <a:ext cx="38825" cy="13650"/>
            </a:xfrm>
            <a:custGeom>
              <a:avLst/>
              <a:gdLst/>
              <a:ahLst/>
              <a:cxnLst/>
              <a:rect l="l" t="t" r="r" b="b"/>
              <a:pathLst>
                <a:path w="1553" h="546" extrusionOk="0">
                  <a:moveTo>
                    <a:pt x="587" y="0"/>
                  </a:moveTo>
                  <a:cubicBezTo>
                    <a:pt x="451" y="0"/>
                    <a:pt x="315" y="19"/>
                    <a:pt x="183" y="58"/>
                  </a:cubicBezTo>
                  <a:cubicBezTo>
                    <a:pt x="1" y="122"/>
                    <a:pt x="70" y="390"/>
                    <a:pt x="242" y="390"/>
                  </a:cubicBezTo>
                  <a:cubicBezTo>
                    <a:pt x="261" y="390"/>
                    <a:pt x="281" y="386"/>
                    <a:pt x="302" y="379"/>
                  </a:cubicBezTo>
                  <a:cubicBezTo>
                    <a:pt x="396" y="354"/>
                    <a:pt x="492" y="342"/>
                    <a:pt x="588" y="342"/>
                  </a:cubicBezTo>
                  <a:cubicBezTo>
                    <a:pt x="810" y="342"/>
                    <a:pt x="1032" y="406"/>
                    <a:pt x="1231" y="522"/>
                  </a:cubicBezTo>
                  <a:cubicBezTo>
                    <a:pt x="1255" y="534"/>
                    <a:pt x="1279" y="546"/>
                    <a:pt x="1314" y="546"/>
                  </a:cubicBezTo>
                  <a:cubicBezTo>
                    <a:pt x="1481" y="546"/>
                    <a:pt x="1552" y="308"/>
                    <a:pt x="1398" y="225"/>
                  </a:cubicBezTo>
                  <a:cubicBezTo>
                    <a:pt x="1149" y="80"/>
                    <a:pt x="868" y="0"/>
                    <a:pt x="58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6"/>
            <p:cNvSpPr/>
            <p:nvPr/>
          </p:nvSpPr>
          <p:spPr>
            <a:xfrm>
              <a:off x="3804025" y="4192925"/>
              <a:ext cx="22175" cy="25600"/>
            </a:xfrm>
            <a:custGeom>
              <a:avLst/>
              <a:gdLst/>
              <a:ahLst/>
              <a:cxnLst/>
              <a:rect l="l" t="t" r="r" b="b"/>
              <a:pathLst>
                <a:path w="887" h="1024" extrusionOk="0">
                  <a:moveTo>
                    <a:pt x="661" y="0"/>
                  </a:moveTo>
                  <a:cubicBezTo>
                    <a:pt x="605" y="0"/>
                    <a:pt x="548" y="28"/>
                    <a:pt x="513" y="95"/>
                  </a:cubicBezTo>
                  <a:cubicBezTo>
                    <a:pt x="406" y="321"/>
                    <a:pt x="263" y="536"/>
                    <a:pt x="96" y="738"/>
                  </a:cubicBezTo>
                  <a:cubicBezTo>
                    <a:pt x="1" y="845"/>
                    <a:pt x="84" y="1024"/>
                    <a:pt x="227" y="1024"/>
                  </a:cubicBezTo>
                  <a:cubicBezTo>
                    <a:pt x="275" y="1024"/>
                    <a:pt x="322" y="1000"/>
                    <a:pt x="358" y="964"/>
                  </a:cubicBezTo>
                  <a:cubicBezTo>
                    <a:pt x="537" y="750"/>
                    <a:pt x="691" y="500"/>
                    <a:pt x="822" y="250"/>
                  </a:cubicBezTo>
                  <a:cubicBezTo>
                    <a:pt x="886" y="114"/>
                    <a:pt x="774" y="0"/>
                    <a:pt x="66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6"/>
            <p:cNvSpPr/>
            <p:nvPr/>
          </p:nvSpPr>
          <p:spPr>
            <a:xfrm>
              <a:off x="3335825" y="4185250"/>
              <a:ext cx="96450" cy="75250"/>
            </a:xfrm>
            <a:custGeom>
              <a:avLst/>
              <a:gdLst/>
              <a:ahLst/>
              <a:cxnLst/>
              <a:rect l="l" t="t" r="r" b="b"/>
              <a:pathLst>
                <a:path w="3858" h="3010" extrusionOk="0">
                  <a:moveTo>
                    <a:pt x="1829" y="0"/>
                  </a:moveTo>
                  <a:cubicBezTo>
                    <a:pt x="1270" y="0"/>
                    <a:pt x="728" y="105"/>
                    <a:pt x="441" y="462"/>
                  </a:cubicBezTo>
                  <a:cubicBezTo>
                    <a:pt x="0" y="1021"/>
                    <a:pt x="167" y="1866"/>
                    <a:pt x="774" y="2283"/>
                  </a:cubicBezTo>
                  <a:cubicBezTo>
                    <a:pt x="1774" y="2962"/>
                    <a:pt x="3370" y="2974"/>
                    <a:pt x="3858" y="3009"/>
                  </a:cubicBezTo>
                  <a:lnTo>
                    <a:pt x="3167" y="140"/>
                  </a:lnTo>
                  <a:cubicBezTo>
                    <a:pt x="2813" y="79"/>
                    <a:pt x="2315" y="0"/>
                    <a:pt x="1829"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6"/>
            <p:cNvSpPr/>
            <p:nvPr/>
          </p:nvSpPr>
          <p:spPr>
            <a:xfrm>
              <a:off x="3356050" y="4201350"/>
              <a:ext cx="38350" cy="14800"/>
            </a:xfrm>
            <a:custGeom>
              <a:avLst/>
              <a:gdLst/>
              <a:ahLst/>
              <a:cxnLst/>
              <a:rect l="l" t="t" r="r" b="b"/>
              <a:pathLst>
                <a:path w="1534" h="592" extrusionOk="0">
                  <a:moveTo>
                    <a:pt x="1021" y="1"/>
                  </a:moveTo>
                  <a:cubicBezTo>
                    <a:pt x="709" y="1"/>
                    <a:pt x="403" y="94"/>
                    <a:pt x="144" y="282"/>
                  </a:cubicBezTo>
                  <a:cubicBezTo>
                    <a:pt x="1" y="365"/>
                    <a:pt x="61" y="591"/>
                    <a:pt x="239" y="591"/>
                  </a:cubicBezTo>
                  <a:cubicBezTo>
                    <a:pt x="263" y="591"/>
                    <a:pt x="299" y="580"/>
                    <a:pt x="322" y="568"/>
                  </a:cubicBezTo>
                  <a:cubicBezTo>
                    <a:pt x="533" y="421"/>
                    <a:pt x="773" y="345"/>
                    <a:pt x="1018" y="345"/>
                  </a:cubicBezTo>
                  <a:cubicBezTo>
                    <a:pt x="1092" y="345"/>
                    <a:pt x="1165" y="352"/>
                    <a:pt x="1239" y="365"/>
                  </a:cubicBezTo>
                  <a:cubicBezTo>
                    <a:pt x="1254" y="369"/>
                    <a:pt x="1269" y="370"/>
                    <a:pt x="1283" y="370"/>
                  </a:cubicBezTo>
                  <a:cubicBezTo>
                    <a:pt x="1465" y="370"/>
                    <a:pt x="1534" y="98"/>
                    <a:pt x="1334" y="32"/>
                  </a:cubicBezTo>
                  <a:cubicBezTo>
                    <a:pt x="1230" y="11"/>
                    <a:pt x="1125" y="1"/>
                    <a:pt x="102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6"/>
            <p:cNvSpPr/>
            <p:nvPr/>
          </p:nvSpPr>
          <p:spPr>
            <a:xfrm>
              <a:off x="3366500" y="4206450"/>
              <a:ext cx="23525" cy="24875"/>
            </a:xfrm>
            <a:custGeom>
              <a:avLst/>
              <a:gdLst/>
              <a:ahLst/>
              <a:cxnLst/>
              <a:rect l="l" t="t" r="r" b="b"/>
              <a:pathLst>
                <a:path w="941" h="995" extrusionOk="0">
                  <a:moveTo>
                    <a:pt x="227" y="1"/>
                  </a:moveTo>
                  <a:cubicBezTo>
                    <a:pt x="111" y="1"/>
                    <a:pt x="1" y="129"/>
                    <a:pt x="83" y="268"/>
                  </a:cubicBezTo>
                  <a:cubicBezTo>
                    <a:pt x="226" y="507"/>
                    <a:pt x="393" y="745"/>
                    <a:pt x="583" y="947"/>
                  </a:cubicBezTo>
                  <a:cubicBezTo>
                    <a:pt x="619" y="983"/>
                    <a:pt x="666" y="995"/>
                    <a:pt x="702" y="995"/>
                  </a:cubicBezTo>
                  <a:cubicBezTo>
                    <a:pt x="857" y="995"/>
                    <a:pt x="940" y="816"/>
                    <a:pt x="821" y="709"/>
                  </a:cubicBezTo>
                  <a:cubicBezTo>
                    <a:pt x="655" y="518"/>
                    <a:pt x="500" y="304"/>
                    <a:pt x="369" y="90"/>
                  </a:cubicBezTo>
                  <a:cubicBezTo>
                    <a:pt x="332" y="27"/>
                    <a:pt x="279" y="1"/>
                    <a:pt x="22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6"/>
            <p:cNvSpPr/>
            <p:nvPr/>
          </p:nvSpPr>
          <p:spPr>
            <a:xfrm>
              <a:off x="3552225" y="4354825"/>
              <a:ext cx="121750" cy="78900"/>
            </a:xfrm>
            <a:custGeom>
              <a:avLst/>
              <a:gdLst/>
              <a:ahLst/>
              <a:cxnLst/>
              <a:rect l="l" t="t" r="r" b="b"/>
              <a:pathLst>
                <a:path w="4870" h="3156" extrusionOk="0">
                  <a:moveTo>
                    <a:pt x="4632" y="1"/>
                  </a:moveTo>
                  <a:lnTo>
                    <a:pt x="0" y="346"/>
                  </a:lnTo>
                  <a:lnTo>
                    <a:pt x="36" y="2942"/>
                  </a:lnTo>
                  <a:lnTo>
                    <a:pt x="2751" y="3156"/>
                  </a:lnTo>
                  <a:lnTo>
                    <a:pt x="4870" y="2799"/>
                  </a:lnTo>
                  <a:lnTo>
                    <a:pt x="4632" y="1"/>
                  </a:ln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6"/>
            <p:cNvSpPr/>
            <p:nvPr/>
          </p:nvSpPr>
          <p:spPr>
            <a:xfrm>
              <a:off x="3627525" y="4127025"/>
              <a:ext cx="49725" cy="21375"/>
            </a:xfrm>
            <a:custGeom>
              <a:avLst/>
              <a:gdLst/>
              <a:ahLst/>
              <a:cxnLst/>
              <a:rect l="l" t="t" r="r" b="b"/>
              <a:pathLst>
                <a:path w="1989" h="855" extrusionOk="0">
                  <a:moveTo>
                    <a:pt x="736" y="0"/>
                  </a:moveTo>
                  <a:cubicBezTo>
                    <a:pt x="495" y="0"/>
                    <a:pt x="228" y="32"/>
                    <a:pt x="84" y="195"/>
                  </a:cubicBezTo>
                  <a:cubicBezTo>
                    <a:pt x="36" y="255"/>
                    <a:pt x="12" y="326"/>
                    <a:pt x="12" y="397"/>
                  </a:cubicBezTo>
                  <a:cubicBezTo>
                    <a:pt x="0" y="516"/>
                    <a:pt x="60" y="743"/>
                    <a:pt x="203" y="802"/>
                  </a:cubicBezTo>
                  <a:cubicBezTo>
                    <a:pt x="251" y="826"/>
                    <a:pt x="310" y="838"/>
                    <a:pt x="370" y="838"/>
                  </a:cubicBezTo>
                  <a:cubicBezTo>
                    <a:pt x="596" y="838"/>
                    <a:pt x="810" y="850"/>
                    <a:pt x="1036" y="850"/>
                  </a:cubicBezTo>
                  <a:cubicBezTo>
                    <a:pt x="1078" y="853"/>
                    <a:pt x="1120" y="854"/>
                    <a:pt x="1161" y="854"/>
                  </a:cubicBezTo>
                  <a:cubicBezTo>
                    <a:pt x="1286" y="854"/>
                    <a:pt x="1411" y="841"/>
                    <a:pt x="1536" y="814"/>
                  </a:cubicBezTo>
                  <a:cubicBezTo>
                    <a:pt x="1715" y="790"/>
                    <a:pt x="1870" y="683"/>
                    <a:pt x="1941" y="516"/>
                  </a:cubicBezTo>
                  <a:cubicBezTo>
                    <a:pt x="1989" y="386"/>
                    <a:pt x="1941" y="255"/>
                    <a:pt x="1834" y="171"/>
                  </a:cubicBezTo>
                  <a:cubicBezTo>
                    <a:pt x="1632" y="16"/>
                    <a:pt x="1167" y="16"/>
                    <a:pt x="905" y="5"/>
                  </a:cubicBezTo>
                  <a:cubicBezTo>
                    <a:pt x="852" y="2"/>
                    <a:pt x="795" y="0"/>
                    <a:pt x="73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6"/>
            <p:cNvSpPr/>
            <p:nvPr/>
          </p:nvSpPr>
          <p:spPr>
            <a:xfrm>
              <a:off x="3526625" y="4131200"/>
              <a:ext cx="49425" cy="22000"/>
            </a:xfrm>
            <a:custGeom>
              <a:avLst/>
              <a:gdLst/>
              <a:ahLst/>
              <a:cxnLst/>
              <a:rect l="l" t="t" r="r" b="b"/>
              <a:pathLst>
                <a:path w="1977" h="880" extrusionOk="0">
                  <a:moveTo>
                    <a:pt x="1343" y="0"/>
                  </a:moveTo>
                  <a:cubicBezTo>
                    <a:pt x="1241" y="0"/>
                    <a:pt x="1139" y="8"/>
                    <a:pt x="1048" y="16"/>
                  </a:cubicBezTo>
                  <a:cubicBezTo>
                    <a:pt x="786" y="40"/>
                    <a:pt x="322" y="64"/>
                    <a:pt x="131" y="242"/>
                  </a:cubicBezTo>
                  <a:cubicBezTo>
                    <a:pt x="36" y="326"/>
                    <a:pt x="0" y="469"/>
                    <a:pt x="48" y="588"/>
                  </a:cubicBezTo>
                  <a:cubicBezTo>
                    <a:pt x="131" y="742"/>
                    <a:pt x="286" y="850"/>
                    <a:pt x="465" y="861"/>
                  </a:cubicBezTo>
                  <a:cubicBezTo>
                    <a:pt x="548" y="873"/>
                    <a:pt x="631" y="879"/>
                    <a:pt x="715" y="879"/>
                  </a:cubicBezTo>
                  <a:cubicBezTo>
                    <a:pt x="798" y="879"/>
                    <a:pt x="881" y="873"/>
                    <a:pt x="965" y="861"/>
                  </a:cubicBezTo>
                  <a:cubicBezTo>
                    <a:pt x="1191" y="850"/>
                    <a:pt x="1417" y="838"/>
                    <a:pt x="1643" y="814"/>
                  </a:cubicBezTo>
                  <a:cubicBezTo>
                    <a:pt x="1703" y="802"/>
                    <a:pt x="1750" y="790"/>
                    <a:pt x="1798" y="766"/>
                  </a:cubicBezTo>
                  <a:cubicBezTo>
                    <a:pt x="1941" y="707"/>
                    <a:pt x="1977" y="469"/>
                    <a:pt x="1965" y="361"/>
                  </a:cubicBezTo>
                  <a:cubicBezTo>
                    <a:pt x="1965" y="278"/>
                    <a:pt x="1929" y="207"/>
                    <a:pt x="1881" y="159"/>
                  </a:cubicBezTo>
                  <a:cubicBezTo>
                    <a:pt x="1754" y="32"/>
                    <a:pt x="1548" y="0"/>
                    <a:pt x="13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6"/>
            <p:cNvSpPr/>
            <p:nvPr/>
          </p:nvSpPr>
          <p:spPr>
            <a:xfrm>
              <a:off x="3333850" y="3953750"/>
              <a:ext cx="502950" cy="260025"/>
            </a:xfrm>
            <a:custGeom>
              <a:avLst/>
              <a:gdLst/>
              <a:ahLst/>
              <a:cxnLst/>
              <a:rect l="l" t="t" r="r" b="b"/>
              <a:pathLst>
                <a:path w="20118" h="10401" extrusionOk="0">
                  <a:moveTo>
                    <a:pt x="10455" y="1"/>
                  </a:moveTo>
                  <a:cubicBezTo>
                    <a:pt x="0" y="1"/>
                    <a:pt x="2758" y="9341"/>
                    <a:pt x="2758" y="9341"/>
                  </a:cubicBezTo>
                  <a:lnTo>
                    <a:pt x="3949" y="10400"/>
                  </a:lnTo>
                  <a:cubicBezTo>
                    <a:pt x="3949" y="10400"/>
                    <a:pt x="3842" y="5114"/>
                    <a:pt x="5366" y="3471"/>
                  </a:cubicBezTo>
                  <a:lnTo>
                    <a:pt x="12379" y="5840"/>
                  </a:lnTo>
                  <a:lnTo>
                    <a:pt x="11521" y="4519"/>
                  </a:lnTo>
                  <a:lnTo>
                    <a:pt x="11521" y="4519"/>
                  </a:lnTo>
                  <a:cubicBezTo>
                    <a:pt x="11521" y="4519"/>
                    <a:pt x="12176" y="4661"/>
                    <a:pt x="12509" y="4733"/>
                  </a:cubicBezTo>
                  <a:cubicBezTo>
                    <a:pt x="12819" y="4792"/>
                    <a:pt x="13129" y="4864"/>
                    <a:pt x="13438" y="4923"/>
                  </a:cubicBezTo>
                  <a:cubicBezTo>
                    <a:pt x="14641" y="5173"/>
                    <a:pt x="15819" y="5400"/>
                    <a:pt x="16843" y="5554"/>
                  </a:cubicBezTo>
                  <a:lnTo>
                    <a:pt x="17153" y="9638"/>
                  </a:lnTo>
                  <a:lnTo>
                    <a:pt x="18201" y="8852"/>
                  </a:lnTo>
                  <a:cubicBezTo>
                    <a:pt x="18201" y="8852"/>
                    <a:pt x="20118" y="232"/>
                    <a:pt x="10890" y="6"/>
                  </a:cubicBezTo>
                  <a:cubicBezTo>
                    <a:pt x="10743" y="3"/>
                    <a:pt x="10597" y="1"/>
                    <a:pt x="1045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6"/>
            <p:cNvSpPr/>
            <p:nvPr/>
          </p:nvSpPr>
          <p:spPr>
            <a:xfrm>
              <a:off x="3541575" y="4421650"/>
              <a:ext cx="141850" cy="16575"/>
            </a:xfrm>
            <a:custGeom>
              <a:avLst/>
              <a:gdLst/>
              <a:ahLst/>
              <a:cxnLst/>
              <a:rect l="l" t="t" r="r" b="b"/>
              <a:pathLst>
                <a:path w="5674" h="663" extrusionOk="0">
                  <a:moveTo>
                    <a:pt x="240" y="1"/>
                  </a:moveTo>
                  <a:cubicBezTo>
                    <a:pt x="76" y="1"/>
                    <a:pt x="0" y="245"/>
                    <a:pt x="176" y="328"/>
                  </a:cubicBezTo>
                  <a:cubicBezTo>
                    <a:pt x="212" y="340"/>
                    <a:pt x="962" y="662"/>
                    <a:pt x="2891" y="662"/>
                  </a:cubicBezTo>
                  <a:lnTo>
                    <a:pt x="2950" y="662"/>
                  </a:lnTo>
                  <a:cubicBezTo>
                    <a:pt x="3003" y="662"/>
                    <a:pt x="3056" y="663"/>
                    <a:pt x="3109" y="663"/>
                  </a:cubicBezTo>
                  <a:cubicBezTo>
                    <a:pt x="3900" y="663"/>
                    <a:pt x="4680" y="579"/>
                    <a:pt x="5451" y="411"/>
                  </a:cubicBezTo>
                  <a:cubicBezTo>
                    <a:pt x="5673" y="378"/>
                    <a:pt x="5625" y="74"/>
                    <a:pt x="5433" y="74"/>
                  </a:cubicBezTo>
                  <a:cubicBezTo>
                    <a:pt x="5420" y="74"/>
                    <a:pt x="5406" y="75"/>
                    <a:pt x="5391" y="78"/>
                  </a:cubicBezTo>
                  <a:cubicBezTo>
                    <a:pt x="4621" y="246"/>
                    <a:pt x="3830" y="329"/>
                    <a:pt x="3047" y="329"/>
                  </a:cubicBezTo>
                  <a:cubicBezTo>
                    <a:pt x="2995" y="329"/>
                    <a:pt x="2943" y="329"/>
                    <a:pt x="2891" y="328"/>
                  </a:cubicBezTo>
                  <a:cubicBezTo>
                    <a:pt x="1045" y="316"/>
                    <a:pt x="319" y="19"/>
                    <a:pt x="319" y="19"/>
                  </a:cubicBezTo>
                  <a:cubicBezTo>
                    <a:pt x="291" y="6"/>
                    <a:pt x="264" y="1"/>
                    <a:pt x="24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6"/>
            <p:cNvSpPr/>
            <p:nvPr/>
          </p:nvSpPr>
          <p:spPr>
            <a:xfrm>
              <a:off x="3498650" y="4145550"/>
              <a:ext cx="211350" cy="90175"/>
            </a:xfrm>
            <a:custGeom>
              <a:avLst/>
              <a:gdLst/>
              <a:ahLst/>
              <a:cxnLst/>
              <a:rect l="l" t="t" r="r" b="b"/>
              <a:pathLst>
                <a:path w="8454" h="3607" extrusionOk="0">
                  <a:moveTo>
                    <a:pt x="2137" y="206"/>
                  </a:moveTo>
                  <a:cubicBezTo>
                    <a:pt x="2961" y="206"/>
                    <a:pt x="3751" y="845"/>
                    <a:pt x="3751" y="1811"/>
                  </a:cubicBezTo>
                  <a:cubicBezTo>
                    <a:pt x="3751" y="2704"/>
                    <a:pt x="3036" y="3419"/>
                    <a:pt x="2155" y="3419"/>
                  </a:cubicBezTo>
                  <a:cubicBezTo>
                    <a:pt x="714" y="3419"/>
                    <a:pt x="0" y="1692"/>
                    <a:pt x="1012" y="680"/>
                  </a:cubicBezTo>
                  <a:cubicBezTo>
                    <a:pt x="1340" y="353"/>
                    <a:pt x="1742" y="206"/>
                    <a:pt x="2137" y="206"/>
                  </a:cubicBezTo>
                  <a:close/>
                  <a:moveTo>
                    <a:pt x="6078" y="206"/>
                  </a:moveTo>
                  <a:cubicBezTo>
                    <a:pt x="6902" y="206"/>
                    <a:pt x="7692" y="845"/>
                    <a:pt x="7692" y="1811"/>
                  </a:cubicBezTo>
                  <a:cubicBezTo>
                    <a:pt x="7692" y="2704"/>
                    <a:pt x="6977" y="3419"/>
                    <a:pt x="6084" y="3419"/>
                  </a:cubicBezTo>
                  <a:cubicBezTo>
                    <a:pt x="4655" y="3419"/>
                    <a:pt x="3941" y="1692"/>
                    <a:pt x="4953" y="680"/>
                  </a:cubicBezTo>
                  <a:cubicBezTo>
                    <a:pt x="5281" y="353"/>
                    <a:pt x="5683" y="206"/>
                    <a:pt x="6078" y="206"/>
                  </a:cubicBezTo>
                  <a:close/>
                  <a:moveTo>
                    <a:pt x="2136" y="0"/>
                  </a:moveTo>
                  <a:cubicBezTo>
                    <a:pt x="1200" y="0"/>
                    <a:pt x="403" y="727"/>
                    <a:pt x="345" y="1680"/>
                  </a:cubicBezTo>
                  <a:cubicBezTo>
                    <a:pt x="274" y="2645"/>
                    <a:pt x="988" y="3502"/>
                    <a:pt x="1953" y="3597"/>
                  </a:cubicBezTo>
                  <a:cubicBezTo>
                    <a:pt x="2012" y="3603"/>
                    <a:pt x="2072" y="3606"/>
                    <a:pt x="2131" y="3606"/>
                  </a:cubicBezTo>
                  <a:cubicBezTo>
                    <a:pt x="3023" y="3606"/>
                    <a:pt x="3806" y="2942"/>
                    <a:pt x="3929" y="2038"/>
                  </a:cubicBezTo>
                  <a:cubicBezTo>
                    <a:pt x="3998" y="2017"/>
                    <a:pt x="4072" y="2004"/>
                    <a:pt x="4146" y="2004"/>
                  </a:cubicBezTo>
                  <a:cubicBezTo>
                    <a:pt x="4200" y="2004"/>
                    <a:pt x="4255" y="2011"/>
                    <a:pt x="4310" y="2026"/>
                  </a:cubicBezTo>
                  <a:cubicBezTo>
                    <a:pt x="4425" y="3003"/>
                    <a:pt x="5250" y="3604"/>
                    <a:pt x="6100" y="3604"/>
                  </a:cubicBezTo>
                  <a:cubicBezTo>
                    <a:pt x="6575" y="3604"/>
                    <a:pt x="7058" y="3416"/>
                    <a:pt x="7430" y="3002"/>
                  </a:cubicBezTo>
                  <a:cubicBezTo>
                    <a:pt x="8454" y="1847"/>
                    <a:pt x="7632" y="26"/>
                    <a:pt x="6084" y="26"/>
                  </a:cubicBezTo>
                  <a:cubicBezTo>
                    <a:pt x="5096" y="26"/>
                    <a:pt x="4298" y="823"/>
                    <a:pt x="4298" y="1811"/>
                  </a:cubicBezTo>
                  <a:lnTo>
                    <a:pt x="4298" y="1823"/>
                  </a:lnTo>
                  <a:cubicBezTo>
                    <a:pt x="4255" y="1819"/>
                    <a:pt x="4211" y="1816"/>
                    <a:pt x="4167" y="1816"/>
                  </a:cubicBezTo>
                  <a:cubicBezTo>
                    <a:pt x="4092" y="1816"/>
                    <a:pt x="4017" y="1825"/>
                    <a:pt x="3941" y="1847"/>
                  </a:cubicBezTo>
                  <a:cubicBezTo>
                    <a:pt x="3941" y="1835"/>
                    <a:pt x="3941" y="1823"/>
                    <a:pt x="3941" y="1811"/>
                  </a:cubicBezTo>
                  <a:cubicBezTo>
                    <a:pt x="3941" y="835"/>
                    <a:pt x="3179" y="37"/>
                    <a:pt x="2203" y="2"/>
                  </a:cubicBezTo>
                  <a:cubicBezTo>
                    <a:pt x="2180" y="1"/>
                    <a:pt x="2158" y="0"/>
                    <a:pt x="213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56"/>
          <p:cNvGrpSpPr/>
          <p:nvPr/>
        </p:nvGrpSpPr>
        <p:grpSpPr>
          <a:xfrm>
            <a:off x="5100638" y="3649674"/>
            <a:ext cx="612085" cy="959177"/>
            <a:chOff x="4717250" y="1038825"/>
            <a:chExt cx="521500" cy="817225"/>
          </a:xfrm>
        </p:grpSpPr>
        <p:sp>
          <p:nvSpPr>
            <p:cNvPr id="2567" name="Google Shape;2567;p56"/>
            <p:cNvSpPr/>
            <p:nvPr/>
          </p:nvSpPr>
          <p:spPr>
            <a:xfrm>
              <a:off x="4775875" y="1583350"/>
              <a:ext cx="435800" cy="272700"/>
            </a:xfrm>
            <a:custGeom>
              <a:avLst/>
              <a:gdLst/>
              <a:ahLst/>
              <a:cxnLst/>
              <a:rect l="l" t="t" r="r" b="b"/>
              <a:pathLst>
                <a:path w="17432" h="10908" extrusionOk="0">
                  <a:moveTo>
                    <a:pt x="8769" y="0"/>
                  </a:moveTo>
                  <a:cubicBezTo>
                    <a:pt x="8719" y="0"/>
                    <a:pt x="8670" y="1"/>
                    <a:pt x="8621" y="1"/>
                  </a:cubicBezTo>
                  <a:cubicBezTo>
                    <a:pt x="6644" y="13"/>
                    <a:pt x="4882" y="180"/>
                    <a:pt x="3608" y="906"/>
                  </a:cubicBezTo>
                  <a:cubicBezTo>
                    <a:pt x="620" y="2644"/>
                    <a:pt x="1" y="10907"/>
                    <a:pt x="1" y="10907"/>
                  </a:cubicBezTo>
                  <a:lnTo>
                    <a:pt x="17432" y="10847"/>
                  </a:lnTo>
                  <a:cubicBezTo>
                    <a:pt x="17432" y="10847"/>
                    <a:pt x="16289" y="2108"/>
                    <a:pt x="13526" y="739"/>
                  </a:cubicBezTo>
                  <a:cubicBezTo>
                    <a:pt x="12516" y="228"/>
                    <a:pt x="10691" y="0"/>
                    <a:pt x="87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6"/>
            <p:cNvSpPr/>
            <p:nvPr/>
          </p:nvSpPr>
          <p:spPr>
            <a:xfrm>
              <a:off x="4833625" y="1764775"/>
              <a:ext cx="19100" cy="90375"/>
            </a:xfrm>
            <a:custGeom>
              <a:avLst/>
              <a:gdLst/>
              <a:ahLst/>
              <a:cxnLst/>
              <a:rect l="l" t="t" r="r" b="b"/>
              <a:pathLst>
                <a:path w="764" h="3615" extrusionOk="0">
                  <a:moveTo>
                    <a:pt x="576" y="1"/>
                  </a:moveTo>
                  <a:cubicBezTo>
                    <a:pt x="499" y="1"/>
                    <a:pt x="422" y="47"/>
                    <a:pt x="405" y="150"/>
                  </a:cubicBezTo>
                  <a:lnTo>
                    <a:pt x="13" y="3424"/>
                  </a:lnTo>
                  <a:cubicBezTo>
                    <a:pt x="1" y="3519"/>
                    <a:pt x="72" y="3602"/>
                    <a:pt x="155" y="3614"/>
                  </a:cubicBezTo>
                  <a:lnTo>
                    <a:pt x="179" y="3614"/>
                  </a:lnTo>
                  <a:cubicBezTo>
                    <a:pt x="263" y="3614"/>
                    <a:pt x="346" y="3543"/>
                    <a:pt x="358" y="3460"/>
                  </a:cubicBezTo>
                  <a:lnTo>
                    <a:pt x="751" y="185"/>
                  </a:lnTo>
                  <a:cubicBezTo>
                    <a:pt x="764" y="68"/>
                    <a:pt x="670" y="1"/>
                    <a:pt x="57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6"/>
            <p:cNvSpPr/>
            <p:nvPr/>
          </p:nvSpPr>
          <p:spPr>
            <a:xfrm>
              <a:off x="5134225" y="1764775"/>
              <a:ext cx="18800" cy="90375"/>
            </a:xfrm>
            <a:custGeom>
              <a:avLst/>
              <a:gdLst/>
              <a:ahLst/>
              <a:cxnLst/>
              <a:rect l="l" t="t" r="r" b="b"/>
              <a:pathLst>
                <a:path w="752" h="3615" extrusionOk="0">
                  <a:moveTo>
                    <a:pt x="186" y="1"/>
                  </a:moveTo>
                  <a:cubicBezTo>
                    <a:pt x="95" y="1"/>
                    <a:pt x="1" y="68"/>
                    <a:pt x="14" y="185"/>
                  </a:cubicBezTo>
                  <a:lnTo>
                    <a:pt x="407" y="3460"/>
                  </a:lnTo>
                  <a:cubicBezTo>
                    <a:pt x="419" y="3543"/>
                    <a:pt x="490" y="3614"/>
                    <a:pt x="573" y="3614"/>
                  </a:cubicBezTo>
                  <a:lnTo>
                    <a:pt x="597" y="3614"/>
                  </a:lnTo>
                  <a:cubicBezTo>
                    <a:pt x="692" y="3602"/>
                    <a:pt x="752" y="3519"/>
                    <a:pt x="740" y="3424"/>
                  </a:cubicBezTo>
                  <a:lnTo>
                    <a:pt x="347" y="150"/>
                  </a:lnTo>
                  <a:cubicBezTo>
                    <a:pt x="336" y="47"/>
                    <a:pt x="262" y="1"/>
                    <a:pt x="18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6"/>
            <p:cNvSpPr/>
            <p:nvPr/>
          </p:nvSpPr>
          <p:spPr>
            <a:xfrm>
              <a:off x="4761375" y="1181700"/>
              <a:ext cx="417550" cy="383725"/>
            </a:xfrm>
            <a:custGeom>
              <a:avLst/>
              <a:gdLst/>
              <a:ahLst/>
              <a:cxnLst/>
              <a:rect l="l" t="t" r="r" b="b"/>
              <a:pathLst>
                <a:path w="16702" h="15349" extrusionOk="0">
                  <a:moveTo>
                    <a:pt x="12565" y="1"/>
                  </a:moveTo>
                  <a:cubicBezTo>
                    <a:pt x="12504" y="1"/>
                    <a:pt x="12442" y="2"/>
                    <a:pt x="12380" y="5"/>
                  </a:cubicBezTo>
                  <a:lnTo>
                    <a:pt x="4355" y="422"/>
                  </a:lnTo>
                  <a:cubicBezTo>
                    <a:pt x="2522" y="517"/>
                    <a:pt x="1069" y="1994"/>
                    <a:pt x="974" y="3815"/>
                  </a:cubicBezTo>
                  <a:lnTo>
                    <a:pt x="974" y="3958"/>
                  </a:lnTo>
                  <a:cubicBezTo>
                    <a:pt x="962" y="4042"/>
                    <a:pt x="962" y="4113"/>
                    <a:pt x="950" y="4184"/>
                  </a:cubicBezTo>
                  <a:cubicBezTo>
                    <a:pt x="833" y="5321"/>
                    <a:pt x="1" y="15349"/>
                    <a:pt x="9167" y="15349"/>
                  </a:cubicBezTo>
                  <a:cubicBezTo>
                    <a:pt x="9314" y="15349"/>
                    <a:pt x="9465" y="15346"/>
                    <a:pt x="9618" y="15341"/>
                  </a:cubicBezTo>
                  <a:cubicBezTo>
                    <a:pt x="16619" y="15103"/>
                    <a:pt x="16702" y="7602"/>
                    <a:pt x="16118" y="3125"/>
                  </a:cubicBezTo>
                  <a:cubicBezTo>
                    <a:pt x="15888" y="1329"/>
                    <a:pt x="14356" y="1"/>
                    <a:pt x="12565"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6"/>
            <p:cNvSpPr/>
            <p:nvPr/>
          </p:nvSpPr>
          <p:spPr>
            <a:xfrm>
              <a:off x="5010425" y="1352525"/>
              <a:ext cx="35450" cy="33350"/>
            </a:xfrm>
            <a:custGeom>
              <a:avLst/>
              <a:gdLst/>
              <a:ahLst/>
              <a:cxnLst/>
              <a:rect l="l" t="t" r="r" b="b"/>
              <a:pathLst>
                <a:path w="1418" h="1334" extrusionOk="0">
                  <a:moveTo>
                    <a:pt x="704" y="1"/>
                  </a:moveTo>
                  <a:cubicBezTo>
                    <a:pt x="676" y="1"/>
                    <a:pt x="648" y="3"/>
                    <a:pt x="620" y="7"/>
                  </a:cubicBezTo>
                  <a:cubicBezTo>
                    <a:pt x="251" y="54"/>
                    <a:pt x="1" y="388"/>
                    <a:pt x="49" y="757"/>
                  </a:cubicBezTo>
                  <a:cubicBezTo>
                    <a:pt x="92" y="1095"/>
                    <a:pt x="377" y="1334"/>
                    <a:pt x="709" y="1334"/>
                  </a:cubicBezTo>
                  <a:cubicBezTo>
                    <a:pt x="738" y="1334"/>
                    <a:pt x="768" y="1332"/>
                    <a:pt x="799" y="1328"/>
                  </a:cubicBezTo>
                  <a:cubicBezTo>
                    <a:pt x="1156" y="1281"/>
                    <a:pt x="1418" y="947"/>
                    <a:pt x="1370" y="578"/>
                  </a:cubicBezTo>
                  <a:cubicBezTo>
                    <a:pt x="1326" y="249"/>
                    <a:pt x="1030" y="1"/>
                    <a:pt x="70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6"/>
            <p:cNvSpPr/>
            <p:nvPr/>
          </p:nvSpPr>
          <p:spPr>
            <a:xfrm>
              <a:off x="4923825" y="1355650"/>
              <a:ext cx="39475" cy="33200"/>
            </a:xfrm>
            <a:custGeom>
              <a:avLst/>
              <a:gdLst/>
              <a:ahLst/>
              <a:cxnLst/>
              <a:rect l="l" t="t" r="r" b="b"/>
              <a:pathLst>
                <a:path w="1579" h="1328" extrusionOk="0">
                  <a:moveTo>
                    <a:pt x="735" y="1"/>
                  </a:moveTo>
                  <a:cubicBezTo>
                    <a:pt x="446" y="1"/>
                    <a:pt x="159" y="187"/>
                    <a:pt x="84" y="525"/>
                  </a:cubicBezTo>
                  <a:cubicBezTo>
                    <a:pt x="0" y="882"/>
                    <a:pt x="226" y="1239"/>
                    <a:pt x="584" y="1310"/>
                  </a:cubicBezTo>
                  <a:cubicBezTo>
                    <a:pt x="637" y="1322"/>
                    <a:pt x="688" y="1328"/>
                    <a:pt x="738" y="1328"/>
                  </a:cubicBezTo>
                  <a:cubicBezTo>
                    <a:pt x="1241" y="1328"/>
                    <a:pt x="1578" y="765"/>
                    <a:pt x="1286" y="310"/>
                  </a:cubicBezTo>
                  <a:cubicBezTo>
                    <a:pt x="1156" y="100"/>
                    <a:pt x="945" y="1"/>
                    <a:pt x="73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6"/>
            <p:cNvSpPr/>
            <p:nvPr/>
          </p:nvSpPr>
          <p:spPr>
            <a:xfrm>
              <a:off x="4956050" y="1426875"/>
              <a:ext cx="60525" cy="16050"/>
            </a:xfrm>
            <a:custGeom>
              <a:avLst/>
              <a:gdLst/>
              <a:ahLst/>
              <a:cxnLst/>
              <a:rect l="l" t="t" r="r" b="b"/>
              <a:pathLst>
                <a:path w="2421" h="642" extrusionOk="0">
                  <a:moveTo>
                    <a:pt x="2205" y="1"/>
                  </a:moveTo>
                  <a:cubicBezTo>
                    <a:pt x="2176" y="1"/>
                    <a:pt x="2146" y="10"/>
                    <a:pt x="2116" y="33"/>
                  </a:cubicBezTo>
                  <a:cubicBezTo>
                    <a:pt x="1820" y="237"/>
                    <a:pt x="1472" y="339"/>
                    <a:pt x="1122" y="339"/>
                  </a:cubicBezTo>
                  <a:cubicBezTo>
                    <a:pt x="839" y="339"/>
                    <a:pt x="555" y="273"/>
                    <a:pt x="295" y="140"/>
                  </a:cubicBezTo>
                  <a:cubicBezTo>
                    <a:pt x="268" y="126"/>
                    <a:pt x="242" y="120"/>
                    <a:pt x="218" y="120"/>
                  </a:cubicBezTo>
                  <a:cubicBezTo>
                    <a:pt x="81" y="120"/>
                    <a:pt x="0" y="321"/>
                    <a:pt x="152" y="402"/>
                  </a:cubicBezTo>
                  <a:cubicBezTo>
                    <a:pt x="420" y="558"/>
                    <a:pt x="729" y="641"/>
                    <a:pt x="1042" y="641"/>
                  </a:cubicBezTo>
                  <a:cubicBezTo>
                    <a:pt x="1063" y="641"/>
                    <a:pt x="1083" y="641"/>
                    <a:pt x="1104" y="640"/>
                  </a:cubicBezTo>
                  <a:lnTo>
                    <a:pt x="1283" y="640"/>
                  </a:lnTo>
                  <a:cubicBezTo>
                    <a:pt x="1640" y="604"/>
                    <a:pt x="1997" y="485"/>
                    <a:pt x="2295" y="271"/>
                  </a:cubicBezTo>
                  <a:cubicBezTo>
                    <a:pt x="2420" y="175"/>
                    <a:pt x="2327" y="1"/>
                    <a:pt x="2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6"/>
            <p:cNvSpPr/>
            <p:nvPr/>
          </p:nvSpPr>
          <p:spPr>
            <a:xfrm>
              <a:off x="5144675" y="1352800"/>
              <a:ext cx="94075" cy="77900"/>
            </a:xfrm>
            <a:custGeom>
              <a:avLst/>
              <a:gdLst/>
              <a:ahLst/>
              <a:cxnLst/>
              <a:rect l="l" t="t" r="r" b="b"/>
              <a:pathLst>
                <a:path w="3763" h="3116" extrusionOk="0">
                  <a:moveTo>
                    <a:pt x="2083" y="1"/>
                  </a:moveTo>
                  <a:cubicBezTo>
                    <a:pt x="1539" y="1"/>
                    <a:pt x="957" y="122"/>
                    <a:pt x="560" y="210"/>
                  </a:cubicBezTo>
                  <a:lnTo>
                    <a:pt x="1" y="3115"/>
                  </a:lnTo>
                  <a:cubicBezTo>
                    <a:pt x="489" y="3055"/>
                    <a:pt x="2084" y="2960"/>
                    <a:pt x="3049" y="2234"/>
                  </a:cubicBezTo>
                  <a:cubicBezTo>
                    <a:pt x="3632" y="1782"/>
                    <a:pt x="3763" y="936"/>
                    <a:pt x="3287" y="400"/>
                  </a:cubicBezTo>
                  <a:cubicBezTo>
                    <a:pt x="3023" y="97"/>
                    <a:pt x="2568" y="1"/>
                    <a:pt x="2083"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6"/>
            <p:cNvSpPr/>
            <p:nvPr/>
          </p:nvSpPr>
          <p:spPr>
            <a:xfrm>
              <a:off x="5180625" y="1369450"/>
              <a:ext cx="37300" cy="13025"/>
            </a:xfrm>
            <a:custGeom>
              <a:avLst/>
              <a:gdLst/>
              <a:ahLst/>
              <a:cxnLst/>
              <a:rect l="l" t="t" r="r" b="b"/>
              <a:pathLst>
                <a:path w="1492" h="521" extrusionOk="0">
                  <a:moveTo>
                    <a:pt x="543" y="0"/>
                  </a:moveTo>
                  <a:cubicBezTo>
                    <a:pt x="418" y="0"/>
                    <a:pt x="293" y="15"/>
                    <a:pt x="170" y="44"/>
                  </a:cubicBezTo>
                  <a:cubicBezTo>
                    <a:pt x="0" y="108"/>
                    <a:pt x="57" y="341"/>
                    <a:pt x="206" y="341"/>
                  </a:cubicBezTo>
                  <a:cubicBezTo>
                    <a:pt x="225" y="341"/>
                    <a:pt x="244" y="338"/>
                    <a:pt x="265" y="330"/>
                  </a:cubicBezTo>
                  <a:cubicBezTo>
                    <a:pt x="354" y="310"/>
                    <a:pt x="445" y="300"/>
                    <a:pt x="535" y="300"/>
                  </a:cubicBezTo>
                  <a:cubicBezTo>
                    <a:pt x="772" y="300"/>
                    <a:pt x="1008" y="367"/>
                    <a:pt x="1206" y="496"/>
                  </a:cubicBezTo>
                  <a:cubicBezTo>
                    <a:pt x="1230" y="508"/>
                    <a:pt x="1253" y="508"/>
                    <a:pt x="1289" y="508"/>
                  </a:cubicBezTo>
                  <a:lnTo>
                    <a:pt x="1289" y="520"/>
                  </a:lnTo>
                  <a:cubicBezTo>
                    <a:pt x="1444" y="520"/>
                    <a:pt x="1492" y="306"/>
                    <a:pt x="1361" y="234"/>
                  </a:cubicBezTo>
                  <a:cubicBezTo>
                    <a:pt x="1112" y="77"/>
                    <a:pt x="829" y="0"/>
                    <a:pt x="5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6"/>
            <p:cNvSpPr/>
            <p:nvPr/>
          </p:nvSpPr>
          <p:spPr>
            <a:xfrm>
              <a:off x="5186350" y="1374150"/>
              <a:ext cx="21175" cy="24400"/>
            </a:xfrm>
            <a:custGeom>
              <a:avLst/>
              <a:gdLst/>
              <a:ahLst/>
              <a:cxnLst/>
              <a:rect l="l" t="t" r="r" b="b"/>
              <a:pathLst>
                <a:path w="847" h="976" extrusionOk="0">
                  <a:moveTo>
                    <a:pt x="643" y="0"/>
                  </a:moveTo>
                  <a:cubicBezTo>
                    <a:pt x="593" y="0"/>
                    <a:pt x="543" y="24"/>
                    <a:pt x="512" y="82"/>
                  </a:cubicBezTo>
                  <a:cubicBezTo>
                    <a:pt x="393" y="308"/>
                    <a:pt x="251" y="523"/>
                    <a:pt x="84" y="725"/>
                  </a:cubicBezTo>
                  <a:cubicBezTo>
                    <a:pt x="1" y="820"/>
                    <a:pt x="60" y="975"/>
                    <a:pt x="191" y="975"/>
                  </a:cubicBezTo>
                  <a:cubicBezTo>
                    <a:pt x="239" y="975"/>
                    <a:pt x="274" y="963"/>
                    <a:pt x="310" y="928"/>
                  </a:cubicBezTo>
                  <a:cubicBezTo>
                    <a:pt x="489" y="713"/>
                    <a:pt x="643" y="475"/>
                    <a:pt x="774" y="225"/>
                  </a:cubicBezTo>
                  <a:cubicBezTo>
                    <a:pt x="847" y="104"/>
                    <a:pt x="745" y="0"/>
                    <a:pt x="64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6"/>
            <p:cNvSpPr/>
            <p:nvPr/>
          </p:nvSpPr>
          <p:spPr>
            <a:xfrm>
              <a:off x="4717250" y="1360975"/>
              <a:ext cx="96150" cy="75675"/>
            </a:xfrm>
            <a:custGeom>
              <a:avLst/>
              <a:gdLst/>
              <a:ahLst/>
              <a:cxnLst/>
              <a:rect l="l" t="t" r="r" b="b"/>
              <a:pathLst>
                <a:path w="3846" h="3027" extrusionOk="0">
                  <a:moveTo>
                    <a:pt x="1795" y="0"/>
                  </a:moveTo>
                  <a:cubicBezTo>
                    <a:pt x="1253" y="0"/>
                    <a:pt x="731" y="103"/>
                    <a:pt x="453" y="442"/>
                  </a:cubicBezTo>
                  <a:cubicBezTo>
                    <a:pt x="0" y="1002"/>
                    <a:pt x="167" y="1847"/>
                    <a:pt x="774" y="2264"/>
                  </a:cubicBezTo>
                  <a:cubicBezTo>
                    <a:pt x="1750" y="2955"/>
                    <a:pt x="3358" y="2990"/>
                    <a:pt x="3846" y="3026"/>
                  </a:cubicBezTo>
                  <a:lnTo>
                    <a:pt x="3179" y="157"/>
                  </a:lnTo>
                  <a:cubicBezTo>
                    <a:pt x="2819" y="88"/>
                    <a:pt x="2298" y="0"/>
                    <a:pt x="1795"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6"/>
            <p:cNvSpPr/>
            <p:nvPr/>
          </p:nvSpPr>
          <p:spPr>
            <a:xfrm>
              <a:off x="4738375" y="1377500"/>
              <a:ext cx="37100" cy="13600"/>
            </a:xfrm>
            <a:custGeom>
              <a:avLst/>
              <a:gdLst/>
              <a:ahLst/>
              <a:cxnLst/>
              <a:rect l="l" t="t" r="r" b="b"/>
              <a:pathLst>
                <a:path w="1484" h="544" extrusionOk="0">
                  <a:moveTo>
                    <a:pt x="994" y="0"/>
                  </a:moveTo>
                  <a:cubicBezTo>
                    <a:pt x="683" y="0"/>
                    <a:pt x="378" y="92"/>
                    <a:pt x="120" y="270"/>
                  </a:cubicBezTo>
                  <a:cubicBezTo>
                    <a:pt x="1" y="341"/>
                    <a:pt x="48" y="543"/>
                    <a:pt x="203" y="543"/>
                  </a:cubicBezTo>
                  <a:cubicBezTo>
                    <a:pt x="227" y="543"/>
                    <a:pt x="263" y="532"/>
                    <a:pt x="286" y="520"/>
                  </a:cubicBezTo>
                  <a:cubicBezTo>
                    <a:pt x="490" y="378"/>
                    <a:pt x="727" y="302"/>
                    <a:pt x="968" y="302"/>
                  </a:cubicBezTo>
                  <a:cubicBezTo>
                    <a:pt x="1050" y="302"/>
                    <a:pt x="1133" y="311"/>
                    <a:pt x="1215" y="329"/>
                  </a:cubicBezTo>
                  <a:cubicBezTo>
                    <a:pt x="1233" y="335"/>
                    <a:pt x="1251" y="337"/>
                    <a:pt x="1267" y="337"/>
                  </a:cubicBezTo>
                  <a:cubicBezTo>
                    <a:pt x="1430" y="337"/>
                    <a:pt x="1484" y="86"/>
                    <a:pt x="1310" y="32"/>
                  </a:cubicBezTo>
                  <a:cubicBezTo>
                    <a:pt x="1205" y="10"/>
                    <a:pt x="1099" y="0"/>
                    <a:pt x="99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6"/>
            <p:cNvSpPr/>
            <p:nvPr/>
          </p:nvSpPr>
          <p:spPr>
            <a:xfrm>
              <a:off x="4748650" y="1382550"/>
              <a:ext cx="21900" cy="24025"/>
            </a:xfrm>
            <a:custGeom>
              <a:avLst/>
              <a:gdLst/>
              <a:ahLst/>
              <a:cxnLst/>
              <a:rect l="l" t="t" r="r" b="b"/>
              <a:pathLst>
                <a:path w="876" h="961" extrusionOk="0">
                  <a:moveTo>
                    <a:pt x="205" y="0"/>
                  </a:moveTo>
                  <a:cubicBezTo>
                    <a:pt x="103" y="0"/>
                    <a:pt x="0" y="112"/>
                    <a:pt x="66" y="234"/>
                  </a:cubicBezTo>
                  <a:cubicBezTo>
                    <a:pt x="209" y="472"/>
                    <a:pt x="375" y="711"/>
                    <a:pt x="566" y="913"/>
                  </a:cubicBezTo>
                  <a:cubicBezTo>
                    <a:pt x="602" y="949"/>
                    <a:pt x="637" y="961"/>
                    <a:pt x="673" y="961"/>
                  </a:cubicBezTo>
                  <a:cubicBezTo>
                    <a:pt x="816" y="961"/>
                    <a:pt x="875" y="794"/>
                    <a:pt x="780" y="699"/>
                  </a:cubicBezTo>
                  <a:cubicBezTo>
                    <a:pt x="614" y="508"/>
                    <a:pt x="459" y="306"/>
                    <a:pt x="328" y="80"/>
                  </a:cubicBezTo>
                  <a:cubicBezTo>
                    <a:pt x="298" y="24"/>
                    <a:pt x="252" y="0"/>
                    <a:pt x="20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6"/>
            <p:cNvSpPr/>
            <p:nvPr/>
          </p:nvSpPr>
          <p:spPr>
            <a:xfrm>
              <a:off x="4932150" y="1533950"/>
              <a:ext cx="121175" cy="72050"/>
            </a:xfrm>
            <a:custGeom>
              <a:avLst/>
              <a:gdLst/>
              <a:ahLst/>
              <a:cxnLst/>
              <a:rect l="l" t="t" r="r" b="b"/>
              <a:pathLst>
                <a:path w="4847" h="2882" extrusionOk="0">
                  <a:moveTo>
                    <a:pt x="4513" y="0"/>
                  </a:moveTo>
                  <a:lnTo>
                    <a:pt x="179" y="286"/>
                  </a:lnTo>
                  <a:lnTo>
                    <a:pt x="1" y="2882"/>
                  </a:lnTo>
                  <a:lnTo>
                    <a:pt x="4846" y="2798"/>
                  </a:lnTo>
                  <a:lnTo>
                    <a:pt x="4513" y="0"/>
                  </a:ln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6"/>
            <p:cNvSpPr/>
            <p:nvPr/>
          </p:nvSpPr>
          <p:spPr>
            <a:xfrm>
              <a:off x="5011025" y="1318625"/>
              <a:ext cx="45275" cy="19825"/>
            </a:xfrm>
            <a:custGeom>
              <a:avLst/>
              <a:gdLst/>
              <a:ahLst/>
              <a:cxnLst/>
              <a:rect l="l" t="t" r="r" b="b"/>
              <a:pathLst>
                <a:path w="1811" h="793" extrusionOk="0">
                  <a:moveTo>
                    <a:pt x="683" y="1"/>
                  </a:moveTo>
                  <a:cubicBezTo>
                    <a:pt x="462" y="1"/>
                    <a:pt x="219" y="30"/>
                    <a:pt x="96" y="172"/>
                  </a:cubicBezTo>
                  <a:cubicBezTo>
                    <a:pt x="48" y="220"/>
                    <a:pt x="13" y="279"/>
                    <a:pt x="13" y="351"/>
                  </a:cubicBezTo>
                  <a:cubicBezTo>
                    <a:pt x="1" y="458"/>
                    <a:pt x="48" y="672"/>
                    <a:pt x="179" y="720"/>
                  </a:cubicBezTo>
                  <a:cubicBezTo>
                    <a:pt x="215" y="743"/>
                    <a:pt x="263" y="755"/>
                    <a:pt x="310" y="755"/>
                  </a:cubicBezTo>
                  <a:cubicBezTo>
                    <a:pt x="477" y="767"/>
                    <a:pt x="656" y="779"/>
                    <a:pt x="834" y="779"/>
                  </a:cubicBezTo>
                  <a:cubicBezTo>
                    <a:pt x="902" y="788"/>
                    <a:pt x="972" y="792"/>
                    <a:pt x="1043" y="792"/>
                  </a:cubicBezTo>
                  <a:cubicBezTo>
                    <a:pt x="1158" y="792"/>
                    <a:pt x="1276" y="782"/>
                    <a:pt x="1394" y="767"/>
                  </a:cubicBezTo>
                  <a:cubicBezTo>
                    <a:pt x="1560" y="755"/>
                    <a:pt x="1703" y="648"/>
                    <a:pt x="1775" y="505"/>
                  </a:cubicBezTo>
                  <a:cubicBezTo>
                    <a:pt x="1810" y="386"/>
                    <a:pt x="1775" y="267"/>
                    <a:pt x="1680" y="184"/>
                  </a:cubicBezTo>
                  <a:cubicBezTo>
                    <a:pt x="1501" y="41"/>
                    <a:pt x="1072" y="29"/>
                    <a:pt x="846" y="5"/>
                  </a:cubicBezTo>
                  <a:cubicBezTo>
                    <a:pt x="795" y="3"/>
                    <a:pt x="739" y="1"/>
                    <a:pt x="68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6"/>
            <p:cNvSpPr/>
            <p:nvPr/>
          </p:nvSpPr>
          <p:spPr>
            <a:xfrm>
              <a:off x="4910725" y="1321150"/>
              <a:ext cx="45275" cy="19850"/>
            </a:xfrm>
            <a:custGeom>
              <a:avLst/>
              <a:gdLst/>
              <a:ahLst/>
              <a:cxnLst/>
              <a:rect l="l" t="t" r="r" b="b"/>
              <a:pathLst>
                <a:path w="1811" h="794" extrusionOk="0">
                  <a:moveTo>
                    <a:pt x="1178" y="0"/>
                  </a:moveTo>
                  <a:cubicBezTo>
                    <a:pt x="1104" y="0"/>
                    <a:pt x="1032" y="5"/>
                    <a:pt x="965" y="11"/>
                  </a:cubicBezTo>
                  <a:cubicBezTo>
                    <a:pt x="739" y="23"/>
                    <a:pt x="310" y="47"/>
                    <a:pt x="131" y="202"/>
                  </a:cubicBezTo>
                  <a:cubicBezTo>
                    <a:pt x="36" y="273"/>
                    <a:pt x="0" y="404"/>
                    <a:pt x="36" y="511"/>
                  </a:cubicBezTo>
                  <a:cubicBezTo>
                    <a:pt x="107" y="654"/>
                    <a:pt x="262" y="762"/>
                    <a:pt x="417" y="773"/>
                  </a:cubicBezTo>
                  <a:cubicBezTo>
                    <a:pt x="529" y="787"/>
                    <a:pt x="640" y="793"/>
                    <a:pt x="752" y="793"/>
                  </a:cubicBezTo>
                  <a:cubicBezTo>
                    <a:pt x="831" y="793"/>
                    <a:pt x="910" y="790"/>
                    <a:pt x="989" y="785"/>
                  </a:cubicBezTo>
                  <a:cubicBezTo>
                    <a:pt x="1155" y="773"/>
                    <a:pt x="1334" y="762"/>
                    <a:pt x="1512" y="750"/>
                  </a:cubicBezTo>
                  <a:cubicBezTo>
                    <a:pt x="1548" y="750"/>
                    <a:pt x="1596" y="738"/>
                    <a:pt x="1643" y="726"/>
                  </a:cubicBezTo>
                  <a:cubicBezTo>
                    <a:pt x="1762" y="666"/>
                    <a:pt x="1810" y="452"/>
                    <a:pt x="1798" y="345"/>
                  </a:cubicBezTo>
                  <a:cubicBezTo>
                    <a:pt x="1798" y="273"/>
                    <a:pt x="1762" y="214"/>
                    <a:pt x="1715" y="166"/>
                  </a:cubicBezTo>
                  <a:cubicBezTo>
                    <a:pt x="1593" y="35"/>
                    <a:pt x="1381" y="0"/>
                    <a:pt x="117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6"/>
            <p:cNvSpPr/>
            <p:nvPr/>
          </p:nvSpPr>
          <p:spPr>
            <a:xfrm>
              <a:off x="4776475" y="1128100"/>
              <a:ext cx="402150" cy="236200"/>
            </a:xfrm>
            <a:custGeom>
              <a:avLst/>
              <a:gdLst/>
              <a:ahLst/>
              <a:cxnLst/>
              <a:rect l="l" t="t" r="r" b="b"/>
              <a:pathLst>
                <a:path w="16086" h="9448" extrusionOk="0">
                  <a:moveTo>
                    <a:pt x="8332" y="0"/>
                  </a:moveTo>
                  <a:cubicBezTo>
                    <a:pt x="7606" y="0"/>
                    <a:pt x="6879" y="93"/>
                    <a:pt x="6168" y="280"/>
                  </a:cubicBezTo>
                  <a:cubicBezTo>
                    <a:pt x="4144" y="804"/>
                    <a:pt x="2299" y="1840"/>
                    <a:pt x="1179" y="3435"/>
                  </a:cubicBezTo>
                  <a:cubicBezTo>
                    <a:pt x="548" y="4316"/>
                    <a:pt x="179" y="5340"/>
                    <a:pt x="72" y="6412"/>
                  </a:cubicBezTo>
                  <a:cubicBezTo>
                    <a:pt x="36" y="6733"/>
                    <a:pt x="1" y="9448"/>
                    <a:pt x="251" y="9448"/>
                  </a:cubicBezTo>
                  <a:cubicBezTo>
                    <a:pt x="667" y="9448"/>
                    <a:pt x="3322" y="8305"/>
                    <a:pt x="5156" y="6364"/>
                  </a:cubicBezTo>
                  <a:cubicBezTo>
                    <a:pt x="6204" y="5257"/>
                    <a:pt x="6811" y="4483"/>
                    <a:pt x="7478" y="3042"/>
                  </a:cubicBezTo>
                  <a:cubicBezTo>
                    <a:pt x="7478" y="3042"/>
                    <a:pt x="11966" y="7591"/>
                    <a:pt x="14860" y="8769"/>
                  </a:cubicBezTo>
                  <a:cubicBezTo>
                    <a:pt x="15193" y="8912"/>
                    <a:pt x="16026" y="9138"/>
                    <a:pt x="16026" y="9138"/>
                  </a:cubicBezTo>
                  <a:cubicBezTo>
                    <a:pt x="16026" y="9138"/>
                    <a:pt x="16086" y="6543"/>
                    <a:pt x="15407" y="4685"/>
                  </a:cubicBezTo>
                  <a:cubicBezTo>
                    <a:pt x="14788" y="2971"/>
                    <a:pt x="13895" y="1816"/>
                    <a:pt x="12252" y="959"/>
                  </a:cubicBezTo>
                  <a:cubicBezTo>
                    <a:pt x="11035" y="323"/>
                    <a:pt x="9687" y="0"/>
                    <a:pt x="833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6"/>
            <p:cNvSpPr/>
            <p:nvPr/>
          </p:nvSpPr>
          <p:spPr>
            <a:xfrm>
              <a:off x="4881850" y="1038825"/>
              <a:ext cx="176825" cy="130650"/>
            </a:xfrm>
            <a:custGeom>
              <a:avLst/>
              <a:gdLst/>
              <a:ahLst/>
              <a:cxnLst/>
              <a:rect l="l" t="t" r="r" b="b"/>
              <a:pathLst>
                <a:path w="7073" h="5226" extrusionOk="0">
                  <a:moveTo>
                    <a:pt x="3735" y="0"/>
                  </a:moveTo>
                  <a:cubicBezTo>
                    <a:pt x="2362" y="0"/>
                    <a:pt x="983" y="620"/>
                    <a:pt x="536" y="1934"/>
                  </a:cubicBezTo>
                  <a:cubicBezTo>
                    <a:pt x="0" y="3506"/>
                    <a:pt x="1072" y="4935"/>
                    <a:pt x="2525" y="5197"/>
                  </a:cubicBezTo>
                  <a:cubicBezTo>
                    <a:pt x="2525" y="5197"/>
                    <a:pt x="3106" y="5225"/>
                    <a:pt x="3787" y="5225"/>
                  </a:cubicBezTo>
                  <a:cubicBezTo>
                    <a:pt x="4561" y="5225"/>
                    <a:pt x="5464" y="5188"/>
                    <a:pt x="5787" y="5030"/>
                  </a:cubicBezTo>
                  <a:cubicBezTo>
                    <a:pt x="6585" y="4625"/>
                    <a:pt x="7073" y="3375"/>
                    <a:pt x="7037" y="2482"/>
                  </a:cubicBezTo>
                  <a:cubicBezTo>
                    <a:pt x="6979" y="869"/>
                    <a:pt x="5361" y="0"/>
                    <a:pt x="373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6"/>
            <p:cNvSpPr/>
            <p:nvPr/>
          </p:nvSpPr>
          <p:spPr>
            <a:xfrm>
              <a:off x="4877075" y="1097800"/>
              <a:ext cx="190225" cy="65150"/>
            </a:xfrm>
            <a:custGeom>
              <a:avLst/>
              <a:gdLst/>
              <a:ahLst/>
              <a:cxnLst/>
              <a:rect l="l" t="t" r="r" b="b"/>
              <a:pathLst>
                <a:path w="7609" h="2606" extrusionOk="0">
                  <a:moveTo>
                    <a:pt x="5252" y="0"/>
                  </a:moveTo>
                  <a:cubicBezTo>
                    <a:pt x="5016" y="0"/>
                    <a:pt x="4772" y="77"/>
                    <a:pt x="4561" y="182"/>
                  </a:cubicBezTo>
                  <a:cubicBezTo>
                    <a:pt x="4178" y="365"/>
                    <a:pt x="3633" y="723"/>
                    <a:pt x="3149" y="723"/>
                  </a:cubicBezTo>
                  <a:cubicBezTo>
                    <a:pt x="2939" y="723"/>
                    <a:pt x="2741" y="656"/>
                    <a:pt x="2573" y="480"/>
                  </a:cubicBezTo>
                  <a:cubicBezTo>
                    <a:pt x="2454" y="349"/>
                    <a:pt x="2382" y="182"/>
                    <a:pt x="2227" y="99"/>
                  </a:cubicBezTo>
                  <a:cubicBezTo>
                    <a:pt x="2133" y="52"/>
                    <a:pt x="2047" y="32"/>
                    <a:pt x="1967" y="32"/>
                  </a:cubicBezTo>
                  <a:cubicBezTo>
                    <a:pt x="1584" y="32"/>
                    <a:pt x="1349" y="503"/>
                    <a:pt x="1072" y="730"/>
                  </a:cubicBezTo>
                  <a:cubicBezTo>
                    <a:pt x="1037" y="754"/>
                    <a:pt x="1013" y="790"/>
                    <a:pt x="977" y="802"/>
                  </a:cubicBezTo>
                  <a:cubicBezTo>
                    <a:pt x="680" y="1004"/>
                    <a:pt x="299" y="1075"/>
                    <a:pt x="108" y="1409"/>
                  </a:cubicBezTo>
                  <a:cubicBezTo>
                    <a:pt x="1" y="1587"/>
                    <a:pt x="1" y="1814"/>
                    <a:pt x="108" y="2004"/>
                  </a:cubicBezTo>
                  <a:cubicBezTo>
                    <a:pt x="277" y="2300"/>
                    <a:pt x="534" y="2333"/>
                    <a:pt x="807" y="2333"/>
                  </a:cubicBezTo>
                  <a:cubicBezTo>
                    <a:pt x="886" y="2333"/>
                    <a:pt x="966" y="2331"/>
                    <a:pt x="1045" y="2331"/>
                  </a:cubicBezTo>
                  <a:cubicBezTo>
                    <a:pt x="1156" y="2331"/>
                    <a:pt x="1266" y="2336"/>
                    <a:pt x="1370" y="2361"/>
                  </a:cubicBezTo>
                  <a:cubicBezTo>
                    <a:pt x="1826" y="2458"/>
                    <a:pt x="2127" y="2606"/>
                    <a:pt x="2520" y="2606"/>
                  </a:cubicBezTo>
                  <a:cubicBezTo>
                    <a:pt x="2661" y="2606"/>
                    <a:pt x="2814" y="2587"/>
                    <a:pt x="2989" y="2540"/>
                  </a:cubicBezTo>
                  <a:cubicBezTo>
                    <a:pt x="3547" y="2403"/>
                    <a:pt x="4082" y="2169"/>
                    <a:pt x="4648" y="2169"/>
                  </a:cubicBezTo>
                  <a:cubicBezTo>
                    <a:pt x="4674" y="2169"/>
                    <a:pt x="4701" y="2170"/>
                    <a:pt x="4728" y="2171"/>
                  </a:cubicBezTo>
                  <a:cubicBezTo>
                    <a:pt x="5311" y="2195"/>
                    <a:pt x="5847" y="2492"/>
                    <a:pt x="6430" y="2528"/>
                  </a:cubicBezTo>
                  <a:cubicBezTo>
                    <a:pt x="6465" y="2531"/>
                    <a:pt x="6500" y="2533"/>
                    <a:pt x="6534" y="2533"/>
                  </a:cubicBezTo>
                  <a:cubicBezTo>
                    <a:pt x="6737" y="2533"/>
                    <a:pt x="6938" y="2475"/>
                    <a:pt x="7121" y="2373"/>
                  </a:cubicBezTo>
                  <a:cubicBezTo>
                    <a:pt x="7597" y="2087"/>
                    <a:pt x="7609" y="1290"/>
                    <a:pt x="7157" y="968"/>
                  </a:cubicBezTo>
                  <a:cubicBezTo>
                    <a:pt x="6883" y="790"/>
                    <a:pt x="6537" y="766"/>
                    <a:pt x="6264" y="599"/>
                  </a:cubicBezTo>
                  <a:cubicBezTo>
                    <a:pt x="6037" y="456"/>
                    <a:pt x="5883" y="218"/>
                    <a:pt x="5644" y="87"/>
                  </a:cubicBezTo>
                  <a:cubicBezTo>
                    <a:pt x="5522" y="26"/>
                    <a:pt x="5388" y="0"/>
                    <a:pt x="5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6"/>
            <p:cNvSpPr/>
            <p:nvPr/>
          </p:nvSpPr>
          <p:spPr>
            <a:xfrm>
              <a:off x="4922950" y="1595200"/>
              <a:ext cx="141700" cy="16500"/>
            </a:xfrm>
            <a:custGeom>
              <a:avLst/>
              <a:gdLst/>
              <a:ahLst/>
              <a:cxnLst/>
              <a:rect l="l" t="t" r="r" b="b"/>
              <a:pathLst>
                <a:path w="5668" h="660" extrusionOk="0">
                  <a:moveTo>
                    <a:pt x="248" y="1"/>
                  </a:moveTo>
                  <a:cubicBezTo>
                    <a:pt x="80" y="1"/>
                    <a:pt x="0" y="241"/>
                    <a:pt x="178" y="325"/>
                  </a:cubicBezTo>
                  <a:cubicBezTo>
                    <a:pt x="214" y="337"/>
                    <a:pt x="964" y="658"/>
                    <a:pt x="2893" y="658"/>
                  </a:cubicBezTo>
                  <a:lnTo>
                    <a:pt x="2940" y="658"/>
                  </a:lnTo>
                  <a:cubicBezTo>
                    <a:pt x="2993" y="659"/>
                    <a:pt x="3046" y="659"/>
                    <a:pt x="3099" y="659"/>
                  </a:cubicBezTo>
                  <a:cubicBezTo>
                    <a:pt x="3891" y="659"/>
                    <a:pt x="4683" y="575"/>
                    <a:pt x="5464" y="408"/>
                  </a:cubicBezTo>
                  <a:cubicBezTo>
                    <a:pt x="5668" y="363"/>
                    <a:pt x="5625" y="72"/>
                    <a:pt x="5427" y="72"/>
                  </a:cubicBezTo>
                  <a:cubicBezTo>
                    <a:pt x="5416" y="72"/>
                    <a:pt x="5405" y="73"/>
                    <a:pt x="5393" y="75"/>
                  </a:cubicBezTo>
                  <a:cubicBezTo>
                    <a:pt x="4663" y="233"/>
                    <a:pt x="3924" y="317"/>
                    <a:pt x="3176" y="317"/>
                  </a:cubicBezTo>
                  <a:cubicBezTo>
                    <a:pt x="3082" y="317"/>
                    <a:pt x="2987" y="315"/>
                    <a:pt x="2893" y="313"/>
                  </a:cubicBezTo>
                  <a:cubicBezTo>
                    <a:pt x="1047" y="313"/>
                    <a:pt x="321" y="15"/>
                    <a:pt x="321" y="15"/>
                  </a:cubicBezTo>
                  <a:cubicBezTo>
                    <a:pt x="295" y="5"/>
                    <a:pt x="271" y="1"/>
                    <a:pt x="24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56"/>
          <p:cNvGrpSpPr/>
          <p:nvPr/>
        </p:nvGrpSpPr>
        <p:grpSpPr>
          <a:xfrm>
            <a:off x="2128704" y="1738265"/>
            <a:ext cx="1070481" cy="2870826"/>
            <a:chOff x="1067857" y="1268942"/>
            <a:chExt cx="1365932" cy="3663637"/>
          </a:xfrm>
        </p:grpSpPr>
        <p:grpSp>
          <p:nvGrpSpPr>
            <p:cNvPr id="2588" name="Google Shape;2588;p56"/>
            <p:cNvGrpSpPr/>
            <p:nvPr/>
          </p:nvGrpSpPr>
          <p:grpSpPr>
            <a:xfrm flipH="1">
              <a:off x="1067857" y="1268942"/>
              <a:ext cx="1365932" cy="3663637"/>
              <a:chOff x="2827800" y="238125"/>
              <a:chExt cx="1946050" cy="5219600"/>
            </a:xfrm>
          </p:grpSpPr>
          <p:sp>
            <p:nvSpPr>
              <p:cNvPr id="2589" name="Google Shape;2589;p56"/>
              <p:cNvSpPr/>
              <p:nvPr/>
            </p:nvSpPr>
            <p:spPr>
              <a:xfrm>
                <a:off x="2827800" y="588750"/>
                <a:ext cx="1930950" cy="4868975"/>
              </a:xfrm>
              <a:custGeom>
                <a:avLst/>
                <a:gdLst/>
                <a:ahLst/>
                <a:cxnLst/>
                <a:rect l="l" t="t" r="r" b="b"/>
                <a:pathLst>
                  <a:path w="77238" h="194759" extrusionOk="0">
                    <a:moveTo>
                      <a:pt x="0" y="0"/>
                    </a:moveTo>
                    <a:lnTo>
                      <a:pt x="0" y="194759"/>
                    </a:lnTo>
                    <a:lnTo>
                      <a:pt x="58727" y="194759"/>
                    </a:lnTo>
                    <a:cubicBezTo>
                      <a:pt x="66295" y="194759"/>
                      <a:pt x="72427" y="188626"/>
                      <a:pt x="72427" y="181059"/>
                    </a:cubicBezTo>
                    <a:cubicBezTo>
                      <a:pt x="72427" y="173508"/>
                      <a:pt x="66295" y="167360"/>
                      <a:pt x="58727" y="167360"/>
                    </a:cubicBezTo>
                    <a:lnTo>
                      <a:pt x="32829" y="167360"/>
                    </a:lnTo>
                    <a:cubicBezTo>
                      <a:pt x="29796" y="167360"/>
                      <a:pt x="27350" y="164914"/>
                      <a:pt x="27350" y="161897"/>
                    </a:cubicBezTo>
                    <a:cubicBezTo>
                      <a:pt x="27350" y="160396"/>
                      <a:pt x="27969" y="159026"/>
                      <a:pt x="28964" y="158048"/>
                    </a:cubicBezTo>
                    <a:cubicBezTo>
                      <a:pt x="29943" y="157069"/>
                      <a:pt x="31313" y="156466"/>
                      <a:pt x="32829" y="156466"/>
                    </a:cubicBezTo>
                    <a:lnTo>
                      <a:pt x="54324" y="156466"/>
                    </a:lnTo>
                    <a:cubicBezTo>
                      <a:pt x="58254" y="156466"/>
                      <a:pt x="61435" y="153286"/>
                      <a:pt x="61435" y="149355"/>
                    </a:cubicBezTo>
                    <a:cubicBezTo>
                      <a:pt x="61435" y="145408"/>
                      <a:pt x="58271" y="142228"/>
                      <a:pt x="54324" y="142228"/>
                    </a:cubicBezTo>
                    <a:lnTo>
                      <a:pt x="16406" y="142228"/>
                    </a:lnTo>
                    <a:cubicBezTo>
                      <a:pt x="12982" y="142228"/>
                      <a:pt x="10193" y="139440"/>
                      <a:pt x="10193" y="136015"/>
                    </a:cubicBezTo>
                    <a:cubicBezTo>
                      <a:pt x="10193" y="132590"/>
                      <a:pt x="12965" y="129801"/>
                      <a:pt x="16406" y="129801"/>
                    </a:cubicBezTo>
                    <a:lnTo>
                      <a:pt x="56493" y="129801"/>
                    </a:lnTo>
                    <a:cubicBezTo>
                      <a:pt x="62332" y="129801"/>
                      <a:pt x="67094" y="125055"/>
                      <a:pt x="67094" y="119200"/>
                    </a:cubicBezTo>
                    <a:cubicBezTo>
                      <a:pt x="67094" y="113346"/>
                      <a:pt x="62332" y="108600"/>
                      <a:pt x="56493" y="108600"/>
                    </a:cubicBezTo>
                    <a:lnTo>
                      <a:pt x="44001" y="108600"/>
                    </a:lnTo>
                    <a:cubicBezTo>
                      <a:pt x="36939" y="108600"/>
                      <a:pt x="31231" y="102892"/>
                      <a:pt x="31231" y="95830"/>
                    </a:cubicBezTo>
                    <a:cubicBezTo>
                      <a:pt x="31231" y="88801"/>
                      <a:pt x="36939" y="83093"/>
                      <a:pt x="43968" y="83093"/>
                    </a:cubicBezTo>
                    <a:lnTo>
                      <a:pt x="60962" y="83093"/>
                    </a:lnTo>
                    <a:cubicBezTo>
                      <a:pt x="64338" y="83093"/>
                      <a:pt x="67077" y="80370"/>
                      <a:pt x="67077" y="76977"/>
                    </a:cubicBezTo>
                    <a:cubicBezTo>
                      <a:pt x="67077" y="75346"/>
                      <a:pt x="66425" y="73797"/>
                      <a:pt x="65283" y="72656"/>
                    </a:cubicBezTo>
                    <a:cubicBezTo>
                      <a:pt x="64142" y="71514"/>
                      <a:pt x="62593" y="70862"/>
                      <a:pt x="60962" y="70862"/>
                    </a:cubicBezTo>
                    <a:lnTo>
                      <a:pt x="27806" y="70862"/>
                    </a:lnTo>
                    <a:cubicBezTo>
                      <a:pt x="24137" y="70862"/>
                      <a:pt x="21136" y="67893"/>
                      <a:pt x="21136" y="64191"/>
                    </a:cubicBezTo>
                    <a:cubicBezTo>
                      <a:pt x="21136" y="62430"/>
                      <a:pt x="21837" y="60718"/>
                      <a:pt x="23093" y="59462"/>
                    </a:cubicBezTo>
                    <a:cubicBezTo>
                      <a:pt x="24349" y="58222"/>
                      <a:pt x="26029" y="57537"/>
                      <a:pt x="27806" y="57537"/>
                    </a:cubicBezTo>
                    <a:lnTo>
                      <a:pt x="69361" y="57537"/>
                    </a:lnTo>
                    <a:cubicBezTo>
                      <a:pt x="71171" y="57537"/>
                      <a:pt x="72916" y="56901"/>
                      <a:pt x="74335" y="55760"/>
                    </a:cubicBezTo>
                    <a:cubicBezTo>
                      <a:pt x="76178" y="54276"/>
                      <a:pt x="77238" y="52009"/>
                      <a:pt x="77238" y="49644"/>
                    </a:cubicBezTo>
                    <a:cubicBezTo>
                      <a:pt x="77238" y="47279"/>
                      <a:pt x="76161" y="45012"/>
                      <a:pt x="74335" y="43512"/>
                    </a:cubicBezTo>
                    <a:cubicBezTo>
                      <a:pt x="72916" y="42370"/>
                      <a:pt x="71171" y="41734"/>
                      <a:pt x="69361" y="41734"/>
                    </a:cubicBezTo>
                    <a:lnTo>
                      <a:pt x="51910" y="41734"/>
                    </a:lnTo>
                    <a:cubicBezTo>
                      <a:pt x="47540" y="41734"/>
                      <a:pt x="44017" y="38212"/>
                      <a:pt x="44017" y="33841"/>
                    </a:cubicBezTo>
                    <a:lnTo>
                      <a:pt x="44017" y="16717"/>
                    </a:lnTo>
                    <a:cubicBezTo>
                      <a:pt x="44017" y="8334"/>
                      <a:pt x="37233" y="1533"/>
                      <a:pt x="28834" y="1533"/>
                    </a:cubicBezTo>
                    <a:lnTo>
                      <a:pt x="5643" y="1533"/>
                    </a:lnTo>
                    <a:cubicBezTo>
                      <a:pt x="5613" y="1534"/>
                      <a:pt x="5582" y="1534"/>
                      <a:pt x="5552" y="1534"/>
                    </a:cubicBezTo>
                    <a:cubicBezTo>
                      <a:pt x="3594" y="1534"/>
                      <a:pt x="1686" y="10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6"/>
              <p:cNvSpPr/>
              <p:nvPr/>
            </p:nvSpPr>
            <p:spPr>
              <a:xfrm>
                <a:off x="3832800" y="2882550"/>
                <a:ext cx="941050" cy="258125"/>
              </a:xfrm>
              <a:custGeom>
                <a:avLst/>
                <a:gdLst/>
                <a:ahLst/>
                <a:cxnLst/>
                <a:rect l="l" t="t" r="r" b="b"/>
                <a:pathLst>
                  <a:path w="37642" h="10325" extrusionOk="0">
                    <a:moveTo>
                      <a:pt x="5154" y="1"/>
                    </a:moveTo>
                    <a:cubicBezTo>
                      <a:pt x="2300" y="1"/>
                      <a:pt x="1" y="2317"/>
                      <a:pt x="1" y="5171"/>
                    </a:cubicBezTo>
                    <a:cubicBezTo>
                      <a:pt x="1" y="8025"/>
                      <a:pt x="2300" y="10324"/>
                      <a:pt x="5154" y="10324"/>
                    </a:cubicBezTo>
                    <a:lnTo>
                      <a:pt x="32455" y="10324"/>
                    </a:lnTo>
                    <a:cubicBezTo>
                      <a:pt x="33026" y="10324"/>
                      <a:pt x="33580" y="10243"/>
                      <a:pt x="34102" y="10063"/>
                    </a:cubicBezTo>
                    <a:cubicBezTo>
                      <a:pt x="36206" y="9346"/>
                      <a:pt x="37609" y="7389"/>
                      <a:pt x="37609" y="5171"/>
                    </a:cubicBezTo>
                    <a:cubicBezTo>
                      <a:pt x="37641" y="2937"/>
                      <a:pt x="36206" y="980"/>
                      <a:pt x="34135" y="278"/>
                    </a:cubicBezTo>
                    <a:cubicBezTo>
                      <a:pt x="33597" y="83"/>
                      <a:pt x="33026" y="1"/>
                      <a:pt x="324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6"/>
              <p:cNvSpPr/>
              <p:nvPr/>
            </p:nvSpPr>
            <p:spPr>
              <a:xfrm>
                <a:off x="3379825" y="238125"/>
                <a:ext cx="940225" cy="258100"/>
              </a:xfrm>
              <a:custGeom>
                <a:avLst/>
                <a:gdLst/>
                <a:ahLst/>
                <a:cxnLst/>
                <a:rect l="l" t="t" r="r" b="b"/>
                <a:pathLst>
                  <a:path w="37609" h="10324" extrusionOk="0">
                    <a:moveTo>
                      <a:pt x="5154" y="0"/>
                    </a:moveTo>
                    <a:cubicBezTo>
                      <a:pt x="2300" y="0"/>
                      <a:pt x="1" y="2300"/>
                      <a:pt x="1" y="5154"/>
                    </a:cubicBezTo>
                    <a:cubicBezTo>
                      <a:pt x="1" y="8008"/>
                      <a:pt x="2300" y="10323"/>
                      <a:pt x="5154" y="10323"/>
                    </a:cubicBezTo>
                    <a:lnTo>
                      <a:pt x="32455" y="10323"/>
                    </a:lnTo>
                    <a:cubicBezTo>
                      <a:pt x="35309" y="10323"/>
                      <a:pt x="37609" y="8008"/>
                      <a:pt x="37609" y="5154"/>
                    </a:cubicBezTo>
                    <a:cubicBezTo>
                      <a:pt x="37609" y="2300"/>
                      <a:pt x="35309" y="0"/>
                      <a:pt x="32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592" name="Google Shape;2592;p56"/>
            <p:cNvCxnSpPr/>
            <p:nvPr/>
          </p:nvCxnSpPr>
          <p:spPr>
            <a:xfrm>
              <a:off x="1236207" y="3725229"/>
              <a:ext cx="795300" cy="0"/>
            </a:xfrm>
            <a:prstGeom prst="straightConnector1">
              <a:avLst/>
            </a:prstGeom>
            <a:noFill/>
            <a:ln w="19050" cap="flat" cmpd="sng">
              <a:solidFill>
                <a:schemeClr val="dk2"/>
              </a:solidFill>
              <a:prstDash val="solid"/>
              <a:round/>
              <a:headEnd type="none" w="med" len="med"/>
              <a:tailEnd type="none" w="med" len="med"/>
            </a:ln>
          </p:spPr>
        </p:cxnSp>
        <p:sp>
          <p:nvSpPr>
            <p:cNvPr id="2593" name="Google Shape;2593;p56"/>
            <p:cNvSpPr/>
            <p:nvPr/>
          </p:nvSpPr>
          <p:spPr>
            <a:xfrm>
              <a:off x="1764200" y="4260263"/>
              <a:ext cx="194100" cy="194100"/>
            </a:xfrm>
            <a:prstGeom prst="arc">
              <a:avLst>
                <a:gd name="adj1" fmla="val 16200000"/>
                <a:gd name="adj2" fmla="val 538542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4" name="Google Shape;2594;p56"/>
          <p:cNvGrpSpPr/>
          <p:nvPr/>
        </p:nvGrpSpPr>
        <p:grpSpPr>
          <a:xfrm>
            <a:off x="1338432" y="2382631"/>
            <a:ext cx="595372" cy="549604"/>
            <a:chOff x="1687400" y="3905821"/>
            <a:chExt cx="595372" cy="549604"/>
          </a:xfrm>
        </p:grpSpPr>
        <p:sp>
          <p:nvSpPr>
            <p:cNvPr id="2595" name="Google Shape;2595;p56"/>
            <p:cNvSpPr/>
            <p:nvPr/>
          </p:nvSpPr>
          <p:spPr>
            <a:xfrm>
              <a:off x="1687400" y="3916241"/>
              <a:ext cx="5589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96" name="Google Shape;2596;p56"/>
            <p:cNvCxnSpPr/>
            <p:nvPr/>
          </p:nvCxnSpPr>
          <p:spPr>
            <a:xfrm>
              <a:off x="1742750" y="3905825"/>
              <a:ext cx="0" cy="549600"/>
            </a:xfrm>
            <a:prstGeom prst="straightConnector1">
              <a:avLst/>
            </a:prstGeom>
            <a:noFill/>
            <a:ln w="19050" cap="flat" cmpd="sng">
              <a:solidFill>
                <a:schemeClr val="dk1"/>
              </a:solidFill>
              <a:prstDash val="solid"/>
              <a:round/>
              <a:headEnd type="none" w="med" len="med"/>
              <a:tailEnd type="none" w="med" len="med"/>
            </a:ln>
          </p:spPr>
        </p:cxnSp>
        <p:sp>
          <p:nvSpPr>
            <p:cNvPr id="2597" name="Google Shape;2597;p56"/>
            <p:cNvSpPr/>
            <p:nvPr/>
          </p:nvSpPr>
          <p:spPr>
            <a:xfrm rot="2700178">
              <a:off x="2088875" y="3968324"/>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nvGrpSpPr>
          <p:cNvPr id="2598" name="Google Shape;2598;p56"/>
          <p:cNvGrpSpPr/>
          <p:nvPr/>
        </p:nvGrpSpPr>
        <p:grpSpPr>
          <a:xfrm>
            <a:off x="1318069" y="1742423"/>
            <a:ext cx="579750" cy="549604"/>
            <a:chOff x="1666550" y="3179683"/>
            <a:chExt cx="579750" cy="549604"/>
          </a:xfrm>
        </p:grpSpPr>
        <p:sp>
          <p:nvSpPr>
            <p:cNvPr id="2599" name="Google Shape;2599;p56"/>
            <p:cNvSpPr/>
            <p:nvPr/>
          </p:nvSpPr>
          <p:spPr>
            <a:xfrm>
              <a:off x="1687400" y="3191977"/>
              <a:ext cx="558900" cy="525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0" name="Google Shape;2600;p56"/>
            <p:cNvGrpSpPr/>
            <p:nvPr/>
          </p:nvGrpSpPr>
          <p:grpSpPr>
            <a:xfrm rot="10800000">
              <a:off x="1666550" y="3179683"/>
              <a:ext cx="540022" cy="549604"/>
              <a:chOff x="1742750" y="3179683"/>
              <a:chExt cx="540022" cy="549604"/>
            </a:xfrm>
          </p:grpSpPr>
          <p:cxnSp>
            <p:nvCxnSpPr>
              <p:cNvPr id="2601" name="Google Shape;2601;p56"/>
              <p:cNvCxnSpPr/>
              <p:nvPr/>
            </p:nvCxnSpPr>
            <p:spPr>
              <a:xfrm>
                <a:off x="1742750" y="3179688"/>
                <a:ext cx="0" cy="549600"/>
              </a:xfrm>
              <a:prstGeom prst="straightConnector1">
                <a:avLst/>
              </a:prstGeom>
              <a:noFill/>
              <a:ln w="19050" cap="flat" cmpd="sng">
                <a:solidFill>
                  <a:schemeClr val="dk1"/>
                </a:solidFill>
                <a:prstDash val="solid"/>
                <a:round/>
                <a:headEnd type="none" w="med" len="med"/>
                <a:tailEnd type="none" w="med" len="med"/>
              </a:ln>
            </p:spPr>
          </p:cxnSp>
          <p:sp>
            <p:nvSpPr>
              <p:cNvPr id="2602" name="Google Shape;2602;p56"/>
              <p:cNvSpPr/>
              <p:nvPr/>
            </p:nvSpPr>
            <p:spPr>
              <a:xfrm rot="2700178">
                <a:off x="2088875" y="3242186"/>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2603" name="Google Shape;2603;p56"/>
          <p:cNvGrpSpPr/>
          <p:nvPr/>
        </p:nvGrpSpPr>
        <p:grpSpPr>
          <a:xfrm>
            <a:off x="649669" y="2378156"/>
            <a:ext cx="595372" cy="549604"/>
            <a:chOff x="1687400" y="2453546"/>
            <a:chExt cx="595372" cy="549604"/>
          </a:xfrm>
        </p:grpSpPr>
        <p:sp>
          <p:nvSpPr>
            <p:cNvPr id="2604" name="Google Shape;2604;p56"/>
            <p:cNvSpPr/>
            <p:nvPr/>
          </p:nvSpPr>
          <p:spPr>
            <a:xfrm>
              <a:off x="1687400" y="2467714"/>
              <a:ext cx="558900" cy="525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5" name="Google Shape;2605;p56"/>
            <p:cNvGrpSpPr/>
            <p:nvPr/>
          </p:nvGrpSpPr>
          <p:grpSpPr>
            <a:xfrm rot="10800000" flipH="1">
              <a:off x="1742750" y="2453546"/>
              <a:ext cx="540022" cy="549604"/>
              <a:chOff x="1742750" y="2453546"/>
              <a:chExt cx="540022" cy="549604"/>
            </a:xfrm>
          </p:grpSpPr>
          <p:cxnSp>
            <p:nvCxnSpPr>
              <p:cNvPr id="2606" name="Google Shape;2606;p56"/>
              <p:cNvCxnSpPr/>
              <p:nvPr/>
            </p:nvCxnSpPr>
            <p:spPr>
              <a:xfrm>
                <a:off x="1742750"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2607" name="Google Shape;2607;p56"/>
              <p:cNvSpPr/>
              <p:nvPr/>
            </p:nvSpPr>
            <p:spPr>
              <a:xfrm rot="2700178">
                <a:off x="2088875"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2608" name="Google Shape;2608;p56"/>
          <p:cNvGrpSpPr/>
          <p:nvPr/>
        </p:nvGrpSpPr>
        <p:grpSpPr>
          <a:xfrm>
            <a:off x="629532" y="1738248"/>
            <a:ext cx="579750" cy="549604"/>
            <a:chOff x="1666550" y="1727408"/>
            <a:chExt cx="579750" cy="549604"/>
          </a:xfrm>
        </p:grpSpPr>
        <p:sp>
          <p:nvSpPr>
            <p:cNvPr id="2609" name="Google Shape;2609;p56"/>
            <p:cNvSpPr/>
            <p:nvPr/>
          </p:nvSpPr>
          <p:spPr>
            <a:xfrm>
              <a:off x="1687400" y="1743450"/>
              <a:ext cx="5589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0" name="Google Shape;2610;p56"/>
            <p:cNvGrpSpPr/>
            <p:nvPr/>
          </p:nvGrpSpPr>
          <p:grpSpPr>
            <a:xfrm flipH="1">
              <a:off x="1666550" y="1727408"/>
              <a:ext cx="540022" cy="549604"/>
              <a:chOff x="1742750" y="1727408"/>
              <a:chExt cx="540022" cy="549604"/>
            </a:xfrm>
          </p:grpSpPr>
          <p:cxnSp>
            <p:nvCxnSpPr>
              <p:cNvPr id="2611" name="Google Shape;2611;p56"/>
              <p:cNvCxnSpPr/>
              <p:nvPr/>
            </p:nvCxnSpPr>
            <p:spPr>
              <a:xfrm>
                <a:off x="1742750" y="1727413"/>
                <a:ext cx="0" cy="549600"/>
              </a:xfrm>
              <a:prstGeom prst="straightConnector1">
                <a:avLst/>
              </a:prstGeom>
              <a:noFill/>
              <a:ln w="19050" cap="flat" cmpd="sng">
                <a:solidFill>
                  <a:schemeClr val="dk1"/>
                </a:solidFill>
                <a:prstDash val="solid"/>
                <a:round/>
                <a:headEnd type="none" w="med" len="med"/>
                <a:tailEnd type="none" w="med" len="med"/>
              </a:ln>
            </p:spPr>
          </p:cxnSp>
          <p:sp>
            <p:nvSpPr>
              <p:cNvPr id="2612" name="Google Shape;2612;p56"/>
              <p:cNvSpPr/>
              <p:nvPr/>
            </p:nvSpPr>
            <p:spPr>
              <a:xfrm rot="2700178">
                <a:off x="2088875" y="1789911"/>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2613" name="Google Shape;2613;p56"/>
          <p:cNvGrpSpPr/>
          <p:nvPr/>
        </p:nvGrpSpPr>
        <p:grpSpPr>
          <a:xfrm>
            <a:off x="649664" y="3269989"/>
            <a:ext cx="1424945" cy="1351848"/>
            <a:chOff x="959850" y="238125"/>
            <a:chExt cx="5695225" cy="5223525"/>
          </a:xfrm>
        </p:grpSpPr>
        <p:sp>
          <p:nvSpPr>
            <p:cNvPr id="2614" name="Google Shape;2614;p56"/>
            <p:cNvSpPr/>
            <p:nvPr/>
          </p:nvSpPr>
          <p:spPr>
            <a:xfrm>
              <a:off x="959850" y="238125"/>
              <a:ext cx="5680800" cy="5223525"/>
            </a:xfrm>
            <a:custGeom>
              <a:avLst/>
              <a:gdLst/>
              <a:ahLst/>
              <a:cxnLst/>
              <a:rect l="l" t="t" r="r" b="b"/>
              <a:pathLst>
                <a:path w="227232" h="208941" extrusionOk="0">
                  <a:moveTo>
                    <a:pt x="0" y="0"/>
                  </a:moveTo>
                  <a:lnTo>
                    <a:pt x="0" y="208941"/>
                  </a:lnTo>
                  <a:lnTo>
                    <a:pt x="209519" y="208941"/>
                  </a:lnTo>
                  <a:cubicBezTo>
                    <a:pt x="216766" y="208941"/>
                    <a:pt x="222639" y="203068"/>
                    <a:pt x="222639" y="195821"/>
                  </a:cubicBezTo>
                  <a:cubicBezTo>
                    <a:pt x="222639" y="188589"/>
                    <a:pt x="216750" y="182700"/>
                    <a:pt x="209519" y="182700"/>
                  </a:cubicBezTo>
                  <a:lnTo>
                    <a:pt x="184699" y="182700"/>
                  </a:lnTo>
                  <a:cubicBezTo>
                    <a:pt x="181810" y="182700"/>
                    <a:pt x="179467" y="180357"/>
                    <a:pt x="179467" y="177468"/>
                  </a:cubicBezTo>
                  <a:cubicBezTo>
                    <a:pt x="179467" y="174578"/>
                    <a:pt x="181810" y="172235"/>
                    <a:pt x="184699" y="172235"/>
                  </a:cubicBezTo>
                  <a:lnTo>
                    <a:pt x="205286" y="172235"/>
                  </a:lnTo>
                  <a:cubicBezTo>
                    <a:pt x="209050" y="172235"/>
                    <a:pt x="212096" y="169189"/>
                    <a:pt x="212096" y="165425"/>
                  </a:cubicBezTo>
                  <a:cubicBezTo>
                    <a:pt x="212096" y="161661"/>
                    <a:pt x="209050" y="158615"/>
                    <a:pt x="205286" y="158615"/>
                  </a:cubicBezTo>
                  <a:lnTo>
                    <a:pt x="168971" y="158615"/>
                  </a:lnTo>
                  <a:cubicBezTo>
                    <a:pt x="168903" y="158617"/>
                    <a:pt x="168835" y="158619"/>
                    <a:pt x="168767" y="158619"/>
                  </a:cubicBezTo>
                  <a:cubicBezTo>
                    <a:pt x="165576" y="158619"/>
                    <a:pt x="162908" y="156110"/>
                    <a:pt x="162801" y="152867"/>
                  </a:cubicBezTo>
                  <a:cubicBezTo>
                    <a:pt x="162676" y="149587"/>
                    <a:pt x="165253" y="146822"/>
                    <a:pt x="168533" y="146698"/>
                  </a:cubicBezTo>
                  <a:lnTo>
                    <a:pt x="207332" y="146698"/>
                  </a:lnTo>
                  <a:cubicBezTo>
                    <a:pt x="212939" y="146698"/>
                    <a:pt x="217485" y="142152"/>
                    <a:pt x="217485" y="136545"/>
                  </a:cubicBezTo>
                  <a:cubicBezTo>
                    <a:pt x="217485" y="130953"/>
                    <a:pt x="212939" y="126392"/>
                    <a:pt x="207332" y="126392"/>
                  </a:cubicBezTo>
                  <a:lnTo>
                    <a:pt x="195367" y="126392"/>
                  </a:lnTo>
                  <a:cubicBezTo>
                    <a:pt x="195319" y="126393"/>
                    <a:pt x="195271" y="126393"/>
                    <a:pt x="195223" y="126393"/>
                  </a:cubicBezTo>
                  <a:cubicBezTo>
                    <a:pt x="188525" y="126393"/>
                    <a:pt x="183059" y="121018"/>
                    <a:pt x="182981" y="114334"/>
                  </a:cubicBezTo>
                  <a:cubicBezTo>
                    <a:pt x="182903" y="107602"/>
                    <a:pt x="188307" y="102057"/>
                    <a:pt x="195055" y="101979"/>
                  </a:cubicBezTo>
                  <a:lnTo>
                    <a:pt x="211627" y="101979"/>
                  </a:lnTo>
                  <a:cubicBezTo>
                    <a:pt x="214860" y="101979"/>
                    <a:pt x="217485" y="99355"/>
                    <a:pt x="217485" y="96122"/>
                  </a:cubicBezTo>
                  <a:cubicBezTo>
                    <a:pt x="217485" y="92873"/>
                    <a:pt x="214860" y="90265"/>
                    <a:pt x="211627" y="90265"/>
                  </a:cubicBezTo>
                  <a:lnTo>
                    <a:pt x="179873" y="90265"/>
                  </a:lnTo>
                  <a:cubicBezTo>
                    <a:pt x="176359" y="90265"/>
                    <a:pt x="173500" y="87406"/>
                    <a:pt x="173500" y="83876"/>
                  </a:cubicBezTo>
                  <a:cubicBezTo>
                    <a:pt x="173500" y="80346"/>
                    <a:pt x="176359" y="77472"/>
                    <a:pt x="179873" y="77472"/>
                  </a:cubicBezTo>
                  <a:lnTo>
                    <a:pt x="219671" y="77472"/>
                  </a:lnTo>
                  <a:cubicBezTo>
                    <a:pt x="223842" y="77472"/>
                    <a:pt x="227231" y="74098"/>
                    <a:pt x="227231" y="69912"/>
                  </a:cubicBezTo>
                  <a:cubicBezTo>
                    <a:pt x="227231" y="67648"/>
                    <a:pt x="226185" y="65492"/>
                    <a:pt x="224435" y="64055"/>
                  </a:cubicBezTo>
                  <a:cubicBezTo>
                    <a:pt x="223076" y="62962"/>
                    <a:pt x="221405" y="62353"/>
                    <a:pt x="219671" y="62353"/>
                  </a:cubicBezTo>
                  <a:lnTo>
                    <a:pt x="202958" y="62353"/>
                  </a:lnTo>
                  <a:cubicBezTo>
                    <a:pt x="198772" y="62353"/>
                    <a:pt x="195399" y="58979"/>
                    <a:pt x="195399" y="54809"/>
                  </a:cubicBezTo>
                  <a:lnTo>
                    <a:pt x="195399" y="38408"/>
                  </a:lnTo>
                  <a:cubicBezTo>
                    <a:pt x="195399" y="30380"/>
                    <a:pt x="188885" y="23851"/>
                    <a:pt x="180857" y="23851"/>
                  </a:cubicBezTo>
                  <a:lnTo>
                    <a:pt x="158662" y="23851"/>
                  </a:lnTo>
                  <a:cubicBezTo>
                    <a:pt x="152773" y="23851"/>
                    <a:pt x="148041" y="19103"/>
                    <a:pt x="148041" y="13245"/>
                  </a:cubicBezTo>
                  <a:cubicBezTo>
                    <a:pt x="148041" y="7622"/>
                    <a:pt x="143667" y="2968"/>
                    <a:pt x="138044" y="2640"/>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6"/>
            <p:cNvSpPr/>
            <p:nvPr/>
          </p:nvSpPr>
          <p:spPr>
            <a:xfrm>
              <a:off x="5754600" y="2994550"/>
              <a:ext cx="900475" cy="246800"/>
            </a:xfrm>
            <a:custGeom>
              <a:avLst/>
              <a:gdLst/>
              <a:ahLst/>
              <a:cxnLst/>
              <a:rect l="l" t="t" r="r" b="b"/>
              <a:pathLst>
                <a:path w="36019" h="9872" extrusionOk="0">
                  <a:moveTo>
                    <a:pt x="4936" y="0"/>
                  </a:moveTo>
                  <a:cubicBezTo>
                    <a:pt x="2203" y="0"/>
                    <a:pt x="1" y="2203"/>
                    <a:pt x="1" y="4936"/>
                  </a:cubicBezTo>
                  <a:cubicBezTo>
                    <a:pt x="1" y="7670"/>
                    <a:pt x="2203" y="9872"/>
                    <a:pt x="4936" y="9872"/>
                  </a:cubicBezTo>
                  <a:lnTo>
                    <a:pt x="31083" y="9872"/>
                  </a:lnTo>
                  <a:cubicBezTo>
                    <a:pt x="33817" y="9872"/>
                    <a:pt x="36019" y="7670"/>
                    <a:pt x="36019" y="4936"/>
                  </a:cubicBezTo>
                  <a:cubicBezTo>
                    <a:pt x="36003" y="2828"/>
                    <a:pt x="34660" y="938"/>
                    <a:pt x="32661" y="250"/>
                  </a:cubicBezTo>
                  <a:cubicBezTo>
                    <a:pt x="32161" y="79"/>
                    <a:pt x="31599" y="0"/>
                    <a:pt x="310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6"/>
            <p:cNvSpPr/>
            <p:nvPr/>
          </p:nvSpPr>
          <p:spPr>
            <a:xfrm>
              <a:off x="5320000" y="462250"/>
              <a:ext cx="900875" cy="246825"/>
            </a:xfrm>
            <a:custGeom>
              <a:avLst/>
              <a:gdLst/>
              <a:ahLst/>
              <a:cxnLst/>
              <a:rect l="l" t="t" r="r" b="b"/>
              <a:pathLst>
                <a:path w="36035" h="9873" extrusionOk="0">
                  <a:moveTo>
                    <a:pt x="4952" y="1"/>
                  </a:moveTo>
                  <a:cubicBezTo>
                    <a:pt x="2218" y="1"/>
                    <a:pt x="0" y="2203"/>
                    <a:pt x="0" y="4936"/>
                  </a:cubicBezTo>
                  <a:cubicBezTo>
                    <a:pt x="0" y="7670"/>
                    <a:pt x="2218" y="9872"/>
                    <a:pt x="4952" y="9872"/>
                  </a:cubicBezTo>
                  <a:lnTo>
                    <a:pt x="31083" y="9872"/>
                  </a:lnTo>
                  <a:cubicBezTo>
                    <a:pt x="33816" y="9872"/>
                    <a:pt x="36034" y="7670"/>
                    <a:pt x="36034" y="4936"/>
                  </a:cubicBezTo>
                  <a:cubicBezTo>
                    <a:pt x="36034" y="2203"/>
                    <a:pt x="33816" y="1"/>
                    <a:pt x="31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9"/>
        <p:cNvGrpSpPr/>
        <p:nvPr/>
      </p:nvGrpSpPr>
      <p:grpSpPr>
        <a:xfrm>
          <a:off x="0" y="0"/>
          <a:ext cx="0" cy="0"/>
          <a:chOff x="0" y="0"/>
          <a:chExt cx="0" cy="0"/>
        </a:xfrm>
      </p:grpSpPr>
      <p:sp>
        <p:nvSpPr>
          <p:cNvPr id="440" name="Google Shape;440;p30"/>
          <p:cNvSpPr txBox="1">
            <a:spLocks noGrp="1"/>
          </p:cNvSpPr>
          <p:nvPr>
            <p:ph type="subTitle" idx="1"/>
          </p:nvPr>
        </p:nvSpPr>
        <p:spPr>
          <a:xfrm>
            <a:off x="2634150" y="1566675"/>
            <a:ext cx="3875700" cy="93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the biggest planet in the Solar System and the fourth-brightest object in the night sky</a:t>
            </a:r>
            <a:endParaRPr/>
          </a:p>
        </p:txBody>
      </p:sp>
      <p:sp>
        <p:nvSpPr>
          <p:cNvPr id="441" name="Google Shape;441;p30"/>
          <p:cNvSpPr txBox="1">
            <a:spLocks noGrp="1"/>
          </p:cNvSpPr>
          <p:nvPr>
            <p:ph type="title"/>
          </p:nvPr>
        </p:nvSpPr>
        <p:spPr>
          <a:xfrm>
            <a:off x="2003700" y="337575"/>
            <a:ext cx="5136600" cy="75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INTRODUCTION</a:t>
            </a:r>
            <a:endParaRPr/>
          </a:p>
        </p:txBody>
      </p:sp>
      <p:sp>
        <p:nvSpPr>
          <p:cNvPr id="442" name="Google Shape;442;p30"/>
          <p:cNvSpPr/>
          <p:nvPr/>
        </p:nvSpPr>
        <p:spPr>
          <a:xfrm>
            <a:off x="2691488" y="2885925"/>
            <a:ext cx="4750" cy="7875"/>
          </a:xfrm>
          <a:custGeom>
            <a:avLst/>
            <a:gdLst/>
            <a:ahLst/>
            <a:cxnLst/>
            <a:rect l="l" t="t" r="r" b="b"/>
            <a:pathLst>
              <a:path w="190" h="315" fill="none" extrusionOk="0">
                <a:moveTo>
                  <a:pt x="190" y="0"/>
                </a:moveTo>
                <a:lnTo>
                  <a:pt x="1" y="315"/>
                </a:lnTo>
              </a:path>
            </a:pathLst>
          </a:custGeom>
          <a:noFill/>
          <a:ln w="19675" cap="flat" cmpd="sng">
            <a:solidFill>
              <a:schemeClr val="accent4"/>
            </a:solidFill>
            <a:prstDash val="solid"/>
            <a:miter lim="3146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 name="Google Shape;443;p30"/>
          <p:cNvGrpSpPr/>
          <p:nvPr/>
        </p:nvGrpSpPr>
        <p:grpSpPr>
          <a:xfrm>
            <a:off x="2802345" y="2836044"/>
            <a:ext cx="3539310" cy="2302048"/>
            <a:chOff x="508075" y="1086550"/>
            <a:chExt cx="2154175" cy="1401125"/>
          </a:xfrm>
        </p:grpSpPr>
        <p:sp>
          <p:nvSpPr>
            <p:cNvPr id="444" name="Google Shape;444;p30"/>
            <p:cNvSpPr/>
            <p:nvPr/>
          </p:nvSpPr>
          <p:spPr>
            <a:xfrm>
              <a:off x="842950" y="2092050"/>
              <a:ext cx="457825" cy="395625"/>
            </a:xfrm>
            <a:custGeom>
              <a:avLst/>
              <a:gdLst/>
              <a:ahLst/>
              <a:cxnLst/>
              <a:rect l="l" t="t" r="r" b="b"/>
              <a:pathLst>
                <a:path w="18313" h="15825" extrusionOk="0">
                  <a:moveTo>
                    <a:pt x="16895" y="1"/>
                  </a:moveTo>
                  <a:lnTo>
                    <a:pt x="489" y="417"/>
                  </a:lnTo>
                  <a:cubicBezTo>
                    <a:pt x="489" y="417"/>
                    <a:pt x="465" y="929"/>
                    <a:pt x="429" y="1751"/>
                  </a:cubicBezTo>
                  <a:cubicBezTo>
                    <a:pt x="322" y="4251"/>
                    <a:pt x="84" y="9526"/>
                    <a:pt x="24" y="11681"/>
                  </a:cubicBezTo>
                  <a:cubicBezTo>
                    <a:pt x="1" y="13026"/>
                    <a:pt x="1" y="14467"/>
                    <a:pt x="36" y="15824"/>
                  </a:cubicBezTo>
                  <a:lnTo>
                    <a:pt x="9073" y="15824"/>
                  </a:lnTo>
                  <a:lnTo>
                    <a:pt x="9442" y="10180"/>
                  </a:lnTo>
                  <a:lnTo>
                    <a:pt x="9442" y="10157"/>
                  </a:lnTo>
                  <a:lnTo>
                    <a:pt x="9502" y="9311"/>
                  </a:lnTo>
                  <a:lnTo>
                    <a:pt x="9621" y="10133"/>
                  </a:lnTo>
                  <a:lnTo>
                    <a:pt x="10490" y="15824"/>
                  </a:lnTo>
                  <a:lnTo>
                    <a:pt x="18312" y="15824"/>
                  </a:lnTo>
                  <a:lnTo>
                    <a:pt x="17431" y="6073"/>
                  </a:lnTo>
                  <a:lnTo>
                    <a:pt x="17419" y="5847"/>
                  </a:lnTo>
                  <a:lnTo>
                    <a:pt x="17419" y="5811"/>
                  </a:lnTo>
                  <a:lnTo>
                    <a:pt x="17038" y="1668"/>
                  </a:lnTo>
                  <a:lnTo>
                    <a:pt x="16895"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0"/>
            <p:cNvSpPr/>
            <p:nvPr/>
          </p:nvSpPr>
          <p:spPr>
            <a:xfrm>
              <a:off x="850700" y="2137000"/>
              <a:ext cx="75175" cy="108975"/>
            </a:xfrm>
            <a:custGeom>
              <a:avLst/>
              <a:gdLst/>
              <a:ahLst/>
              <a:cxnLst/>
              <a:rect l="l" t="t" r="r" b="b"/>
              <a:pathLst>
                <a:path w="3007" h="4359" extrusionOk="0">
                  <a:moveTo>
                    <a:pt x="2909" y="0"/>
                  </a:moveTo>
                  <a:cubicBezTo>
                    <a:pt x="2865" y="0"/>
                    <a:pt x="2822" y="27"/>
                    <a:pt x="2822" y="84"/>
                  </a:cubicBezTo>
                  <a:cubicBezTo>
                    <a:pt x="2691" y="2787"/>
                    <a:pt x="107" y="4180"/>
                    <a:pt x="83" y="4191"/>
                  </a:cubicBezTo>
                  <a:cubicBezTo>
                    <a:pt x="0" y="4239"/>
                    <a:pt x="36" y="4358"/>
                    <a:pt x="119" y="4358"/>
                  </a:cubicBezTo>
                  <a:cubicBezTo>
                    <a:pt x="143" y="4358"/>
                    <a:pt x="155" y="4358"/>
                    <a:pt x="167" y="4346"/>
                  </a:cubicBezTo>
                  <a:cubicBezTo>
                    <a:pt x="191" y="4334"/>
                    <a:pt x="2869" y="2906"/>
                    <a:pt x="3000" y="96"/>
                  </a:cubicBezTo>
                  <a:cubicBezTo>
                    <a:pt x="3007" y="33"/>
                    <a:pt x="2957" y="0"/>
                    <a:pt x="2909"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0"/>
            <p:cNvSpPr/>
            <p:nvPr/>
          </p:nvSpPr>
          <p:spPr>
            <a:xfrm>
              <a:off x="1076025" y="2279625"/>
              <a:ext cx="10575" cy="130650"/>
            </a:xfrm>
            <a:custGeom>
              <a:avLst/>
              <a:gdLst/>
              <a:ahLst/>
              <a:cxnLst/>
              <a:rect l="l" t="t" r="r" b="b"/>
              <a:pathLst>
                <a:path w="423" h="5226" extrusionOk="0">
                  <a:moveTo>
                    <a:pt x="333" y="0"/>
                  </a:moveTo>
                  <a:cubicBezTo>
                    <a:pt x="290" y="0"/>
                    <a:pt x="244" y="30"/>
                    <a:pt x="238" y="94"/>
                  </a:cubicBezTo>
                  <a:lnTo>
                    <a:pt x="0" y="5130"/>
                  </a:lnTo>
                  <a:cubicBezTo>
                    <a:pt x="0" y="5178"/>
                    <a:pt x="36" y="5225"/>
                    <a:pt x="83" y="5225"/>
                  </a:cubicBezTo>
                  <a:cubicBezTo>
                    <a:pt x="131" y="5225"/>
                    <a:pt x="179" y="5190"/>
                    <a:pt x="179" y="5142"/>
                  </a:cubicBezTo>
                  <a:lnTo>
                    <a:pt x="417" y="94"/>
                  </a:lnTo>
                  <a:cubicBezTo>
                    <a:pt x="423" y="33"/>
                    <a:pt x="379" y="0"/>
                    <a:pt x="333"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0"/>
            <p:cNvSpPr/>
            <p:nvPr/>
          </p:nvSpPr>
          <p:spPr>
            <a:xfrm>
              <a:off x="1211450" y="2137000"/>
              <a:ext cx="75025" cy="108975"/>
            </a:xfrm>
            <a:custGeom>
              <a:avLst/>
              <a:gdLst/>
              <a:ahLst/>
              <a:cxnLst/>
              <a:rect l="l" t="t" r="r" b="b"/>
              <a:pathLst>
                <a:path w="3001" h="4359" extrusionOk="0">
                  <a:moveTo>
                    <a:pt x="84" y="0"/>
                  </a:moveTo>
                  <a:cubicBezTo>
                    <a:pt x="36" y="0"/>
                    <a:pt x="0" y="48"/>
                    <a:pt x="0" y="96"/>
                  </a:cubicBezTo>
                  <a:cubicBezTo>
                    <a:pt x="131" y="2906"/>
                    <a:pt x="2810" y="4334"/>
                    <a:pt x="2834" y="4346"/>
                  </a:cubicBezTo>
                  <a:cubicBezTo>
                    <a:pt x="2846" y="4358"/>
                    <a:pt x="2858" y="4358"/>
                    <a:pt x="2870" y="4358"/>
                  </a:cubicBezTo>
                  <a:lnTo>
                    <a:pt x="2882" y="4358"/>
                  </a:lnTo>
                  <a:cubicBezTo>
                    <a:pt x="2965" y="4358"/>
                    <a:pt x="3001" y="4239"/>
                    <a:pt x="2917" y="4191"/>
                  </a:cubicBezTo>
                  <a:cubicBezTo>
                    <a:pt x="2894" y="4180"/>
                    <a:pt x="310" y="2787"/>
                    <a:pt x="179" y="84"/>
                  </a:cubicBezTo>
                  <a:cubicBezTo>
                    <a:pt x="179" y="36"/>
                    <a:pt x="131" y="0"/>
                    <a:pt x="84"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0"/>
            <p:cNvSpPr/>
            <p:nvPr/>
          </p:nvSpPr>
          <p:spPr>
            <a:xfrm>
              <a:off x="539350" y="1424400"/>
              <a:ext cx="83950" cy="92725"/>
            </a:xfrm>
            <a:custGeom>
              <a:avLst/>
              <a:gdLst/>
              <a:ahLst/>
              <a:cxnLst/>
              <a:rect l="l" t="t" r="r" b="b"/>
              <a:pathLst>
                <a:path w="3358" h="3709" extrusionOk="0">
                  <a:moveTo>
                    <a:pt x="1667" y="1"/>
                  </a:moveTo>
                  <a:cubicBezTo>
                    <a:pt x="1572" y="1"/>
                    <a:pt x="1488" y="61"/>
                    <a:pt x="1429" y="144"/>
                  </a:cubicBezTo>
                  <a:cubicBezTo>
                    <a:pt x="1387" y="95"/>
                    <a:pt x="1336" y="77"/>
                    <a:pt x="1283" y="77"/>
                  </a:cubicBezTo>
                  <a:cubicBezTo>
                    <a:pt x="1156" y="77"/>
                    <a:pt x="1018" y="182"/>
                    <a:pt x="976" y="215"/>
                  </a:cubicBezTo>
                  <a:cubicBezTo>
                    <a:pt x="917" y="275"/>
                    <a:pt x="881" y="358"/>
                    <a:pt x="881" y="442"/>
                  </a:cubicBezTo>
                  <a:cubicBezTo>
                    <a:pt x="881" y="442"/>
                    <a:pt x="837" y="405"/>
                    <a:pt x="753" y="405"/>
                  </a:cubicBezTo>
                  <a:cubicBezTo>
                    <a:pt x="693" y="405"/>
                    <a:pt x="612" y="424"/>
                    <a:pt x="512" y="489"/>
                  </a:cubicBezTo>
                  <a:cubicBezTo>
                    <a:pt x="369" y="584"/>
                    <a:pt x="310" y="680"/>
                    <a:pt x="322" y="799"/>
                  </a:cubicBezTo>
                  <a:cubicBezTo>
                    <a:pt x="322" y="799"/>
                    <a:pt x="0" y="906"/>
                    <a:pt x="48" y="1168"/>
                  </a:cubicBezTo>
                  <a:cubicBezTo>
                    <a:pt x="60" y="1299"/>
                    <a:pt x="226" y="2085"/>
                    <a:pt x="929" y="3251"/>
                  </a:cubicBezTo>
                  <a:cubicBezTo>
                    <a:pt x="1129" y="3590"/>
                    <a:pt x="1282" y="3709"/>
                    <a:pt x="1430" y="3709"/>
                  </a:cubicBezTo>
                  <a:cubicBezTo>
                    <a:pt x="1599" y="3709"/>
                    <a:pt x="1760" y="3553"/>
                    <a:pt x="1977" y="3394"/>
                  </a:cubicBezTo>
                  <a:lnTo>
                    <a:pt x="2512" y="3025"/>
                  </a:lnTo>
                  <a:cubicBezTo>
                    <a:pt x="2941" y="2716"/>
                    <a:pt x="3358" y="3097"/>
                    <a:pt x="2739" y="2073"/>
                  </a:cubicBezTo>
                  <a:cubicBezTo>
                    <a:pt x="2417" y="1525"/>
                    <a:pt x="2286" y="763"/>
                    <a:pt x="2048" y="287"/>
                  </a:cubicBezTo>
                  <a:cubicBezTo>
                    <a:pt x="1988" y="120"/>
                    <a:pt x="1846" y="13"/>
                    <a:pt x="1667" y="1"/>
                  </a:cubicBezTo>
                  <a:close/>
                </a:path>
              </a:pathLst>
            </a:custGeom>
            <a:solidFill>
              <a:srgbClr val="FFC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0"/>
            <p:cNvSpPr/>
            <p:nvPr/>
          </p:nvSpPr>
          <p:spPr>
            <a:xfrm>
              <a:off x="543875" y="1443350"/>
              <a:ext cx="22575" cy="36150"/>
            </a:xfrm>
            <a:custGeom>
              <a:avLst/>
              <a:gdLst/>
              <a:ahLst/>
              <a:cxnLst/>
              <a:rect l="l" t="t" r="r" b="b"/>
              <a:pathLst>
                <a:path w="903" h="1446" extrusionOk="0">
                  <a:moveTo>
                    <a:pt x="162" y="1"/>
                  </a:moveTo>
                  <a:cubicBezTo>
                    <a:pt x="83" y="1"/>
                    <a:pt x="0" y="74"/>
                    <a:pt x="45" y="172"/>
                  </a:cubicBezTo>
                  <a:cubicBezTo>
                    <a:pt x="45" y="184"/>
                    <a:pt x="355" y="862"/>
                    <a:pt x="653" y="1386"/>
                  </a:cubicBezTo>
                  <a:cubicBezTo>
                    <a:pt x="676" y="1422"/>
                    <a:pt x="712" y="1446"/>
                    <a:pt x="760" y="1446"/>
                  </a:cubicBezTo>
                  <a:cubicBezTo>
                    <a:pt x="855" y="1446"/>
                    <a:pt x="903" y="1338"/>
                    <a:pt x="855" y="1267"/>
                  </a:cubicBezTo>
                  <a:cubicBezTo>
                    <a:pt x="569" y="755"/>
                    <a:pt x="272" y="88"/>
                    <a:pt x="272" y="88"/>
                  </a:cubicBezTo>
                  <a:cubicBezTo>
                    <a:pt x="254" y="26"/>
                    <a:pt x="208" y="1"/>
                    <a:pt x="16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0"/>
            <p:cNvSpPr/>
            <p:nvPr/>
          </p:nvSpPr>
          <p:spPr>
            <a:xfrm>
              <a:off x="557025" y="1434200"/>
              <a:ext cx="21625" cy="36975"/>
            </a:xfrm>
            <a:custGeom>
              <a:avLst/>
              <a:gdLst/>
              <a:ahLst/>
              <a:cxnLst/>
              <a:rect l="l" t="t" r="r" b="b"/>
              <a:pathLst>
                <a:path w="865" h="1479" extrusionOk="0">
                  <a:moveTo>
                    <a:pt x="145" y="1"/>
                  </a:moveTo>
                  <a:cubicBezTo>
                    <a:pt x="74" y="1"/>
                    <a:pt x="1" y="60"/>
                    <a:pt x="31" y="145"/>
                  </a:cubicBezTo>
                  <a:cubicBezTo>
                    <a:pt x="198" y="585"/>
                    <a:pt x="389" y="1014"/>
                    <a:pt x="615" y="1419"/>
                  </a:cubicBezTo>
                  <a:cubicBezTo>
                    <a:pt x="639" y="1454"/>
                    <a:pt x="674" y="1478"/>
                    <a:pt x="710" y="1478"/>
                  </a:cubicBezTo>
                  <a:cubicBezTo>
                    <a:pt x="805" y="1478"/>
                    <a:pt x="865" y="1371"/>
                    <a:pt x="817" y="1300"/>
                  </a:cubicBezTo>
                  <a:cubicBezTo>
                    <a:pt x="603" y="895"/>
                    <a:pt x="412" y="490"/>
                    <a:pt x="246" y="61"/>
                  </a:cubicBezTo>
                  <a:cubicBezTo>
                    <a:pt x="224" y="19"/>
                    <a:pt x="185" y="1"/>
                    <a:pt x="14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0"/>
            <p:cNvSpPr/>
            <p:nvPr/>
          </p:nvSpPr>
          <p:spPr>
            <a:xfrm>
              <a:off x="570000" y="1427400"/>
              <a:ext cx="21450" cy="36025"/>
            </a:xfrm>
            <a:custGeom>
              <a:avLst/>
              <a:gdLst/>
              <a:ahLst/>
              <a:cxnLst/>
              <a:rect l="l" t="t" r="r" b="b"/>
              <a:pathLst>
                <a:path w="858" h="1441" extrusionOk="0">
                  <a:moveTo>
                    <a:pt x="227" y="0"/>
                  </a:moveTo>
                  <a:lnTo>
                    <a:pt x="0" y="83"/>
                  </a:lnTo>
                  <a:cubicBezTo>
                    <a:pt x="179" y="536"/>
                    <a:pt x="370" y="964"/>
                    <a:pt x="608" y="1381"/>
                  </a:cubicBezTo>
                  <a:cubicBezTo>
                    <a:pt x="620" y="1417"/>
                    <a:pt x="667" y="1441"/>
                    <a:pt x="703" y="1441"/>
                  </a:cubicBezTo>
                  <a:cubicBezTo>
                    <a:pt x="798" y="1441"/>
                    <a:pt x="858" y="1345"/>
                    <a:pt x="810" y="1262"/>
                  </a:cubicBezTo>
                  <a:cubicBezTo>
                    <a:pt x="584" y="857"/>
                    <a:pt x="393" y="429"/>
                    <a:pt x="22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0"/>
            <p:cNvSpPr/>
            <p:nvPr/>
          </p:nvSpPr>
          <p:spPr>
            <a:xfrm>
              <a:off x="596950" y="1441625"/>
              <a:ext cx="21600" cy="43700"/>
            </a:xfrm>
            <a:custGeom>
              <a:avLst/>
              <a:gdLst/>
              <a:ahLst/>
              <a:cxnLst/>
              <a:rect l="l" t="t" r="r" b="b"/>
              <a:pathLst>
                <a:path w="864" h="1748" extrusionOk="0">
                  <a:moveTo>
                    <a:pt x="536" y="0"/>
                  </a:moveTo>
                  <a:cubicBezTo>
                    <a:pt x="0" y="0"/>
                    <a:pt x="125" y="1134"/>
                    <a:pt x="125" y="1134"/>
                  </a:cubicBezTo>
                  <a:cubicBezTo>
                    <a:pt x="125" y="1134"/>
                    <a:pt x="437" y="1747"/>
                    <a:pt x="597" y="1747"/>
                  </a:cubicBezTo>
                  <a:cubicBezTo>
                    <a:pt x="617" y="1747"/>
                    <a:pt x="635" y="1738"/>
                    <a:pt x="649" y="1717"/>
                  </a:cubicBezTo>
                  <a:cubicBezTo>
                    <a:pt x="744" y="1586"/>
                    <a:pt x="756" y="1288"/>
                    <a:pt x="780" y="1062"/>
                  </a:cubicBezTo>
                  <a:cubicBezTo>
                    <a:pt x="839" y="586"/>
                    <a:pt x="863" y="26"/>
                    <a:pt x="577" y="3"/>
                  </a:cubicBezTo>
                  <a:cubicBezTo>
                    <a:pt x="563" y="1"/>
                    <a:pt x="549" y="0"/>
                    <a:pt x="536" y="0"/>
                  </a:cubicBezTo>
                  <a:close/>
                </a:path>
              </a:pathLst>
            </a:custGeom>
            <a:solidFill>
              <a:srgbClr val="FFC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0"/>
            <p:cNvSpPr/>
            <p:nvPr/>
          </p:nvSpPr>
          <p:spPr>
            <a:xfrm>
              <a:off x="597975" y="1442925"/>
              <a:ext cx="8625" cy="22300"/>
            </a:xfrm>
            <a:custGeom>
              <a:avLst/>
              <a:gdLst/>
              <a:ahLst/>
              <a:cxnLst/>
              <a:rect l="l" t="t" r="r" b="b"/>
              <a:pathLst>
                <a:path w="345" h="892" extrusionOk="0">
                  <a:moveTo>
                    <a:pt x="200" y="1"/>
                  </a:moveTo>
                  <a:cubicBezTo>
                    <a:pt x="159" y="1"/>
                    <a:pt x="118" y="22"/>
                    <a:pt x="96" y="70"/>
                  </a:cubicBezTo>
                  <a:cubicBezTo>
                    <a:pt x="24" y="296"/>
                    <a:pt x="1" y="546"/>
                    <a:pt x="13" y="784"/>
                  </a:cubicBezTo>
                  <a:cubicBezTo>
                    <a:pt x="24" y="844"/>
                    <a:pt x="72" y="891"/>
                    <a:pt x="132" y="891"/>
                  </a:cubicBezTo>
                  <a:lnTo>
                    <a:pt x="144" y="891"/>
                  </a:lnTo>
                  <a:cubicBezTo>
                    <a:pt x="215" y="879"/>
                    <a:pt x="263" y="820"/>
                    <a:pt x="251" y="760"/>
                  </a:cubicBezTo>
                  <a:cubicBezTo>
                    <a:pt x="239" y="558"/>
                    <a:pt x="263" y="343"/>
                    <a:pt x="322" y="153"/>
                  </a:cubicBezTo>
                  <a:cubicBezTo>
                    <a:pt x="345" y="63"/>
                    <a:pt x="272" y="1"/>
                    <a:pt x="20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0"/>
            <p:cNvSpPr/>
            <p:nvPr/>
          </p:nvSpPr>
          <p:spPr>
            <a:xfrm>
              <a:off x="508075" y="1481400"/>
              <a:ext cx="1102550" cy="681225"/>
            </a:xfrm>
            <a:custGeom>
              <a:avLst/>
              <a:gdLst/>
              <a:ahLst/>
              <a:cxnLst/>
              <a:rect l="l" t="t" r="r" b="b"/>
              <a:pathLst>
                <a:path w="44102" h="27249" extrusionOk="0">
                  <a:moveTo>
                    <a:pt x="4135" y="1"/>
                  </a:moveTo>
                  <a:cubicBezTo>
                    <a:pt x="3880" y="1"/>
                    <a:pt x="3626" y="33"/>
                    <a:pt x="3382" y="102"/>
                  </a:cubicBezTo>
                  <a:cubicBezTo>
                    <a:pt x="2680" y="317"/>
                    <a:pt x="2037" y="614"/>
                    <a:pt x="1596" y="1221"/>
                  </a:cubicBezTo>
                  <a:cubicBezTo>
                    <a:pt x="1" y="3400"/>
                    <a:pt x="1739" y="6722"/>
                    <a:pt x="2537" y="8925"/>
                  </a:cubicBezTo>
                  <a:cubicBezTo>
                    <a:pt x="3275" y="10985"/>
                    <a:pt x="4263" y="13711"/>
                    <a:pt x="6490" y="13866"/>
                  </a:cubicBezTo>
                  <a:cubicBezTo>
                    <a:pt x="6755" y="13886"/>
                    <a:pt x="7015" y="13895"/>
                    <a:pt x="7267" y="13895"/>
                  </a:cubicBezTo>
                  <a:cubicBezTo>
                    <a:pt x="10980" y="13895"/>
                    <a:pt x="13276" y="11901"/>
                    <a:pt x="13276" y="11901"/>
                  </a:cubicBezTo>
                  <a:lnTo>
                    <a:pt x="13276" y="11901"/>
                  </a:lnTo>
                  <a:cubicBezTo>
                    <a:pt x="13276" y="11902"/>
                    <a:pt x="12479" y="25022"/>
                    <a:pt x="13824" y="26177"/>
                  </a:cubicBezTo>
                  <a:cubicBezTo>
                    <a:pt x="14607" y="26854"/>
                    <a:pt x="18348" y="27249"/>
                    <a:pt x="22120" y="27249"/>
                  </a:cubicBezTo>
                  <a:cubicBezTo>
                    <a:pt x="25976" y="27249"/>
                    <a:pt x="29865" y="26836"/>
                    <a:pt x="30660" y="25891"/>
                  </a:cubicBezTo>
                  <a:cubicBezTo>
                    <a:pt x="31124" y="25355"/>
                    <a:pt x="30981" y="15580"/>
                    <a:pt x="30231" y="12294"/>
                  </a:cubicBezTo>
                  <a:lnTo>
                    <a:pt x="30231" y="12294"/>
                  </a:lnTo>
                  <a:cubicBezTo>
                    <a:pt x="33684" y="13223"/>
                    <a:pt x="37541" y="13425"/>
                    <a:pt x="41197" y="13497"/>
                  </a:cubicBezTo>
                  <a:cubicBezTo>
                    <a:pt x="41316" y="13501"/>
                    <a:pt x="41437" y="13504"/>
                    <a:pt x="41558" y="13504"/>
                  </a:cubicBezTo>
                  <a:cubicBezTo>
                    <a:pt x="42166" y="13504"/>
                    <a:pt x="42786" y="13429"/>
                    <a:pt x="43233" y="13032"/>
                  </a:cubicBezTo>
                  <a:cubicBezTo>
                    <a:pt x="43709" y="12604"/>
                    <a:pt x="43840" y="11913"/>
                    <a:pt x="43947" y="11282"/>
                  </a:cubicBezTo>
                  <a:cubicBezTo>
                    <a:pt x="44018" y="10794"/>
                    <a:pt x="44102" y="10294"/>
                    <a:pt x="44006" y="9818"/>
                  </a:cubicBezTo>
                  <a:cubicBezTo>
                    <a:pt x="43756" y="8496"/>
                    <a:pt x="42387" y="7770"/>
                    <a:pt x="41149" y="7258"/>
                  </a:cubicBezTo>
                  <a:cubicBezTo>
                    <a:pt x="35065" y="4746"/>
                    <a:pt x="27731" y="2626"/>
                    <a:pt x="22790" y="2329"/>
                  </a:cubicBezTo>
                  <a:lnTo>
                    <a:pt x="18468" y="2460"/>
                  </a:lnTo>
                  <a:cubicBezTo>
                    <a:pt x="18463" y="2460"/>
                    <a:pt x="18459" y="2460"/>
                    <a:pt x="18454" y="2460"/>
                  </a:cubicBezTo>
                  <a:cubicBezTo>
                    <a:pt x="14879" y="2460"/>
                    <a:pt x="8300" y="7139"/>
                    <a:pt x="8300" y="7139"/>
                  </a:cubicBezTo>
                  <a:cubicBezTo>
                    <a:pt x="8300" y="7139"/>
                    <a:pt x="6776" y="471"/>
                    <a:pt x="4823" y="78"/>
                  </a:cubicBezTo>
                  <a:cubicBezTo>
                    <a:pt x="4597" y="28"/>
                    <a:pt x="4365" y="1"/>
                    <a:pt x="4135" y="1"/>
                  </a:cubicBezTo>
                  <a:close/>
                </a:path>
              </a:pathLst>
            </a:custGeom>
            <a:solidFill>
              <a:srgbClr val="FF90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0"/>
            <p:cNvSpPr/>
            <p:nvPr/>
          </p:nvSpPr>
          <p:spPr>
            <a:xfrm>
              <a:off x="831650" y="1740500"/>
              <a:ext cx="11625" cy="131325"/>
            </a:xfrm>
            <a:custGeom>
              <a:avLst/>
              <a:gdLst/>
              <a:ahLst/>
              <a:cxnLst/>
              <a:rect l="l" t="t" r="r" b="b"/>
              <a:pathLst>
                <a:path w="465" h="5253" extrusionOk="0">
                  <a:moveTo>
                    <a:pt x="291" y="0"/>
                  </a:moveTo>
                  <a:cubicBezTo>
                    <a:pt x="216" y="0"/>
                    <a:pt x="155" y="67"/>
                    <a:pt x="155" y="144"/>
                  </a:cubicBezTo>
                  <a:cubicBezTo>
                    <a:pt x="155" y="168"/>
                    <a:pt x="0" y="3228"/>
                    <a:pt x="0" y="5097"/>
                  </a:cubicBezTo>
                  <a:cubicBezTo>
                    <a:pt x="0" y="5181"/>
                    <a:pt x="72" y="5252"/>
                    <a:pt x="155" y="5252"/>
                  </a:cubicBezTo>
                  <a:cubicBezTo>
                    <a:pt x="238" y="5252"/>
                    <a:pt x="310" y="5181"/>
                    <a:pt x="310" y="5097"/>
                  </a:cubicBezTo>
                  <a:cubicBezTo>
                    <a:pt x="310" y="3228"/>
                    <a:pt x="453" y="192"/>
                    <a:pt x="464" y="156"/>
                  </a:cubicBezTo>
                  <a:cubicBezTo>
                    <a:pt x="464" y="73"/>
                    <a:pt x="393" y="1"/>
                    <a:pt x="310" y="1"/>
                  </a:cubicBezTo>
                  <a:cubicBezTo>
                    <a:pt x="303" y="1"/>
                    <a:pt x="297" y="0"/>
                    <a:pt x="29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0"/>
            <p:cNvSpPr/>
            <p:nvPr/>
          </p:nvSpPr>
          <p:spPr>
            <a:xfrm>
              <a:off x="828750" y="1162300"/>
              <a:ext cx="372300" cy="344900"/>
            </a:xfrm>
            <a:custGeom>
              <a:avLst/>
              <a:gdLst/>
              <a:ahLst/>
              <a:cxnLst/>
              <a:rect l="l" t="t" r="r" b="b"/>
              <a:pathLst>
                <a:path w="14892" h="13796" extrusionOk="0">
                  <a:moveTo>
                    <a:pt x="11123" y="1"/>
                  </a:moveTo>
                  <a:cubicBezTo>
                    <a:pt x="11054" y="1"/>
                    <a:pt x="10985" y="3"/>
                    <a:pt x="10915" y="8"/>
                  </a:cubicBezTo>
                  <a:lnTo>
                    <a:pt x="3736" y="484"/>
                  </a:lnTo>
                  <a:cubicBezTo>
                    <a:pt x="2093" y="579"/>
                    <a:pt x="795" y="1913"/>
                    <a:pt x="735" y="3556"/>
                  </a:cubicBezTo>
                  <a:lnTo>
                    <a:pt x="735" y="3687"/>
                  </a:lnTo>
                  <a:cubicBezTo>
                    <a:pt x="735" y="3758"/>
                    <a:pt x="723" y="3817"/>
                    <a:pt x="723" y="3889"/>
                  </a:cubicBezTo>
                  <a:cubicBezTo>
                    <a:pt x="630" y="4892"/>
                    <a:pt x="0" y="13795"/>
                    <a:pt x="8080" y="13795"/>
                  </a:cubicBezTo>
                  <a:cubicBezTo>
                    <a:pt x="8251" y="13795"/>
                    <a:pt x="8426" y="13791"/>
                    <a:pt x="8605" y="13783"/>
                  </a:cubicBezTo>
                  <a:cubicBezTo>
                    <a:pt x="14892" y="13497"/>
                    <a:pt x="14868" y="6746"/>
                    <a:pt x="14285" y="2746"/>
                  </a:cubicBezTo>
                  <a:cubicBezTo>
                    <a:pt x="14056" y="1160"/>
                    <a:pt x="12702" y="1"/>
                    <a:pt x="11123"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0"/>
            <p:cNvSpPr/>
            <p:nvPr/>
          </p:nvSpPr>
          <p:spPr>
            <a:xfrm>
              <a:off x="1049225" y="1316100"/>
              <a:ext cx="32175" cy="29725"/>
            </a:xfrm>
            <a:custGeom>
              <a:avLst/>
              <a:gdLst/>
              <a:ahLst/>
              <a:cxnLst/>
              <a:rect l="l" t="t" r="r" b="b"/>
              <a:pathLst>
                <a:path w="1287" h="1189" extrusionOk="0">
                  <a:moveTo>
                    <a:pt x="646" y="1"/>
                  </a:moveTo>
                  <a:cubicBezTo>
                    <a:pt x="360" y="1"/>
                    <a:pt x="113" y="192"/>
                    <a:pt x="60" y="475"/>
                  </a:cubicBezTo>
                  <a:cubicBezTo>
                    <a:pt x="1" y="809"/>
                    <a:pt x="203" y="1118"/>
                    <a:pt x="536" y="1178"/>
                  </a:cubicBezTo>
                  <a:cubicBezTo>
                    <a:pt x="574" y="1185"/>
                    <a:pt x="611" y="1188"/>
                    <a:pt x="648" y="1188"/>
                  </a:cubicBezTo>
                  <a:cubicBezTo>
                    <a:pt x="927" y="1188"/>
                    <a:pt x="1174" y="996"/>
                    <a:pt x="1227" y="702"/>
                  </a:cubicBezTo>
                  <a:cubicBezTo>
                    <a:pt x="1286" y="380"/>
                    <a:pt x="1084" y="71"/>
                    <a:pt x="763" y="11"/>
                  </a:cubicBezTo>
                  <a:cubicBezTo>
                    <a:pt x="723" y="4"/>
                    <a:pt x="685" y="1"/>
                    <a:pt x="64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0"/>
            <p:cNvSpPr/>
            <p:nvPr/>
          </p:nvSpPr>
          <p:spPr>
            <a:xfrm>
              <a:off x="972125" y="1319825"/>
              <a:ext cx="35150" cy="29625"/>
            </a:xfrm>
            <a:custGeom>
              <a:avLst/>
              <a:gdLst/>
              <a:ahLst/>
              <a:cxnLst/>
              <a:rect l="l" t="t" r="r" b="b"/>
              <a:pathLst>
                <a:path w="1406" h="1185" extrusionOk="0">
                  <a:moveTo>
                    <a:pt x="651" y="0"/>
                  </a:moveTo>
                  <a:cubicBezTo>
                    <a:pt x="386" y="0"/>
                    <a:pt x="123" y="169"/>
                    <a:pt x="60" y="469"/>
                  </a:cubicBezTo>
                  <a:cubicBezTo>
                    <a:pt x="1" y="791"/>
                    <a:pt x="203" y="1112"/>
                    <a:pt x="525" y="1172"/>
                  </a:cubicBezTo>
                  <a:cubicBezTo>
                    <a:pt x="568" y="1181"/>
                    <a:pt x="611" y="1185"/>
                    <a:pt x="652" y="1185"/>
                  </a:cubicBezTo>
                  <a:cubicBezTo>
                    <a:pt x="1107" y="1185"/>
                    <a:pt x="1406" y="671"/>
                    <a:pt x="1144" y="267"/>
                  </a:cubicBezTo>
                  <a:cubicBezTo>
                    <a:pt x="1026" y="84"/>
                    <a:pt x="838" y="0"/>
                    <a:pt x="65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0"/>
            <p:cNvSpPr/>
            <p:nvPr/>
          </p:nvSpPr>
          <p:spPr>
            <a:xfrm>
              <a:off x="1000750" y="1382125"/>
              <a:ext cx="55725" cy="15825"/>
            </a:xfrm>
            <a:custGeom>
              <a:avLst/>
              <a:gdLst/>
              <a:ahLst/>
              <a:cxnLst/>
              <a:rect l="l" t="t" r="r" b="b"/>
              <a:pathLst>
                <a:path w="2229" h="633" extrusionOk="0">
                  <a:moveTo>
                    <a:pt x="2002" y="0"/>
                  </a:moveTo>
                  <a:cubicBezTo>
                    <a:pt x="1971" y="0"/>
                    <a:pt x="1937" y="11"/>
                    <a:pt x="1904" y="37"/>
                  </a:cubicBezTo>
                  <a:cubicBezTo>
                    <a:pt x="1639" y="227"/>
                    <a:pt x="1324" y="324"/>
                    <a:pt x="1008" y="324"/>
                  </a:cubicBezTo>
                  <a:cubicBezTo>
                    <a:pt x="769" y="324"/>
                    <a:pt x="529" y="269"/>
                    <a:pt x="308" y="156"/>
                  </a:cubicBezTo>
                  <a:cubicBezTo>
                    <a:pt x="283" y="142"/>
                    <a:pt x="257" y="136"/>
                    <a:pt x="233" y="136"/>
                  </a:cubicBezTo>
                  <a:cubicBezTo>
                    <a:pt x="92" y="136"/>
                    <a:pt x="1" y="348"/>
                    <a:pt x="154" y="430"/>
                  </a:cubicBezTo>
                  <a:cubicBezTo>
                    <a:pt x="416" y="561"/>
                    <a:pt x="701" y="632"/>
                    <a:pt x="999" y="632"/>
                  </a:cubicBezTo>
                  <a:cubicBezTo>
                    <a:pt x="1058" y="632"/>
                    <a:pt x="1118" y="632"/>
                    <a:pt x="1189" y="620"/>
                  </a:cubicBezTo>
                  <a:cubicBezTo>
                    <a:pt x="1511" y="597"/>
                    <a:pt x="1832" y="478"/>
                    <a:pt x="2094" y="287"/>
                  </a:cubicBezTo>
                  <a:cubicBezTo>
                    <a:pt x="2228" y="182"/>
                    <a:pt x="2132" y="0"/>
                    <a:pt x="200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0"/>
            <p:cNvSpPr/>
            <p:nvPr/>
          </p:nvSpPr>
          <p:spPr>
            <a:xfrm>
              <a:off x="1170675" y="1314300"/>
              <a:ext cx="83375" cy="70250"/>
            </a:xfrm>
            <a:custGeom>
              <a:avLst/>
              <a:gdLst/>
              <a:ahLst/>
              <a:cxnLst/>
              <a:rect l="l" t="t" r="r" b="b"/>
              <a:pathLst>
                <a:path w="3335" h="2810" extrusionOk="0">
                  <a:moveTo>
                    <a:pt x="1873" y="0"/>
                  </a:moveTo>
                  <a:cubicBezTo>
                    <a:pt x="1371" y="0"/>
                    <a:pt x="823" y="123"/>
                    <a:pt x="453" y="214"/>
                  </a:cubicBezTo>
                  <a:lnTo>
                    <a:pt x="0" y="2810"/>
                  </a:lnTo>
                  <a:cubicBezTo>
                    <a:pt x="429" y="2750"/>
                    <a:pt x="1858" y="2655"/>
                    <a:pt x="2703" y="1988"/>
                  </a:cubicBezTo>
                  <a:cubicBezTo>
                    <a:pt x="3227" y="1583"/>
                    <a:pt x="3334" y="821"/>
                    <a:pt x="2905" y="345"/>
                  </a:cubicBezTo>
                  <a:cubicBezTo>
                    <a:pt x="2678" y="85"/>
                    <a:pt x="2291" y="0"/>
                    <a:pt x="1873"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0"/>
            <p:cNvSpPr/>
            <p:nvPr/>
          </p:nvSpPr>
          <p:spPr>
            <a:xfrm>
              <a:off x="1201250" y="1328750"/>
              <a:ext cx="34925" cy="12350"/>
            </a:xfrm>
            <a:custGeom>
              <a:avLst/>
              <a:gdLst/>
              <a:ahLst/>
              <a:cxnLst/>
              <a:rect l="l" t="t" r="r" b="b"/>
              <a:pathLst>
                <a:path w="1397" h="494" extrusionOk="0">
                  <a:moveTo>
                    <a:pt x="539" y="0"/>
                  </a:moveTo>
                  <a:cubicBezTo>
                    <a:pt x="416" y="0"/>
                    <a:pt x="292" y="17"/>
                    <a:pt x="170" y="53"/>
                  </a:cubicBezTo>
                  <a:cubicBezTo>
                    <a:pt x="1" y="116"/>
                    <a:pt x="67" y="350"/>
                    <a:pt x="218" y="350"/>
                  </a:cubicBezTo>
                  <a:cubicBezTo>
                    <a:pt x="237" y="350"/>
                    <a:pt x="257" y="346"/>
                    <a:pt x="277" y="338"/>
                  </a:cubicBezTo>
                  <a:cubicBezTo>
                    <a:pt x="365" y="317"/>
                    <a:pt x="453" y="306"/>
                    <a:pt x="540" y="306"/>
                  </a:cubicBezTo>
                  <a:cubicBezTo>
                    <a:pt x="740" y="306"/>
                    <a:pt x="937" y="362"/>
                    <a:pt x="1111" y="469"/>
                  </a:cubicBezTo>
                  <a:cubicBezTo>
                    <a:pt x="1135" y="481"/>
                    <a:pt x="1159" y="493"/>
                    <a:pt x="1182" y="493"/>
                  </a:cubicBezTo>
                  <a:cubicBezTo>
                    <a:pt x="1337" y="493"/>
                    <a:pt x="1397" y="279"/>
                    <a:pt x="1254" y="207"/>
                  </a:cubicBezTo>
                  <a:cubicBezTo>
                    <a:pt x="1038" y="72"/>
                    <a:pt x="790" y="0"/>
                    <a:pt x="53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0"/>
            <p:cNvSpPr/>
            <p:nvPr/>
          </p:nvSpPr>
          <p:spPr>
            <a:xfrm>
              <a:off x="1206675" y="1332875"/>
              <a:ext cx="20075" cy="23100"/>
            </a:xfrm>
            <a:custGeom>
              <a:avLst/>
              <a:gdLst/>
              <a:ahLst/>
              <a:cxnLst/>
              <a:rect l="l" t="t" r="r" b="b"/>
              <a:pathLst>
                <a:path w="803" h="924" extrusionOk="0">
                  <a:moveTo>
                    <a:pt x="600" y="0"/>
                  </a:moveTo>
                  <a:cubicBezTo>
                    <a:pt x="549" y="0"/>
                    <a:pt x="497" y="27"/>
                    <a:pt x="465" y="90"/>
                  </a:cubicBezTo>
                  <a:cubicBezTo>
                    <a:pt x="358" y="293"/>
                    <a:pt x="239" y="483"/>
                    <a:pt x="84" y="662"/>
                  </a:cubicBezTo>
                  <a:cubicBezTo>
                    <a:pt x="1" y="757"/>
                    <a:pt x="72" y="924"/>
                    <a:pt x="203" y="924"/>
                  </a:cubicBezTo>
                  <a:cubicBezTo>
                    <a:pt x="251" y="924"/>
                    <a:pt x="287" y="900"/>
                    <a:pt x="322" y="864"/>
                  </a:cubicBezTo>
                  <a:cubicBezTo>
                    <a:pt x="477" y="674"/>
                    <a:pt x="620" y="459"/>
                    <a:pt x="739" y="233"/>
                  </a:cubicBezTo>
                  <a:cubicBezTo>
                    <a:pt x="803" y="106"/>
                    <a:pt x="702" y="0"/>
                    <a:pt x="60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0"/>
            <p:cNvSpPr/>
            <p:nvPr/>
          </p:nvSpPr>
          <p:spPr>
            <a:xfrm>
              <a:off x="787000" y="1326600"/>
              <a:ext cx="86625" cy="67175"/>
            </a:xfrm>
            <a:custGeom>
              <a:avLst/>
              <a:gdLst/>
              <a:ahLst/>
              <a:cxnLst/>
              <a:rect l="l" t="t" r="r" b="b"/>
              <a:pathLst>
                <a:path w="3465" h="2687" extrusionOk="0">
                  <a:moveTo>
                    <a:pt x="1647" y="1"/>
                  </a:moveTo>
                  <a:cubicBezTo>
                    <a:pt x="1146" y="1"/>
                    <a:pt x="660" y="94"/>
                    <a:pt x="405" y="413"/>
                  </a:cubicBezTo>
                  <a:cubicBezTo>
                    <a:pt x="0" y="913"/>
                    <a:pt x="167" y="1663"/>
                    <a:pt x="703" y="2044"/>
                  </a:cubicBezTo>
                  <a:cubicBezTo>
                    <a:pt x="1596" y="2651"/>
                    <a:pt x="3036" y="2663"/>
                    <a:pt x="3465" y="2687"/>
                  </a:cubicBezTo>
                  <a:lnTo>
                    <a:pt x="2846" y="127"/>
                  </a:lnTo>
                  <a:cubicBezTo>
                    <a:pt x="2530" y="71"/>
                    <a:pt x="2083" y="1"/>
                    <a:pt x="1647"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0"/>
            <p:cNvSpPr/>
            <p:nvPr/>
          </p:nvSpPr>
          <p:spPr>
            <a:xfrm>
              <a:off x="805150" y="1340875"/>
              <a:ext cx="34775" cy="13325"/>
            </a:xfrm>
            <a:custGeom>
              <a:avLst/>
              <a:gdLst/>
              <a:ahLst/>
              <a:cxnLst/>
              <a:rect l="l" t="t" r="r" b="b"/>
              <a:pathLst>
                <a:path w="1391" h="533" extrusionOk="0">
                  <a:moveTo>
                    <a:pt x="915" y="0"/>
                  </a:moveTo>
                  <a:cubicBezTo>
                    <a:pt x="637" y="0"/>
                    <a:pt x="361" y="87"/>
                    <a:pt x="131" y="246"/>
                  </a:cubicBezTo>
                  <a:cubicBezTo>
                    <a:pt x="0" y="330"/>
                    <a:pt x="60" y="532"/>
                    <a:pt x="215" y="532"/>
                  </a:cubicBezTo>
                  <a:cubicBezTo>
                    <a:pt x="250" y="532"/>
                    <a:pt x="274" y="520"/>
                    <a:pt x="298" y="508"/>
                  </a:cubicBezTo>
                  <a:cubicBezTo>
                    <a:pt x="480" y="381"/>
                    <a:pt x="697" y="309"/>
                    <a:pt x="917" y="309"/>
                  </a:cubicBezTo>
                  <a:cubicBezTo>
                    <a:pt x="985" y="309"/>
                    <a:pt x="1053" y="316"/>
                    <a:pt x="1120" y="330"/>
                  </a:cubicBezTo>
                  <a:cubicBezTo>
                    <a:pt x="1135" y="333"/>
                    <a:pt x="1149" y="335"/>
                    <a:pt x="1162" y="335"/>
                  </a:cubicBezTo>
                  <a:cubicBezTo>
                    <a:pt x="1333" y="335"/>
                    <a:pt x="1390" y="76"/>
                    <a:pt x="1203" y="32"/>
                  </a:cubicBezTo>
                  <a:cubicBezTo>
                    <a:pt x="1108" y="11"/>
                    <a:pt x="1012" y="0"/>
                    <a:pt x="91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0"/>
            <p:cNvSpPr/>
            <p:nvPr/>
          </p:nvSpPr>
          <p:spPr>
            <a:xfrm>
              <a:off x="814575" y="1345550"/>
              <a:ext cx="20950" cy="22325"/>
            </a:xfrm>
            <a:custGeom>
              <a:avLst/>
              <a:gdLst/>
              <a:ahLst/>
              <a:cxnLst/>
              <a:rect l="l" t="t" r="r" b="b"/>
              <a:pathLst>
                <a:path w="838" h="893" extrusionOk="0">
                  <a:moveTo>
                    <a:pt x="213" y="0"/>
                  </a:moveTo>
                  <a:cubicBezTo>
                    <a:pt x="106" y="0"/>
                    <a:pt x="1" y="113"/>
                    <a:pt x="76" y="238"/>
                  </a:cubicBezTo>
                  <a:cubicBezTo>
                    <a:pt x="207" y="452"/>
                    <a:pt x="350" y="667"/>
                    <a:pt x="528" y="845"/>
                  </a:cubicBezTo>
                  <a:cubicBezTo>
                    <a:pt x="564" y="881"/>
                    <a:pt x="600" y="893"/>
                    <a:pt x="635" y="893"/>
                  </a:cubicBezTo>
                  <a:cubicBezTo>
                    <a:pt x="778" y="893"/>
                    <a:pt x="838" y="726"/>
                    <a:pt x="743" y="631"/>
                  </a:cubicBezTo>
                  <a:cubicBezTo>
                    <a:pt x="588" y="464"/>
                    <a:pt x="457" y="274"/>
                    <a:pt x="338" y="71"/>
                  </a:cubicBezTo>
                  <a:cubicBezTo>
                    <a:pt x="305" y="21"/>
                    <a:pt x="259" y="0"/>
                    <a:pt x="21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0"/>
            <p:cNvSpPr/>
            <p:nvPr/>
          </p:nvSpPr>
          <p:spPr>
            <a:xfrm>
              <a:off x="981075" y="1478000"/>
              <a:ext cx="109250" cy="70850"/>
            </a:xfrm>
            <a:custGeom>
              <a:avLst/>
              <a:gdLst/>
              <a:ahLst/>
              <a:cxnLst/>
              <a:rect l="l" t="t" r="r" b="b"/>
              <a:pathLst>
                <a:path w="4370" h="2834" extrusionOk="0">
                  <a:moveTo>
                    <a:pt x="4155" y="0"/>
                  </a:moveTo>
                  <a:lnTo>
                    <a:pt x="0" y="322"/>
                  </a:lnTo>
                  <a:lnTo>
                    <a:pt x="36" y="2643"/>
                  </a:lnTo>
                  <a:lnTo>
                    <a:pt x="2465" y="2834"/>
                  </a:lnTo>
                  <a:lnTo>
                    <a:pt x="4370" y="2512"/>
                  </a:lnTo>
                  <a:lnTo>
                    <a:pt x="4155" y="0"/>
                  </a:ln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0"/>
            <p:cNvSpPr/>
            <p:nvPr/>
          </p:nvSpPr>
          <p:spPr>
            <a:xfrm>
              <a:off x="1048625" y="1281125"/>
              <a:ext cx="44375" cy="19000"/>
            </a:xfrm>
            <a:custGeom>
              <a:avLst/>
              <a:gdLst/>
              <a:ahLst/>
              <a:cxnLst/>
              <a:rect l="l" t="t" r="r" b="b"/>
              <a:pathLst>
                <a:path w="1775" h="760" extrusionOk="0">
                  <a:moveTo>
                    <a:pt x="648" y="1"/>
                  </a:moveTo>
                  <a:cubicBezTo>
                    <a:pt x="431" y="1"/>
                    <a:pt x="195" y="30"/>
                    <a:pt x="72" y="172"/>
                  </a:cubicBezTo>
                  <a:cubicBezTo>
                    <a:pt x="25" y="231"/>
                    <a:pt x="1" y="291"/>
                    <a:pt x="1" y="362"/>
                  </a:cubicBezTo>
                  <a:cubicBezTo>
                    <a:pt x="1" y="458"/>
                    <a:pt x="48" y="672"/>
                    <a:pt x="167" y="719"/>
                  </a:cubicBezTo>
                  <a:cubicBezTo>
                    <a:pt x="215" y="743"/>
                    <a:pt x="275" y="743"/>
                    <a:pt x="322" y="743"/>
                  </a:cubicBezTo>
                  <a:cubicBezTo>
                    <a:pt x="525" y="755"/>
                    <a:pt x="727" y="755"/>
                    <a:pt x="929" y="755"/>
                  </a:cubicBezTo>
                  <a:cubicBezTo>
                    <a:pt x="968" y="758"/>
                    <a:pt x="1007" y="760"/>
                    <a:pt x="1046" y="760"/>
                  </a:cubicBezTo>
                  <a:cubicBezTo>
                    <a:pt x="1154" y="760"/>
                    <a:pt x="1265" y="749"/>
                    <a:pt x="1370" y="731"/>
                  </a:cubicBezTo>
                  <a:cubicBezTo>
                    <a:pt x="1537" y="708"/>
                    <a:pt x="1668" y="612"/>
                    <a:pt x="1739" y="458"/>
                  </a:cubicBezTo>
                  <a:cubicBezTo>
                    <a:pt x="1775" y="350"/>
                    <a:pt x="1727" y="231"/>
                    <a:pt x="1644" y="160"/>
                  </a:cubicBezTo>
                  <a:cubicBezTo>
                    <a:pt x="1453" y="5"/>
                    <a:pt x="1037" y="5"/>
                    <a:pt x="810" y="5"/>
                  </a:cubicBezTo>
                  <a:cubicBezTo>
                    <a:pt x="759" y="3"/>
                    <a:pt x="704" y="1"/>
                    <a:pt x="64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0"/>
            <p:cNvSpPr/>
            <p:nvPr/>
          </p:nvSpPr>
          <p:spPr>
            <a:xfrm>
              <a:off x="958150" y="1284775"/>
              <a:ext cx="44375" cy="19900"/>
            </a:xfrm>
            <a:custGeom>
              <a:avLst/>
              <a:gdLst/>
              <a:ahLst/>
              <a:cxnLst/>
              <a:rect l="l" t="t" r="r" b="b"/>
              <a:pathLst>
                <a:path w="1775" h="796" extrusionOk="0">
                  <a:moveTo>
                    <a:pt x="1185" y="0"/>
                  </a:moveTo>
                  <a:cubicBezTo>
                    <a:pt x="1099" y="0"/>
                    <a:pt x="1015" y="6"/>
                    <a:pt x="941" y="14"/>
                  </a:cubicBezTo>
                  <a:cubicBezTo>
                    <a:pt x="703" y="38"/>
                    <a:pt x="286" y="61"/>
                    <a:pt x="119" y="216"/>
                  </a:cubicBezTo>
                  <a:cubicBezTo>
                    <a:pt x="24" y="300"/>
                    <a:pt x="0" y="419"/>
                    <a:pt x="36" y="538"/>
                  </a:cubicBezTo>
                  <a:cubicBezTo>
                    <a:pt x="119" y="681"/>
                    <a:pt x="262" y="764"/>
                    <a:pt x="417" y="776"/>
                  </a:cubicBezTo>
                  <a:cubicBezTo>
                    <a:pt x="508" y="790"/>
                    <a:pt x="594" y="796"/>
                    <a:pt x="681" y="796"/>
                  </a:cubicBezTo>
                  <a:cubicBezTo>
                    <a:pt x="743" y="796"/>
                    <a:pt x="805" y="793"/>
                    <a:pt x="869" y="788"/>
                  </a:cubicBezTo>
                  <a:cubicBezTo>
                    <a:pt x="1060" y="764"/>
                    <a:pt x="1262" y="752"/>
                    <a:pt x="1465" y="728"/>
                  </a:cubicBezTo>
                  <a:cubicBezTo>
                    <a:pt x="1524" y="728"/>
                    <a:pt x="1572" y="716"/>
                    <a:pt x="1619" y="693"/>
                  </a:cubicBezTo>
                  <a:cubicBezTo>
                    <a:pt x="1739" y="633"/>
                    <a:pt x="1774" y="419"/>
                    <a:pt x="1762" y="323"/>
                  </a:cubicBezTo>
                  <a:cubicBezTo>
                    <a:pt x="1762" y="252"/>
                    <a:pt x="1727" y="192"/>
                    <a:pt x="1679" y="145"/>
                  </a:cubicBezTo>
                  <a:cubicBezTo>
                    <a:pt x="1565" y="30"/>
                    <a:pt x="1371" y="0"/>
                    <a:pt x="118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0"/>
            <p:cNvSpPr/>
            <p:nvPr/>
          </p:nvSpPr>
          <p:spPr>
            <a:xfrm>
              <a:off x="785075" y="1118900"/>
              <a:ext cx="450800" cy="233200"/>
            </a:xfrm>
            <a:custGeom>
              <a:avLst/>
              <a:gdLst/>
              <a:ahLst/>
              <a:cxnLst/>
              <a:rect l="l" t="t" r="r" b="b"/>
              <a:pathLst>
                <a:path w="18032" h="9328" extrusionOk="0">
                  <a:moveTo>
                    <a:pt x="9380" y="1"/>
                  </a:moveTo>
                  <a:cubicBezTo>
                    <a:pt x="0" y="1"/>
                    <a:pt x="2482" y="8375"/>
                    <a:pt x="2482" y="8375"/>
                  </a:cubicBezTo>
                  <a:lnTo>
                    <a:pt x="3554" y="9328"/>
                  </a:lnTo>
                  <a:cubicBezTo>
                    <a:pt x="3554" y="9328"/>
                    <a:pt x="3447" y="4589"/>
                    <a:pt x="4816" y="3113"/>
                  </a:cubicBezTo>
                  <a:lnTo>
                    <a:pt x="11102" y="5232"/>
                  </a:lnTo>
                  <a:lnTo>
                    <a:pt x="10328" y="4053"/>
                  </a:lnTo>
                  <a:lnTo>
                    <a:pt x="10328" y="4053"/>
                  </a:lnTo>
                  <a:cubicBezTo>
                    <a:pt x="10328" y="4053"/>
                    <a:pt x="10924" y="4172"/>
                    <a:pt x="11209" y="4244"/>
                  </a:cubicBezTo>
                  <a:cubicBezTo>
                    <a:pt x="11495" y="4291"/>
                    <a:pt x="11769" y="4351"/>
                    <a:pt x="12055" y="4411"/>
                  </a:cubicBezTo>
                  <a:cubicBezTo>
                    <a:pt x="13126" y="4625"/>
                    <a:pt x="14186" y="4827"/>
                    <a:pt x="15091" y="4970"/>
                  </a:cubicBezTo>
                  <a:lnTo>
                    <a:pt x="15377" y="8637"/>
                  </a:lnTo>
                  <a:lnTo>
                    <a:pt x="16329" y="7923"/>
                  </a:lnTo>
                  <a:cubicBezTo>
                    <a:pt x="16329" y="7923"/>
                    <a:pt x="18032" y="196"/>
                    <a:pt x="9757" y="5"/>
                  </a:cubicBezTo>
                  <a:cubicBezTo>
                    <a:pt x="9629" y="2"/>
                    <a:pt x="9504" y="1"/>
                    <a:pt x="938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0"/>
            <p:cNvSpPr/>
            <p:nvPr/>
          </p:nvSpPr>
          <p:spPr>
            <a:xfrm>
              <a:off x="1273350" y="2108725"/>
              <a:ext cx="456950" cy="378950"/>
            </a:xfrm>
            <a:custGeom>
              <a:avLst/>
              <a:gdLst/>
              <a:ahLst/>
              <a:cxnLst/>
              <a:rect l="l" t="t" r="r" b="b"/>
              <a:pathLst>
                <a:path w="18278" h="15158" extrusionOk="0">
                  <a:moveTo>
                    <a:pt x="16801" y="0"/>
                  </a:moveTo>
                  <a:lnTo>
                    <a:pt x="16051" y="12"/>
                  </a:lnTo>
                  <a:lnTo>
                    <a:pt x="394" y="417"/>
                  </a:lnTo>
                  <a:cubicBezTo>
                    <a:pt x="394" y="417"/>
                    <a:pt x="382" y="798"/>
                    <a:pt x="346" y="1417"/>
                  </a:cubicBezTo>
                  <a:cubicBezTo>
                    <a:pt x="311" y="2298"/>
                    <a:pt x="251" y="3679"/>
                    <a:pt x="203" y="5144"/>
                  </a:cubicBezTo>
                  <a:cubicBezTo>
                    <a:pt x="203" y="5156"/>
                    <a:pt x="191" y="5168"/>
                    <a:pt x="191" y="5180"/>
                  </a:cubicBezTo>
                  <a:cubicBezTo>
                    <a:pt x="191" y="5251"/>
                    <a:pt x="191" y="5311"/>
                    <a:pt x="191" y="5382"/>
                  </a:cubicBezTo>
                  <a:cubicBezTo>
                    <a:pt x="108" y="7561"/>
                    <a:pt x="25" y="9906"/>
                    <a:pt x="13" y="11121"/>
                  </a:cubicBezTo>
                  <a:cubicBezTo>
                    <a:pt x="1" y="12014"/>
                    <a:pt x="13" y="13550"/>
                    <a:pt x="37" y="15157"/>
                  </a:cubicBezTo>
                  <a:lnTo>
                    <a:pt x="8907" y="15157"/>
                  </a:lnTo>
                  <a:lnTo>
                    <a:pt x="9050" y="12121"/>
                  </a:lnTo>
                  <a:lnTo>
                    <a:pt x="9240" y="8156"/>
                  </a:lnTo>
                  <a:lnTo>
                    <a:pt x="9335" y="8966"/>
                  </a:lnTo>
                  <a:lnTo>
                    <a:pt x="10157" y="15157"/>
                  </a:lnTo>
                  <a:lnTo>
                    <a:pt x="18277" y="15157"/>
                  </a:lnTo>
                  <a:cubicBezTo>
                    <a:pt x="18122" y="13002"/>
                    <a:pt x="17956" y="10835"/>
                    <a:pt x="17848" y="9644"/>
                  </a:cubicBezTo>
                  <a:cubicBezTo>
                    <a:pt x="17753" y="8716"/>
                    <a:pt x="17586" y="7085"/>
                    <a:pt x="17408" y="5430"/>
                  </a:cubicBezTo>
                  <a:cubicBezTo>
                    <a:pt x="17396" y="5370"/>
                    <a:pt x="17396" y="5311"/>
                    <a:pt x="17384" y="5251"/>
                  </a:cubicBezTo>
                  <a:cubicBezTo>
                    <a:pt x="17241" y="3953"/>
                    <a:pt x="17098" y="2644"/>
                    <a:pt x="16979" y="1655"/>
                  </a:cubicBezTo>
                  <a:cubicBezTo>
                    <a:pt x="16872" y="667"/>
                    <a:pt x="16801" y="0"/>
                    <a:pt x="16801" y="0"/>
                  </a:cubicBezTo>
                  <a:close/>
                </a:path>
              </a:pathLst>
            </a:custGeom>
            <a:solidFill>
              <a:srgbClr val="8F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0"/>
            <p:cNvSpPr/>
            <p:nvPr/>
          </p:nvSpPr>
          <p:spPr>
            <a:xfrm>
              <a:off x="1277825" y="2135550"/>
              <a:ext cx="79050" cy="112200"/>
            </a:xfrm>
            <a:custGeom>
              <a:avLst/>
              <a:gdLst/>
              <a:ahLst/>
              <a:cxnLst/>
              <a:rect l="l" t="t" r="r" b="b"/>
              <a:pathLst>
                <a:path w="3162" h="4488" extrusionOk="0">
                  <a:moveTo>
                    <a:pt x="3004" y="0"/>
                  </a:moveTo>
                  <a:cubicBezTo>
                    <a:pt x="2931" y="0"/>
                    <a:pt x="2857" y="45"/>
                    <a:pt x="2846" y="142"/>
                  </a:cubicBezTo>
                  <a:cubicBezTo>
                    <a:pt x="2727" y="2809"/>
                    <a:pt x="179" y="4178"/>
                    <a:pt x="143" y="4190"/>
                  </a:cubicBezTo>
                  <a:cubicBezTo>
                    <a:pt x="1" y="4273"/>
                    <a:pt x="60" y="4488"/>
                    <a:pt x="215" y="4488"/>
                  </a:cubicBezTo>
                  <a:cubicBezTo>
                    <a:pt x="239" y="4488"/>
                    <a:pt x="262" y="4476"/>
                    <a:pt x="286" y="4464"/>
                  </a:cubicBezTo>
                  <a:cubicBezTo>
                    <a:pt x="405" y="4404"/>
                    <a:pt x="3025" y="2999"/>
                    <a:pt x="3156" y="154"/>
                  </a:cubicBezTo>
                  <a:cubicBezTo>
                    <a:pt x="3162" y="54"/>
                    <a:pt x="3084" y="0"/>
                    <a:pt x="300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0"/>
            <p:cNvSpPr/>
            <p:nvPr/>
          </p:nvSpPr>
          <p:spPr>
            <a:xfrm>
              <a:off x="1639175" y="2135425"/>
              <a:ext cx="71175" cy="110850"/>
            </a:xfrm>
            <a:custGeom>
              <a:avLst/>
              <a:gdLst/>
              <a:ahLst/>
              <a:cxnLst/>
              <a:rect l="l" t="t" r="r" b="b"/>
              <a:pathLst>
                <a:path w="2847" h="4434" extrusionOk="0">
                  <a:moveTo>
                    <a:pt x="159" y="1"/>
                  </a:moveTo>
                  <a:cubicBezTo>
                    <a:pt x="80" y="1"/>
                    <a:pt x="0" y="55"/>
                    <a:pt x="13" y="159"/>
                  </a:cubicBezTo>
                  <a:cubicBezTo>
                    <a:pt x="144" y="3004"/>
                    <a:pt x="2465" y="4362"/>
                    <a:pt x="2561" y="4421"/>
                  </a:cubicBezTo>
                  <a:cubicBezTo>
                    <a:pt x="2584" y="4433"/>
                    <a:pt x="2608" y="4433"/>
                    <a:pt x="2644" y="4433"/>
                  </a:cubicBezTo>
                  <a:cubicBezTo>
                    <a:pt x="2799" y="4433"/>
                    <a:pt x="2846" y="4231"/>
                    <a:pt x="2715" y="4147"/>
                  </a:cubicBezTo>
                  <a:cubicBezTo>
                    <a:pt x="2692" y="4135"/>
                    <a:pt x="441" y="2814"/>
                    <a:pt x="310" y="147"/>
                  </a:cubicBezTo>
                  <a:cubicBezTo>
                    <a:pt x="310" y="49"/>
                    <a:pt x="235" y="1"/>
                    <a:pt x="15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0"/>
            <p:cNvSpPr/>
            <p:nvPr/>
          </p:nvSpPr>
          <p:spPr>
            <a:xfrm>
              <a:off x="1494825" y="2274225"/>
              <a:ext cx="15200" cy="137525"/>
            </a:xfrm>
            <a:custGeom>
              <a:avLst/>
              <a:gdLst/>
              <a:ahLst/>
              <a:cxnLst/>
              <a:rect l="l" t="t" r="r" b="b"/>
              <a:pathLst>
                <a:path w="608" h="5501" extrusionOk="0">
                  <a:moveTo>
                    <a:pt x="465" y="0"/>
                  </a:moveTo>
                  <a:cubicBezTo>
                    <a:pt x="381" y="0"/>
                    <a:pt x="310" y="60"/>
                    <a:pt x="298" y="143"/>
                  </a:cubicBezTo>
                  <a:lnTo>
                    <a:pt x="0" y="5346"/>
                  </a:lnTo>
                  <a:cubicBezTo>
                    <a:pt x="0" y="5429"/>
                    <a:pt x="60" y="5501"/>
                    <a:pt x="143" y="5501"/>
                  </a:cubicBezTo>
                  <a:lnTo>
                    <a:pt x="155" y="5501"/>
                  </a:lnTo>
                  <a:cubicBezTo>
                    <a:pt x="238" y="5501"/>
                    <a:pt x="310" y="5441"/>
                    <a:pt x="310" y="5358"/>
                  </a:cubicBezTo>
                  <a:lnTo>
                    <a:pt x="607" y="167"/>
                  </a:lnTo>
                  <a:cubicBezTo>
                    <a:pt x="607" y="84"/>
                    <a:pt x="548" y="12"/>
                    <a:pt x="46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0"/>
            <p:cNvSpPr/>
            <p:nvPr/>
          </p:nvSpPr>
          <p:spPr>
            <a:xfrm>
              <a:off x="853075" y="1674625"/>
              <a:ext cx="99425" cy="79175"/>
            </a:xfrm>
            <a:custGeom>
              <a:avLst/>
              <a:gdLst/>
              <a:ahLst/>
              <a:cxnLst/>
              <a:rect l="l" t="t" r="r" b="b"/>
              <a:pathLst>
                <a:path w="3977" h="3167" extrusionOk="0">
                  <a:moveTo>
                    <a:pt x="963" y="0"/>
                  </a:moveTo>
                  <a:cubicBezTo>
                    <a:pt x="872" y="0"/>
                    <a:pt x="781" y="30"/>
                    <a:pt x="703" y="88"/>
                  </a:cubicBezTo>
                  <a:cubicBezTo>
                    <a:pt x="631" y="160"/>
                    <a:pt x="596" y="255"/>
                    <a:pt x="619" y="350"/>
                  </a:cubicBezTo>
                  <a:cubicBezTo>
                    <a:pt x="611" y="349"/>
                    <a:pt x="602" y="349"/>
                    <a:pt x="594" y="349"/>
                  </a:cubicBezTo>
                  <a:cubicBezTo>
                    <a:pt x="388" y="349"/>
                    <a:pt x="321" y="627"/>
                    <a:pt x="310" y="696"/>
                  </a:cubicBezTo>
                  <a:cubicBezTo>
                    <a:pt x="310" y="779"/>
                    <a:pt x="334" y="862"/>
                    <a:pt x="381" y="934"/>
                  </a:cubicBezTo>
                  <a:cubicBezTo>
                    <a:pt x="381" y="934"/>
                    <a:pt x="203" y="934"/>
                    <a:pt x="119" y="1208"/>
                  </a:cubicBezTo>
                  <a:cubicBezTo>
                    <a:pt x="72" y="1327"/>
                    <a:pt x="84" y="1470"/>
                    <a:pt x="179" y="1565"/>
                  </a:cubicBezTo>
                  <a:cubicBezTo>
                    <a:pt x="179" y="1565"/>
                    <a:pt x="0" y="1851"/>
                    <a:pt x="203" y="2029"/>
                  </a:cubicBezTo>
                  <a:cubicBezTo>
                    <a:pt x="298" y="2113"/>
                    <a:pt x="929" y="2613"/>
                    <a:pt x="2215" y="3065"/>
                  </a:cubicBezTo>
                  <a:cubicBezTo>
                    <a:pt x="2408" y="3135"/>
                    <a:pt x="2553" y="3167"/>
                    <a:pt x="2663" y="3167"/>
                  </a:cubicBezTo>
                  <a:cubicBezTo>
                    <a:pt x="2998" y="3167"/>
                    <a:pt x="3009" y="2873"/>
                    <a:pt x="3108" y="2505"/>
                  </a:cubicBezTo>
                  <a:lnTo>
                    <a:pt x="3275" y="1886"/>
                  </a:lnTo>
                  <a:cubicBezTo>
                    <a:pt x="3417" y="1374"/>
                    <a:pt x="3977" y="1398"/>
                    <a:pt x="2846" y="1005"/>
                  </a:cubicBezTo>
                  <a:cubicBezTo>
                    <a:pt x="2251" y="791"/>
                    <a:pt x="1667" y="279"/>
                    <a:pt x="1179" y="65"/>
                  </a:cubicBezTo>
                  <a:cubicBezTo>
                    <a:pt x="1114" y="21"/>
                    <a:pt x="1039" y="0"/>
                    <a:pt x="963"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0"/>
            <p:cNvSpPr/>
            <p:nvPr/>
          </p:nvSpPr>
          <p:spPr>
            <a:xfrm>
              <a:off x="855250" y="1712250"/>
              <a:ext cx="38625" cy="19375"/>
            </a:xfrm>
            <a:custGeom>
              <a:avLst/>
              <a:gdLst/>
              <a:ahLst/>
              <a:cxnLst/>
              <a:rect l="l" t="t" r="r" b="b"/>
              <a:pathLst>
                <a:path w="1545" h="775" extrusionOk="0">
                  <a:moveTo>
                    <a:pt x="169" y="1"/>
                  </a:moveTo>
                  <a:cubicBezTo>
                    <a:pt x="59" y="1"/>
                    <a:pt x="0" y="154"/>
                    <a:pt x="104" y="227"/>
                  </a:cubicBezTo>
                  <a:cubicBezTo>
                    <a:pt x="104" y="227"/>
                    <a:pt x="782" y="560"/>
                    <a:pt x="1342" y="762"/>
                  </a:cubicBezTo>
                  <a:cubicBezTo>
                    <a:pt x="1354" y="762"/>
                    <a:pt x="1366" y="774"/>
                    <a:pt x="1378" y="774"/>
                  </a:cubicBezTo>
                  <a:cubicBezTo>
                    <a:pt x="1509" y="762"/>
                    <a:pt x="1544" y="584"/>
                    <a:pt x="1425" y="536"/>
                  </a:cubicBezTo>
                  <a:cubicBezTo>
                    <a:pt x="878" y="346"/>
                    <a:pt x="223" y="12"/>
                    <a:pt x="223" y="12"/>
                  </a:cubicBezTo>
                  <a:cubicBezTo>
                    <a:pt x="204" y="4"/>
                    <a:pt x="186" y="1"/>
                    <a:pt x="16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0"/>
            <p:cNvSpPr/>
            <p:nvPr/>
          </p:nvSpPr>
          <p:spPr>
            <a:xfrm>
              <a:off x="858625" y="1696675"/>
              <a:ext cx="39125" cy="20650"/>
            </a:xfrm>
            <a:custGeom>
              <a:avLst/>
              <a:gdLst/>
              <a:ahLst/>
              <a:cxnLst/>
              <a:rect l="l" t="t" r="r" b="b"/>
              <a:pathLst>
                <a:path w="1565" h="826" extrusionOk="0">
                  <a:moveTo>
                    <a:pt x="168" y="0"/>
                  </a:moveTo>
                  <a:cubicBezTo>
                    <a:pt x="61" y="0"/>
                    <a:pt x="1" y="148"/>
                    <a:pt x="112" y="218"/>
                  </a:cubicBezTo>
                  <a:cubicBezTo>
                    <a:pt x="517" y="445"/>
                    <a:pt x="933" y="647"/>
                    <a:pt x="1362" y="826"/>
                  </a:cubicBezTo>
                  <a:lnTo>
                    <a:pt x="1409" y="826"/>
                  </a:lnTo>
                  <a:cubicBezTo>
                    <a:pt x="1540" y="826"/>
                    <a:pt x="1564" y="647"/>
                    <a:pt x="1445" y="599"/>
                  </a:cubicBezTo>
                  <a:cubicBezTo>
                    <a:pt x="1028" y="433"/>
                    <a:pt x="624" y="242"/>
                    <a:pt x="231" y="16"/>
                  </a:cubicBezTo>
                  <a:cubicBezTo>
                    <a:pt x="209" y="5"/>
                    <a:pt x="188" y="0"/>
                    <a:pt x="16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0"/>
            <p:cNvSpPr/>
            <p:nvPr/>
          </p:nvSpPr>
          <p:spPr>
            <a:xfrm>
              <a:off x="865575" y="1682775"/>
              <a:ext cx="37225" cy="20575"/>
            </a:xfrm>
            <a:custGeom>
              <a:avLst/>
              <a:gdLst/>
              <a:ahLst/>
              <a:cxnLst/>
              <a:rect l="l" t="t" r="r" b="b"/>
              <a:pathLst>
                <a:path w="1489" h="823" extrusionOk="0">
                  <a:moveTo>
                    <a:pt x="108" y="1"/>
                  </a:moveTo>
                  <a:lnTo>
                    <a:pt x="0" y="203"/>
                  </a:lnTo>
                  <a:cubicBezTo>
                    <a:pt x="417" y="441"/>
                    <a:pt x="846" y="644"/>
                    <a:pt x="1286" y="822"/>
                  </a:cubicBezTo>
                  <a:lnTo>
                    <a:pt x="1322" y="822"/>
                  </a:lnTo>
                  <a:cubicBezTo>
                    <a:pt x="1453" y="822"/>
                    <a:pt x="1489" y="644"/>
                    <a:pt x="1370" y="596"/>
                  </a:cubicBezTo>
                  <a:cubicBezTo>
                    <a:pt x="941" y="417"/>
                    <a:pt x="512" y="227"/>
                    <a:pt x="1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0"/>
            <p:cNvSpPr/>
            <p:nvPr/>
          </p:nvSpPr>
          <p:spPr>
            <a:xfrm>
              <a:off x="892650" y="1669975"/>
              <a:ext cx="41250" cy="34700"/>
            </a:xfrm>
            <a:custGeom>
              <a:avLst/>
              <a:gdLst/>
              <a:ahLst/>
              <a:cxnLst/>
              <a:rect l="l" t="t" r="r" b="b"/>
              <a:pathLst>
                <a:path w="1650" h="1388" extrusionOk="0">
                  <a:moveTo>
                    <a:pt x="606" y="0"/>
                  </a:moveTo>
                  <a:cubicBezTo>
                    <a:pt x="565" y="0"/>
                    <a:pt x="526" y="12"/>
                    <a:pt x="489" y="36"/>
                  </a:cubicBezTo>
                  <a:cubicBezTo>
                    <a:pt x="1" y="358"/>
                    <a:pt x="870" y="1191"/>
                    <a:pt x="870" y="1191"/>
                  </a:cubicBezTo>
                  <a:cubicBezTo>
                    <a:pt x="870" y="1191"/>
                    <a:pt x="1323" y="1387"/>
                    <a:pt x="1536" y="1387"/>
                  </a:cubicBezTo>
                  <a:cubicBezTo>
                    <a:pt x="1606" y="1387"/>
                    <a:pt x="1650" y="1366"/>
                    <a:pt x="1644" y="1310"/>
                  </a:cubicBezTo>
                  <a:cubicBezTo>
                    <a:pt x="1632" y="1144"/>
                    <a:pt x="1453" y="905"/>
                    <a:pt x="1322" y="715"/>
                  </a:cubicBezTo>
                  <a:cubicBezTo>
                    <a:pt x="1110" y="371"/>
                    <a:pt x="837" y="0"/>
                    <a:pt x="606"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0"/>
            <p:cNvSpPr/>
            <p:nvPr/>
          </p:nvSpPr>
          <p:spPr>
            <a:xfrm>
              <a:off x="897950" y="1676375"/>
              <a:ext cx="16450" cy="19525"/>
            </a:xfrm>
            <a:custGeom>
              <a:avLst/>
              <a:gdLst/>
              <a:ahLst/>
              <a:cxnLst/>
              <a:rect l="l" t="t" r="r" b="b"/>
              <a:pathLst>
                <a:path w="658" h="781" extrusionOk="0">
                  <a:moveTo>
                    <a:pt x="135" y="0"/>
                  </a:moveTo>
                  <a:cubicBezTo>
                    <a:pt x="67" y="0"/>
                    <a:pt x="0" y="61"/>
                    <a:pt x="15" y="149"/>
                  </a:cubicBezTo>
                  <a:cubicBezTo>
                    <a:pt x="110" y="376"/>
                    <a:pt x="241" y="578"/>
                    <a:pt x="420" y="745"/>
                  </a:cubicBezTo>
                  <a:cubicBezTo>
                    <a:pt x="444" y="769"/>
                    <a:pt x="468" y="780"/>
                    <a:pt x="503" y="780"/>
                  </a:cubicBezTo>
                  <a:cubicBezTo>
                    <a:pt x="598" y="780"/>
                    <a:pt x="658" y="661"/>
                    <a:pt x="587" y="578"/>
                  </a:cubicBezTo>
                  <a:cubicBezTo>
                    <a:pt x="432" y="435"/>
                    <a:pt x="325" y="268"/>
                    <a:pt x="241" y="78"/>
                  </a:cubicBezTo>
                  <a:cubicBezTo>
                    <a:pt x="219" y="23"/>
                    <a:pt x="177" y="0"/>
                    <a:pt x="13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0"/>
            <p:cNvSpPr/>
            <p:nvPr/>
          </p:nvSpPr>
          <p:spPr>
            <a:xfrm>
              <a:off x="903075" y="1595450"/>
              <a:ext cx="988850" cy="573925"/>
            </a:xfrm>
            <a:custGeom>
              <a:avLst/>
              <a:gdLst/>
              <a:ahLst/>
              <a:cxnLst/>
              <a:rect l="l" t="t" r="r" b="b"/>
              <a:pathLst>
                <a:path w="39554" h="22957" extrusionOk="0">
                  <a:moveTo>
                    <a:pt x="19582" y="0"/>
                  </a:moveTo>
                  <a:cubicBezTo>
                    <a:pt x="19407" y="0"/>
                    <a:pt x="19234" y="5"/>
                    <a:pt x="19062" y="17"/>
                  </a:cubicBezTo>
                  <a:cubicBezTo>
                    <a:pt x="15479" y="267"/>
                    <a:pt x="12990" y="2267"/>
                    <a:pt x="9478" y="3267"/>
                  </a:cubicBezTo>
                  <a:cubicBezTo>
                    <a:pt x="9175" y="3353"/>
                    <a:pt x="8829" y="3386"/>
                    <a:pt x="8456" y="3386"/>
                  </a:cubicBezTo>
                  <a:cubicBezTo>
                    <a:pt x="7055" y="3386"/>
                    <a:pt x="5259" y="2914"/>
                    <a:pt x="3839" y="2914"/>
                  </a:cubicBezTo>
                  <a:cubicBezTo>
                    <a:pt x="3416" y="2914"/>
                    <a:pt x="3027" y="2956"/>
                    <a:pt x="2691" y="3065"/>
                  </a:cubicBezTo>
                  <a:cubicBezTo>
                    <a:pt x="2179" y="3220"/>
                    <a:pt x="1727" y="3494"/>
                    <a:pt x="1358" y="3875"/>
                  </a:cubicBezTo>
                  <a:cubicBezTo>
                    <a:pt x="1" y="5268"/>
                    <a:pt x="143" y="7827"/>
                    <a:pt x="1929" y="8804"/>
                  </a:cubicBezTo>
                  <a:cubicBezTo>
                    <a:pt x="2763" y="9268"/>
                    <a:pt x="7073" y="10244"/>
                    <a:pt x="8347" y="10244"/>
                  </a:cubicBezTo>
                  <a:cubicBezTo>
                    <a:pt x="11300" y="10244"/>
                    <a:pt x="12121" y="9590"/>
                    <a:pt x="14479" y="8804"/>
                  </a:cubicBezTo>
                  <a:lnTo>
                    <a:pt x="14479" y="8804"/>
                  </a:lnTo>
                  <a:cubicBezTo>
                    <a:pt x="14514" y="11614"/>
                    <a:pt x="14431" y="21448"/>
                    <a:pt x="15443" y="22567"/>
                  </a:cubicBezTo>
                  <a:cubicBezTo>
                    <a:pt x="15702" y="22851"/>
                    <a:pt x="17216" y="22957"/>
                    <a:pt x="19228" y="22957"/>
                  </a:cubicBezTo>
                  <a:cubicBezTo>
                    <a:pt x="24049" y="22957"/>
                    <a:pt x="31733" y="22352"/>
                    <a:pt x="31909" y="22151"/>
                  </a:cubicBezTo>
                  <a:cubicBezTo>
                    <a:pt x="32255" y="21746"/>
                    <a:pt x="29790" y="7613"/>
                    <a:pt x="29838" y="7530"/>
                  </a:cubicBezTo>
                  <a:cubicBezTo>
                    <a:pt x="29840" y="7525"/>
                    <a:pt x="29847" y="7522"/>
                    <a:pt x="29858" y="7522"/>
                  </a:cubicBezTo>
                  <a:cubicBezTo>
                    <a:pt x="30038" y="7522"/>
                    <a:pt x="31340" y="8154"/>
                    <a:pt x="32505" y="9744"/>
                  </a:cubicBezTo>
                  <a:cubicBezTo>
                    <a:pt x="33921" y="11673"/>
                    <a:pt x="35255" y="14745"/>
                    <a:pt x="36053" y="14935"/>
                  </a:cubicBezTo>
                  <a:cubicBezTo>
                    <a:pt x="36376" y="15016"/>
                    <a:pt x="36765" y="15096"/>
                    <a:pt x="37161" y="15096"/>
                  </a:cubicBezTo>
                  <a:cubicBezTo>
                    <a:pt x="38107" y="15096"/>
                    <a:pt x="39095" y="14642"/>
                    <a:pt x="39339" y="12661"/>
                  </a:cubicBezTo>
                  <a:cubicBezTo>
                    <a:pt x="39553" y="10911"/>
                    <a:pt x="38184" y="7006"/>
                    <a:pt x="34779" y="4470"/>
                  </a:cubicBezTo>
                  <a:cubicBezTo>
                    <a:pt x="31204" y="1781"/>
                    <a:pt x="26179" y="58"/>
                    <a:pt x="23748" y="58"/>
                  </a:cubicBezTo>
                  <a:cubicBezTo>
                    <a:pt x="23564" y="58"/>
                    <a:pt x="23394" y="68"/>
                    <a:pt x="23242" y="88"/>
                  </a:cubicBezTo>
                  <a:cubicBezTo>
                    <a:pt x="22962" y="126"/>
                    <a:pt x="22675" y="141"/>
                    <a:pt x="22382" y="141"/>
                  </a:cubicBezTo>
                  <a:cubicBezTo>
                    <a:pt x="21468" y="141"/>
                    <a:pt x="20507" y="0"/>
                    <a:pt x="19582" y="0"/>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0"/>
            <p:cNvSpPr/>
            <p:nvPr/>
          </p:nvSpPr>
          <p:spPr>
            <a:xfrm>
              <a:off x="1259975" y="1784800"/>
              <a:ext cx="11925" cy="87900"/>
            </a:xfrm>
            <a:custGeom>
              <a:avLst/>
              <a:gdLst/>
              <a:ahLst/>
              <a:cxnLst/>
              <a:rect l="l" t="t" r="r" b="b"/>
              <a:pathLst>
                <a:path w="477" h="3516" extrusionOk="0">
                  <a:moveTo>
                    <a:pt x="157" y="0"/>
                  </a:moveTo>
                  <a:cubicBezTo>
                    <a:pt x="79" y="0"/>
                    <a:pt x="0" y="54"/>
                    <a:pt x="0" y="158"/>
                  </a:cubicBezTo>
                  <a:cubicBezTo>
                    <a:pt x="0" y="182"/>
                    <a:pt x="84" y="2278"/>
                    <a:pt x="167" y="3373"/>
                  </a:cubicBezTo>
                  <a:cubicBezTo>
                    <a:pt x="167" y="3456"/>
                    <a:pt x="238" y="3516"/>
                    <a:pt x="322" y="3516"/>
                  </a:cubicBezTo>
                  <a:lnTo>
                    <a:pt x="334" y="3516"/>
                  </a:lnTo>
                  <a:cubicBezTo>
                    <a:pt x="417" y="3516"/>
                    <a:pt x="476" y="3432"/>
                    <a:pt x="476" y="3349"/>
                  </a:cubicBezTo>
                  <a:cubicBezTo>
                    <a:pt x="393" y="2266"/>
                    <a:pt x="310" y="170"/>
                    <a:pt x="310" y="146"/>
                  </a:cubicBezTo>
                  <a:cubicBezTo>
                    <a:pt x="304" y="48"/>
                    <a:pt x="231" y="0"/>
                    <a:pt x="15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0"/>
            <p:cNvSpPr/>
            <p:nvPr/>
          </p:nvSpPr>
          <p:spPr>
            <a:xfrm>
              <a:off x="1220075" y="1228850"/>
              <a:ext cx="404350" cy="340575"/>
            </a:xfrm>
            <a:custGeom>
              <a:avLst/>
              <a:gdLst/>
              <a:ahLst/>
              <a:cxnLst/>
              <a:rect l="l" t="t" r="r" b="b"/>
              <a:pathLst>
                <a:path w="16174" h="13623" extrusionOk="0">
                  <a:moveTo>
                    <a:pt x="13574" y="1"/>
                  </a:moveTo>
                  <a:lnTo>
                    <a:pt x="3073" y="72"/>
                  </a:lnTo>
                  <a:cubicBezTo>
                    <a:pt x="2370" y="72"/>
                    <a:pt x="1787" y="608"/>
                    <a:pt x="1715" y="1310"/>
                  </a:cubicBezTo>
                  <a:lnTo>
                    <a:pt x="1549" y="3144"/>
                  </a:lnTo>
                  <a:cubicBezTo>
                    <a:pt x="1549" y="3168"/>
                    <a:pt x="1537" y="3203"/>
                    <a:pt x="1537" y="3227"/>
                  </a:cubicBezTo>
                  <a:cubicBezTo>
                    <a:pt x="1418" y="3930"/>
                    <a:pt x="1" y="13514"/>
                    <a:pt x="8823" y="13621"/>
                  </a:cubicBezTo>
                  <a:cubicBezTo>
                    <a:pt x="8861" y="13622"/>
                    <a:pt x="8898" y="13622"/>
                    <a:pt x="8936" y="13622"/>
                  </a:cubicBezTo>
                  <a:cubicBezTo>
                    <a:pt x="16174" y="13622"/>
                    <a:pt x="15429" y="4460"/>
                    <a:pt x="14931" y="1155"/>
                  </a:cubicBezTo>
                  <a:cubicBezTo>
                    <a:pt x="14824" y="489"/>
                    <a:pt x="14253" y="1"/>
                    <a:pt x="13574" y="1"/>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0"/>
            <p:cNvSpPr/>
            <p:nvPr/>
          </p:nvSpPr>
          <p:spPr>
            <a:xfrm>
              <a:off x="1452775" y="1380150"/>
              <a:ext cx="35525" cy="29850"/>
            </a:xfrm>
            <a:custGeom>
              <a:avLst/>
              <a:gdLst/>
              <a:ahLst/>
              <a:cxnLst/>
              <a:rect l="l" t="t" r="r" b="b"/>
              <a:pathLst>
                <a:path w="1421" h="1194" extrusionOk="0">
                  <a:moveTo>
                    <a:pt x="772" y="1"/>
                  </a:moveTo>
                  <a:cubicBezTo>
                    <a:pt x="294" y="1"/>
                    <a:pt x="0" y="548"/>
                    <a:pt x="301" y="949"/>
                  </a:cubicBezTo>
                  <a:cubicBezTo>
                    <a:pt x="427" y="1117"/>
                    <a:pt x="605" y="1193"/>
                    <a:pt x="780" y="1193"/>
                  </a:cubicBezTo>
                  <a:cubicBezTo>
                    <a:pt x="1054" y="1193"/>
                    <a:pt x="1322" y="1007"/>
                    <a:pt x="1373" y="688"/>
                  </a:cubicBezTo>
                  <a:cubicBezTo>
                    <a:pt x="1420" y="354"/>
                    <a:pt x="1194" y="56"/>
                    <a:pt x="873" y="9"/>
                  </a:cubicBezTo>
                  <a:cubicBezTo>
                    <a:pt x="838" y="4"/>
                    <a:pt x="805" y="1"/>
                    <a:pt x="77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0"/>
            <p:cNvSpPr/>
            <p:nvPr/>
          </p:nvSpPr>
          <p:spPr>
            <a:xfrm>
              <a:off x="1378725" y="1379400"/>
              <a:ext cx="35300" cy="29825"/>
            </a:xfrm>
            <a:custGeom>
              <a:avLst/>
              <a:gdLst/>
              <a:ahLst/>
              <a:cxnLst/>
              <a:rect l="l" t="t" r="r" b="b"/>
              <a:pathLst>
                <a:path w="1412" h="1193" extrusionOk="0">
                  <a:moveTo>
                    <a:pt x="658" y="1"/>
                  </a:moveTo>
                  <a:cubicBezTo>
                    <a:pt x="407" y="1"/>
                    <a:pt x="157" y="157"/>
                    <a:pt x="84" y="444"/>
                  </a:cubicBezTo>
                  <a:cubicBezTo>
                    <a:pt x="1" y="753"/>
                    <a:pt x="179" y="1087"/>
                    <a:pt x="501" y="1170"/>
                  </a:cubicBezTo>
                  <a:cubicBezTo>
                    <a:pt x="556" y="1185"/>
                    <a:pt x="611" y="1193"/>
                    <a:pt x="664" y="1193"/>
                  </a:cubicBezTo>
                  <a:cubicBezTo>
                    <a:pt x="1098" y="1193"/>
                    <a:pt x="1412" y="704"/>
                    <a:pt x="1168" y="301"/>
                  </a:cubicBezTo>
                  <a:cubicBezTo>
                    <a:pt x="1052" y="97"/>
                    <a:pt x="854" y="1"/>
                    <a:pt x="65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0"/>
            <p:cNvSpPr/>
            <p:nvPr/>
          </p:nvSpPr>
          <p:spPr>
            <a:xfrm>
              <a:off x="1404425" y="1445375"/>
              <a:ext cx="55750" cy="14475"/>
            </a:xfrm>
            <a:custGeom>
              <a:avLst/>
              <a:gdLst/>
              <a:ahLst/>
              <a:cxnLst/>
              <a:rect l="l" t="t" r="r" b="b"/>
              <a:pathLst>
                <a:path w="2230" h="579" extrusionOk="0">
                  <a:moveTo>
                    <a:pt x="2006" y="1"/>
                  </a:moveTo>
                  <a:cubicBezTo>
                    <a:pt x="1977" y="1"/>
                    <a:pt x="1946" y="10"/>
                    <a:pt x="1914" y="31"/>
                  </a:cubicBezTo>
                  <a:cubicBezTo>
                    <a:pt x="1687" y="174"/>
                    <a:pt x="1425" y="257"/>
                    <a:pt x="1152" y="269"/>
                  </a:cubicBezTo>
                  <a:cubicBezTo>
                    <a:pt x="1130" y="270"/>
                    <a:pt x="1109" y="271"/>
                    <a:pt x="1088" y="271"/>
                  </a:cubicBezTo>
                  <a:cubicBezTo>
                    <a:pt x="813" y="271"/>
                    <a:pt x="549" y="199"/>
                    <a:pt x="306" y="55"/>
                  </a:cubicBezTo>
                  <a:cubicBezTo>
                    <a:pt x="280" y="40"/>
                    <a:pt x="255" y="34"/>
                    <a:pt x="230" y="34"/>
                  </a:cubicBezTo>
                  <a:cubicBezTo>
                    <a:pt x="96" y="34"/>
                    <a:pt x="1" y="226"/>
                    <a:pt x="151" y="317"/>
                  </a:cubicBezTo>
                  <a:cubicBezTo>
                    <a:pt x="425" y="484"/>
                    <a:pt x="759" y="579"/>
                    <a:pt x="1080" y="579"/>
                  </a:cubicBezTo>
                  <a:cubicBezTo>
                    <a:pt x="1116" y="579"/>
                    <a:pt x="1140" y="579"/>
                    <a:pt x="1164" y="567"/>
                  </a:cubicBezTo>
                  <a:cubicBezTo>
                    <a:pt x="1497" y="567"/>
                    <a:pt x="1806" y="460"/>
                    <a:pt x="2092" y="281"/>
                  </a:cubicBezTo>
                  <a:cubicBezTo>
                    <a:pt x="2229" y="193"/>
                    <a:pt x="2141" y="1"/>
                    <a:pt x="200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0"/>
            <p:cNvSpPr/>
            <p:nvPr/>
          </p:nvSpPr>
          <p:spPr>
            <a:xfrm>
              <a:off x="1574300" y="1387200"/>
              <a:ext cx="86325" cy="67600"/>
            </a:xfrm>
            <a:custGeom>
              <a:avLst/>
              <a:gdLst/>
              <a:ahLst/>
              <a:cxnLst/>
              <a:rect l="l" t="t" r="r" b="b"/>
              <a:pathLst>
                <a:path w="3453" h="2704" extrusionOk="0">
                  <a:moveTo>
                    <a:pt x="1831" y="0"/>
                  </a:moveTo>
                  <a:cubicBezTo>
                    <a:pt x="1388" y="0"/>
                    <a:pt x="929" y="75"/>
                    <a:pt x="607" y="132"/>
                  </a:cubicBezTo>
                  <a:lnTo>
                    <a:pt x="0" y="2703"/>
                  </a:lnTo>
                  <a:cubicBezTo>
                    <a:pt x="429" y="2668"/>
                    <a:pt x="1869" y="2656"/>
                    <a:pt x="2751" y="2037"/>
                  </a:cubicBezTo>
                  <a:cubicBezTo>
                    <a:pt x="3298" y="1656"/>
                    <a:pt x="3453" y="906"/>
                    <a:pt x="3048" y="406"/>
                  </a:cubicBezTo>
                  <a:cubicBezTo>
                    <a:pt x="2798" y="92"/>
                    <a:pt x="2323" y="0"/>
                    <a:pt x="1831"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0"/>
            <p:cNvSpPr/>
            <p:nvPr/>
          </p:nvSpPr>
          <p:spPr>
            <a:xfrm>
              <a:off x="1608075" y="1401600"/>
              <a:ext cx="34400" cy="13300"/>
            </a:xfrm>
            <a:custGeom>
              <a:avLst/>
              <a:gdLst/>
              <a:ahLst/>
              <a:cxnLst/>
              <a:rect l="l" t="t" r="r" b="b"/>
              <a:pathLst>
                <a:path w="1376" h="532" extrusionOk="0">
                  <a:moveTo>
                    <a:pt x="461" y="0"/>
                  </a:moveTo>
                  <a:cubicBezTo>
                    <a:pt x="365" y="0"/>
                    <a:pt x="268" y="10"/>
                    <a:pt x="173" y="32"/>
                  </a:cubicBezTo>
                  <a:cubicBezTo>
                    <a:pt x="0" y="86"/>
                    <a:pt x="53" y="326"/>
                    <a:pt x="206" y="326"/>
                  </a:cubicBezTo>
                  <a:cubicBezTo>
                    <a:pt x="222" y="326"/>
                    <a:pt x="239" y="323"/>
                    <a:pt x="257" y="318"/>
                  </a:cubicBezTo>
                  <a:cubicBezTo>
                    <a:pt x="319" y="307"/>
                    <a:pt x="383" y="302"/>
                    <a:pt x="446" y="302"/>
                  </a:cubicBezTo>
                  <a:cubicBezTo>
                    <a:pt x="670" y="302"/>
                    <a:pt x="892" y="369"/>
                    <a:pt x="1078" y="508"/>
                  </a:cubicBezTo>
                  <a:cubicBezTo>
                    <a:pt x="1102" y="520"/>
                    <a:pt x="1138" y="532"/>
                    <a:pt x="1161" y="532"/>
                  </a:cubicBezTo>
                  <a:cubicBezTo>
                    <a:pt x="1316" y="520"/>
                    <a:pt x="1376" y="330"/>
                    <a:pt x="1245" y="246"/>
                  </a:cubicBezTo>
                  <a:cubicBezTo>
                    <a:pt x="1015" y="87"/>
                    <a:pt x="739" y="0"/>
                    <a:pt x="46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0"/>
            <p:cNvSpPr/>
            <p:nvPr/>
          </p:nvSpPr>
          <p:spPr>
            <a:xfrm>
              <a:off x="1612100" y="1406050"/>
              <a:ext cx="21100" cy="22550"/>
            </a:xfrm>
            <a:custGeom>
              <a:avLst/>
              <a:gdLst/>
              <a:ahLst/>
              <a:cxnLst/>
              <a:rect l="l" t="t" r="r" b="b"/>
              <a:pathLst>
                <a:path w="844" h="902" extrusionOk="0">
                  <a:moveTo>
                    <a:pt x="633" y="1"/>
                  </a:moveTo>
                  <a:cubicBezTo>
                    <a:pt x="584" y="1"/>
                    <a:pt x="534" y="24"/>
                    <a:pt x="500" y="80"/>
                  </a:cubicBezTo>
                  <a:cubicBezTo>
                    <a:pt x="393" y="283"/>
                    <a:pt x="250" y="461"/>
                    <a:pt x="96" y="640"/>
                  </a:cubicBezTo>
                  <a:cubicBezTo>
                    <a:pt x="0" y="735"/>
                    <a:pt x="72" y="902"/>
                    <a:pt x="203" y="902"/>
                  </a:cubicBezTo>
                  <a:cubicBezTo>
                    <a:pt x="250" y="902"/>
                    <a:pt x="286" y="878"/>
                    <a:pt x="310" y="854"/>
                  </a:cubicBezTo>
                  <a:cubicBezTo>
                    <a:pt x="488" y="664"/>
                    <a:pt x="643" y="461"/>
                    <a:pt x="762" y="235"/>
                  </a:cubicBezTo>
                  <a:cubicBezTo>
                    <a:pt x="844" y="112"/>
                    <a:pt x="741" y="1"/>
                    <a:pt x="63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0"/>
            <p:cNvSpPr/>
            <p:nvPr/>
          </p:nvSpPr>
          <p:spPr>
            <a:xfrm>
              <a:off x="1193600" y="1376600"/>
              <a:ext cx="83650" cy="70150"/>
            </a:xfrm>
            <a:custGeom>
              <a:avLst/>
              <a:gdLst/>
              <a:ahLst/>
              <a:cxnLst/>
              <a:rect l="l" t="t" r="r" b="b"/>
              <a:pathLst>
                <a:path w="3346" h="2806" extrusionOk="0">
                  <a:moveTo>
                    <a:pt x="1477" y="0"/>
                  </a:moveTo>
                  <a:cubicBezTo>
                    <a:pt x="1053" y="0"/>
                    <a:pt x="659" y="84"/>
                    <a:pt x="429" y="341"/>
                  </a:cubicBezTo>
                  <a:cubicBezTo>
                    <a:pt x="0" y="830"/>
                    <a:pt x="107" y="1592"/>
                    <a:pt x="631" y="1996"/>
                  </a:cubicBezTo>
                  <a:cubicBezTo>
                    <a:pt x="1476" y="2651"/>
                    <a:pt x="2917" y="2746"/>
                    <a:pt x="3346" y="2806"/>
                  </a:cubicBezTo>
                  <a:lnTo>
                    <a:pt x="2869" y="198"/>
                  </a:lnTo>
                  <a:cubicBezTo>
                    <a:pt x="2510" y="115"/>
                    <a:pt x="1973" y="0"/>
                    <a:pt x="1477" y="0"/>
                  </a:cubicBez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0"/>
            <p:cNvSpPr/>
            <p:nvPr/>
          </p:nvSpPr>
          <p:spPr>
            <a:xfrm>
              <a:off x="1211450" y="1391150"/>
              <a:ext cx="34925" cy="12150"/>
            </a:xfrm>
            <a:custGeom>
              <a:avLst/>
              <a:gdLst/>
              <a:ahLst/>
              <a:cxnLst/>
              <a:rect l="l" t="t" r="r" b="b"/>
              <a:pathLst>
                <a:path w="1397" h="486" extrusionOk="0">
                  <a:moveTo>
                    <a:pt x="873" y="0"/>
                  </a:moveTo>
                  <a:cubicBezTo>
                    <a:pt x="617" y="0"/>
                    <a:pt x="363" y="69"/>
                    <a:pt x="143" y="200"/>
                  </a:cubicBezTo>
                  <a:cubicBezTo>
                    <a:pt x="0" y="283"/>
                    <a:pt x="60" y="486"/>
                    <a:pt x="215" y="486"/>
                  </a:cubicBezTo>
                  <a:cubicBezTo>
                    <a:pt x="239" y="486"/>
                    <a:pt x="262" y="486"/>
                    <a:pt x="286" y="474"/>
                  </a:cubicBezTo>
                  <a:cubicBezTo>
                    <a:pt x="467" y="362"/>
                    <a:pt x="672" y="306"/>
                    <a:pt x="880" y="306"/>
                  </a:cubicBezTo>
                  <a:cubicBezTo>
                    <a:pt x="960" y="306"/>
                    <a:pt x="1040" y="314"/>
                    <a:pt x="1120" y="331"/>
                  </a:cubicBezTo>
                  <a:cubicBezTo>
                    <a:pt x="1141" y="339"/>
                    <a:pt x="1160" y="342"/>
                    <a:pt x="1179" y="342"/>
                  </a:cubicBezTo>
                  <a:cubicBezTo>
                    <a:pt x="1330" y="342"/>
                    <a:pt x="1396" y="109"/>
                    <a:pt x="1227" y="45"/>
                  </a:cubicBezTo>
                  <a:cubicBezTo>
                    <a:pt x="1110" y="15"/>
                    <a:pt x="992" y="0"/>
                    <a:pt x="87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1220850" y="1395150"/>
              <a:ext cx="20100" cy="23025"/>
            </a:xfrm>
            <a:custGeom>
              <a:avLst/>
              <a:gdLst/>
              <a:ahLst/>
              <a:cxnLst/>
              <a:rect l="l" t="t" r="r" b="b"/>
              <a:pathLst>
                <a:path w="804" h="921" extrusionOk="0">
                  <a:moveTo>
                    <a:pt x="208" y="0"/>
                  </a:moveTo>
                  <a:cubicBezTo>
                    <a:pt x="105" y="0"/>
                    <a:pt x="1" y="110"/>
                    <a:pt x="65" y="230"/>
                  </a:cubicBezTo>
                  <a:cubicBezTo>
                    <a:pt x="184" y="457"/>
                    <a:pt x="327" y="671"/>
                    <a:pt x="494" y="873"/>
                  </a:cubicBezTo>
                  <a:cubicBezTo>
                    <a:pt x="517" y="897"/>
                    <a:pt x="565" y="921"/>
                    <a:pt x="601" y="921"/>
                  </a:cubicBezTo>
                  <a:cubicBezTo>
                    <a:pt x="732" y="921"/>
                    <a:pt x="803" y="766"/>
                    <a:pt x="720" y="659"/>
                  </a:cubicBezTo>
                  <a:cubicBezTo>
                    <a:pt x="565" y="492"/>
                    <a:pt x="446" y="290"/>
                    <a:pt x="339" y="88"/>
                  </a:cubicBezTo>
                  <a:cubicBezTo>
                    <a:pt x="308" y="26"/>
                    <a:pt x="258" y="0"/>
                    <a:pt x="20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0"/>
            <p:cNvSpPr/>
            <p:nvPr/>
          </p:nvSpPr>
          <p:spPr>
            <a:xfrm>
              <a:off x="1376650" y="1543175"/>
              <a:ext cx="108375" cy="64925"/>
            </a:xfrm>
            <a:custGeom>
              <a:avLst/>
              <a:gdLst/>
              <a:ahLst/>
              <a:cxnLst/>
              <a:rect l="l" t="t" r="r" b="b"/>
              <a:pathLst>
                <a:path w="4335" h="2597" extrusionOk="0">
                  <a:moveTo>
                    <a:pt x="4263" y="1"/>
                  </a:moveTo>
                  <a:lnTo>
                    <a:pt x="108" y="72"/>
                  </a:lnTo>
                  <a:lnTo>
                    <a:pt x="0" y="2394"/>
                  </a:lnTo>
                  <a:lnTo>
                    <a:pt x="2370" y="2596"/>
                  </a:lnTo>
                  <a:lnTo>
                    <a:pt x="4334" y="2513"/>
                  </a:lnTo>
                  <a:lnTo>
                    <a:pt x="4263" y="1"/>
                  </a:lnTo>
                  <a:close/>
                </a:path>
              </a:pathLst>
            </a:custGeom>
            <a:solidFill>
              <a:srgbClr val="BF86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0"/>
            <p:cNvSpPr/>
            <p:nvPr/>
          </p:nvSpPr>
          <p:spPr>
            <a:xfrm>
              <a:off x="1457900" y="1345200"/>
              <a:ext cx="44375" cy="19850"/>
            </a:xfrm>
            <a:custGeom>
              <a:avLst/>
              <a:gdLst/>
              <a:ahLst/>
              <a:cxnLst/>
              <a:rect l="l" t="t" r="r" b="b"/>
              <a:pathLst>
                <a:path w="1775" h="794" extrusionOk="0">
                  <a:moveTo>
                    <a:pt x="582" y="0"/>
                  </a:moveTo>
                  <a:cubicBezTo>
                    <a:pt x="392" y="0"/>
                    <a:pt x="199" y="30"/>
                    <a:pt x="84" y="145"/>
                  </a:cubicBezTo>
                  <a:cubicBezTo>
                    <a:pt x="37" y="192"/>
                    <a:pt x="13" y="264"/>
                    <a:pt x="1" y="323"/>
                  </a:cubicBezTo>
                  <a:cubicBezTo>
                    <a:pt x="1" y="419"/>
                    <a:pt x="37" y="633"/>
                    <a:pt x="156" y="692"/>
                  </a:cubicBezTo>
                  <a:cubicBezTo>
                    <a:pt x="203" y="716"/>
                    <a:pt x="251" y="728"/>
                    <a:pt x="298" y="728"/>
                  </a:cubicBezTo>
                  <a:cubicBezTo>
                    <a:pt x="501" y="752"/>
                    <a:pt x="703" y="764"/>
                    <a:pt x="906" y="776"/>
                  </a:cubicBezTo>
                  <a:cubicBezTo>
                    <a:pt x="977" y="788"/>
                    <a:pt x="1052" y="794"/>
                    <a:pt x="1126" y="794"/>
                  </a:cubicBezTo>
                  <a:cubicBezTo>
                    <a:pt x="1200" y="794"/>
                    <a:pt x="1275" y="788"/>
                    <a:pt x="1346" y="776"/>
                  </a:cubicBezTo>
                  <a:cubicBezTo>
                    <a:pt x="1513" y="764"/>
                    <a:pt x="1656" y="669"/>
                    <a:pt x="1727" y="526"/>
                  </a:cubicBezTo>
                  <a:cubicBezTo>
                    <a:pt x="1775" y="419"/>
                    <a:pt x="1739" y="288"/>
                    <a:pt x="1656" y="216"/>
                  </a:cubicBezTo>
                  <a:cubicBezTo>
                    <a:pt x="1477" y="61"/>
                    <a:pt x="1060" y="38"/>
                    <a:pt x="834" y="14"/>
                  </a:cubicBezTo>
                  <a:cubicBezTo>
                    <a:pt x="756" y="6"/>
                    <a:pt x="669" y="0"/>
                    <a:pt x="58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0"/>
            <p:cNvSpPr/>
            <p:nvPr/>
          </p:nvSpPr>
          <p:spPr>
            <a:xfrm>
              <a:off x="1367125" y="1344525"/>
              <a:ext cx="44375" cy="19000"/>
            </a:xfrm>
            <a:custGeom>
              <a:avLst/>
              <a:gdLst/>
              <a:ahLst/>
              <a:cxnLst/>
              <a:rect l="l" t="t" r="r" b="b"/>
              <a:pathLst>
                <a:path w="1775" h="760" extrusionOk="0">
                  <a:moveTo>
                    <a:pt x="1127" y="1"/>
                  </a:moveTo>
                  <a:cubicBezTo>
                    <a:pt x="1071" y="1"/>
                    <a:pt x="1016" y="3"/>
                    <a:pt x="965" y="5"/>
                  </a:cubicBezTo>
                  <a:cubicBezTo>
                    <a:pt x="739" y="5"/>
                    <a:pt x="322" y="5"/>
                    <a:pt x="131" y="160"/>
                  </a:cubicBezTo>
                  <a:cubicBezTo>
                    <a:pt x="36" y="231"/>
                    <a:pt x="0" y="350"/>
                    <a:pt x="36" y="469"/>
                  </a:cubicBezTo>
                  <a:cubicBezTo>
                    <a:pt x="108" y="612"/>
                    <a:pt x="250" y="708"/>
                    <a:pt x="405" y="731"/>
                  </a:cubicBezTo>
                  <a:cubicBezTo>
                    <a:pt x="510" y="749"/>
                    <a:pt x="621" y="760"/>
                    <a:pt x="729" y="760"/>
                  </a:cubicBezTo>
                  <a:cubicBezTo>
                    <a:pt x="768" y="760"/>
                    <a:pt x="807" y="758"/>
                    <a:pt x="846" y="755"/>
                  </a:cubicBezTo>
                  <a:cubicBezTo>
                    <a:pt x="1048" y="755"/>
                    <a:pt x="1251" y="755"/>
                    <a:pt x="1453" y="743"/>
                  </a:cubicBezTo>
                  <a:cubicBezTo>
                    <a:pt x="1513" y="743"/>
                    <a:pt x="1560" y="731"/>
                    <a:pt x="1608" y="719"/>
                  </a:cubicBezTo>
                  <a:cubicBezTo>
                    <a:pt x="1727" y="660"/>
                    <a:pt x="1774" y="458"/>
                    <a:pt x="1774" y="350"/>
                  </a:cubicBezTo>
                  <a:cubicBezTo>
                    <a:pt x="1774" y="291"/>
                    <a:pt x="1751" y="219"/>
                    <a:pt x="1703" y="172"/>
                  </a:cubicBezTo>
                  <a:cubicBezTo>
                    <a:pt x="1580" y="30"/>
                    <a:pt x="1344" y="1"/>
                    <a:pt x="112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0"/>
            <p:cNvSpPr/>
            <p:nvPr/>
          </p:nvSpPr>
          <p:spPr>
            <a:xfrm>
              <a:off x="1247175" y="1314575"/>
              <a:ext cx="34850" cy="90525"/>
            </a:xfrm>
            <a:custGeom>
              <a:avLst/>
              <a:gdLst/>
              <a:ahLst/>
              <a:cxnLst/>
              <a:rect l="l" t="t" r="r" b="b"/>
              <a:pathLst>
                <a:path w="1394" h="3621" extrusionOk="0">
                  <a:moveTo>
                    <a:pt x="0" y="1"/>
                  </a:moveTo>
                  <a:lnTo>
                    <a:pt x="298" y="2608"/>
                  </a:lnTo>
                  <a:lnTo>
                    <a:pt x="1310" y="3620"/>
                  </a:lnTo>
                  <a:lnTo>
                    <a:pt x="1393"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0"/>
            <p:cNvSpPr/>
            <p:nvPr/>
          </p:nvSpPr>
          <p:spPr>
            <a:xfrm>
              <a:off x="1574000" y="1314575"/>
              <a:ext cx="34550" cy="90525"/>
            </a:xfrm>
            <a:custGeom>
              <a:avLst/>
              <a:gdLst/>
              <a:ahLst/>
              <a:cxnLst/>
              <a:rect l="l" t="t" r="r" b="b"/>
              <a:pathLst>
                <a:path w="1382" h="3621" extrusionOk="0">
                  <a:moveTo>
                    <a:pt x="0" y="1"/>
                  </a:moveTo>
                  <a:lnTo>
                    <a:pt x="84" y="3620"/>
                  </a:lnTo>
                  <a:lnTo>
                    <a:pt x="1084" y="2608"/>
                  </a:lnTo>
                  <a:lnTo>
                    <a:pt x="1381"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0"/>
            <p:cNvSpPr/>
            <p:nvPr/>
          </p:nvSpPr>
          <p:spPr>
            <a:xfrm>
              <a:off x="1234675" y="1209175"/>
              <a:ext cx="386975" cy="112675"/>
            </a:xfrm>
            <a:custGeom>
              <a:avLst/>
              <a:gdLst/>
              <a:ahLst/>
              <a:cxnLst/>
              <a:rect l="l" t="t" r="r" b="b"/>
              <a:pathLst>
                <a:path w="15479" h="4507" extrusionOk="0">
                  <a:moveTo>
                    <a:pt x="13957" y="1"/>
                  </a:moveTo>
                  <a:cubicBezTo>
                    <a:pt x="13940" y="1"/>
                    <a:pt x="13923" y="1"/>
                    <a:pt x="13907" y="2"/>
                  </a:cubicBezTo>
                  <a:lnTo>
                    <a:pt x="1369" y="180"/>
                  </a:lnTo>
                  <a:cubicBezTo>
                    <a:pt x="595" y="216"/>
                    <a:pt x="0" y="859"/>
                    <a:pt x="24" y="1621"/>
                  </a:cubicBezTo>
                  <a:cubicBezTo>
                    <a:pt x="36" y="2169"/>
                    <a:pt x="60" y="2776"/>
                    <a:pt x="95" y="3300"/>
                  </a:cubicBezTo>
                  <a:cubicBezTo>
                    <a:pt x="119" y="3943"/>
                    <a:pt x="655" y="4467"/>
                    <a:pt x="1310" y="4490"/>
                  </a:cubicBezTo>
                  <a:cubicBezTo>
                    <a:pt x="1597" y="4502"/>
                    <a:pt x="1927" y="4506"/>
                    <a:pt x="2292" y="4506"/>
                  </a:cubicBezTo>
                  <a:cubicBezTo>
                    <a:pt x="3606" y="4506"/>
                    <a:pt x="5362" y="4448"/>
                    <a:pt x="7153" y="4448"/>
                  </a:cubicBezTo>
                  <a:cubicBezTo>
                    <a:pt x="7475" y="4448"/>
                    <a:pt x="7798" y="4450"/>
                    <a:pt x="8120" y="4455"/>
                  </a:cubicBezTo>
                  <a:cubicBezTo>
                    <a:pt x="9608" y="4470"/>
                    <a:pt x="11072" y="4503"/>
                    <a:pt x="12284" y="4503"/>
                  </a:cubicBezTo>
                  <a:cubicBezTo>
                    <a:pt x="13962" y="4503"/>
                    <a:pt x="15155" y="4439"/>
                    <a:pt x="15252" y="4169"/>
                  </a:cubicBezTo>
                  <a:cubicBezTo>
                    <a:pt x="15478" y="3538"/>
                    <a:pt x="15478" y="2145"/>
                    <a:pt x="15216" y="1014"/>
                  </a:cubicBezTo>
                  <a:cubicBezTo>
                    <a:pt x="15089" y="423"/>
                    <a:pt x="14566" y="1"/>
                    <a:pt x="13957"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1265025" y="1135525"/>
              <a:ext cx="325075" cy="122525"/>
            </a:xfrm>
            <a:custGeom>
              <a:avLst/>
              <a:gdLst/>
              <a:ahLst/>
              <a:cxnLst/>
              <a:rect l="l" t="t" r="r" b="b"/>
              <a:pathLst>
                <a:path w="13003" h="4901" extrusionOk="0">
                  <a:moveTo>
                    <a:pt x="6523" y="1"/>
                  </a:moveTo>
                  <a:cubicBezTo>
                    <a:pt x="1458" y="1"/>
                    <a:pt x="1" y="4043"/>
                    <a:pt x="1" y="4043"/>
                  </a:cubicBezTo>
                  <a:lnTo>
                    <a:pt x="13002" y="4900"/>
                  </a:lnTo>
                  <a:cubicBezTo>
                    <a:pt x="13002" y="4900"/>
                    <a:pt x="12216" y="197"/>
                    <a:pt x="6870" y="7"/>
                  </a:cubicBezTo>
                  <a:cubicBezTo>
                    <a:pt x="6753" y="3"/>
                    <a:pt x="6637" y="1"/>
                    <a:pt x="6523" y="1"/>
                  </a:cubicBezTo>
                  <a:close/>
                </a:path>
              </a:pathLst>
            </a:custGeom>
            <a:solidFill>
              <a:srgbClr val="ED4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0"/>
            <p:cNvSpPr/>
            <p:nvPr/>
          </p:nvSpPr>
          <p:spPr>
            <a:xfrm>
              <a:off x="1269800" y="1204500"/>
              <a:ext cx="176225" cy="10675"/>
            </a:xfrm>
            <a:custGeom>
              <a:avLst/>
              <a:gdLst/>
              <a:ahLst/>
              <a:cxnLst/>
              <a:rect l="l" t="t" r="r" b="b"/>
              <a:pathLst>
                <a:path w="7049" h="427" extrusionOk="0">
                  <a:moveTo>
                    <a:pt x="4752" y="0"/>
                  </a:moveTo>
                  <a:cubicBezTo>
                    <a:pt x="2657" y="0"/>
                    <a:pt x="633" y="55"/>
                    <a:pt x="191" y="117"/>
                  </a:cubicBezTo>
                  <a:cubicBezTo>
                    <a:pt x="0" y="141"/>
                    <a:pt x="24" y="427"/>
                    <a:pt x="214" y="427"/>
                  </a:cubicBezTo>
                  <a:lnTo>
                    <a:pt x="238" y="427"/>
                  </a:lnTo>
                  <a:cubicBezTo>
                    <a:pt x="671" y="365"/>
                    <a:pt x="2674" y="310"/>
                    <a:pt x="4754" y="310"/>
                  </a:cubicBezTo>
                  <a:cubicBezTo>
                    <a:pt x="5475" y="310"/>
                    <a:pt x="6205" y="316"/>
                    <a:pt x="6882" y="332"/>
                  </a:cubicBezTo>
                  <a:cubicBezTo>
                    <a:pt x="6965" y="332"/>
                    <a:pt x="7037" y="272"/>
                    <a:pt x="7049" y="189"/>
                  </a:cubicBezTo>
                  <a:cubicBezTo>
                    <a:pt x="7049" y="94"/>
                    <a:pt x="6977" y="22"/>
                    <a:pt x="6894" y="22"/>
                  </a:cubicBezTo>
                  <a:cubicBezTo>
                    <a:pt x="6213" y="7"/>
                    <a:pt x="5479" y="0"/>
                    <a:pt x="475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0"/>
            <p:cNvSpPr/>
            <p:nvPr/>
          </p:nvSpPr>
          <p:spPr>
            <a:xfrm>
              <a:off x="1506725" y="1204475"/>
              <a:ext cx="87225" cy="9525"/>
            </a:xfrm>
            <a:custGeom>
              <a:avLst/>
              <a:gdLst/>
              <a:ahLst/>
              <a:cxnLst/>
              <a:rect l="l" t="t" r="r" b="b"/>
              <a:pathLst>
                <a:path w="3489" h="381" extrusionOk="0">
                  <a:moveTo>
                    <a:pt x="1243" y="1"/>
                  </a:moveTo>
                  <a:cubicBezTo>
                    <a:pt x="656" y="1"/>
                    <a:pt x="194" y="11"/>
                    <a:pt x="155" y="11"/>
                  </a:cubicBezTo>
                  <a:cubicBezTo>
                    <a:pt x="60" y="11"/>
                    <a:pt x="0" y="83"/>
                    <a:pt x="0" y="166"/>
                  </a:cubicBezTo>
                  <a:cubicBezTo>
                    <a:pt x="0" y="249"/>
                    <a:pt x="72" y="321"/>
                    <a:pt x="155" y="321"/>
                  </a:cubicBezTo>
                  <a:cubicBezTo>
                    <a:pt x="166" y="321"/>
                    <a:pt x="623" y="310"/>
                    <a:pt x="1213" y="310"/>
                  </a:cubicBezTo>
                  <a:cubicBezTo>
                    <a:pt x="1876" y="310"/>
                    <a:pt x="2708" y="324"/>
                    <a:pt x="3263" y="380"/>
                  </a:cubicBezTo>
                  <a:lnTo>
                    <a:pt x="3275" y="380"/>
                  </a:lnTo>
                  <a:cubicBezTo>
                    <a:pt x="3465" y="380"/>
                    <a:pt x="3489" y="95"/>
                    <a:pt x="3287" y="71"/>
                  </a:cubicBezTo>
                  <a:cubicBezTo>
                    <a:pt x="2726" y="14"/>
                    <a:pt x="1904" y="1"/>
                    <a:pt x="12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0"/>
            <p:cNvSpPr/>
            <p:nvPr/>
          </p:nvSpPr>
          <p:spPr>
            <a:xfrm>
              <a:off x="976875" y="1536850"/>
              <a:ext cx="119400" cy="14975"/>
            </a:xfrm>
            <a:custGeom>
              <a:avLst/>
              <a:gdLst/>
              <a:ahLst/>
              <a:cxnLst/>
              <a:rect l="l" t="t" r="r" b="b"/>
              <a:pathLst>
                <a:path w="4776" h="599" extrusionOk="0">
                  <a:moveTo>
                    <a:pt x="4556" y="1"/>
                  </a:moveTo>
                  <a:cubicBezTo>
                    <a:pt x="4535" y="1"/>
                    <a:pt x="4513" y="5"/>
                    <a:pt x="4490" y="15"/>
                  </a:cubicBezTo>
                  <a:cubicBezTo>
                    <a:pt x="3966" y="225"/>
                    <a:pt x="3185" y="288"/>
                    <a:pt x="2434" y="288"/>
                  </a:cubicBezTo>
                  <a:cubicBezTo>
                    <a:pt x="1308" y="288"/>
                    <a:pt x="249" y="146"/>
                    <a:pt x="228" y="146"/>
                  </a:cubicBezTo>
                  <a:cubicBezTo>
                    <a:pt x="217" y="144"/>
                    <a:pt x="206" y="144"/>
                    <a:pt x="196" y="144"/>
                  </a:cubicBezTo>
                  <a:cubicBezTo>
                    <a:pt x="22" y="144"/>
                    <a:pt x="0" y="422"/>
                    <a:pt x="192" y="444"/>
                  </a:cubicBezTo>
                  <a:cubicBezTo>
                    <a:pt x="930" y="539"/>
                    <a:pt x="1680" y="599"/>
                    <a:pt x="2430" y="599"/>
                  </a:cubicBezTo>
                  <a:cubicBezTo>
                    <a:pt x="3204" y="599"/>
                    <a:pt x="4026" y="527"/>
                    <a:pt x="4597" y="301"/>
                  </a:cubicBezTo>
                  <a:cubicBezTo>
                    <a:pt x="4775" y="238"/>
                    <a:pt x="4705" y="1"/>
                    <a:pt x="455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0"/>
            <p:cNvSpPr/>
            <p:nvPr/>
          </p:nvSpPr>
          <p:spPr>
            <a:xfrm>
              <a:off x="1364075" y="1598875"/>
              <a:ext cx="131675" cy="16375"/>
            </a:xfrm>
            <a:custGeom>
              <a:avLst/>
              <a:gdLst/>
              <a:ahLst/>
              <a:cxnLst/>
              <a:rect l="l" t="t" r="r" b="b"/>
              <a:pathLst>
                <a:path w="5267" h="655" extrusionOk="0">
                  <a:moveTo>
                    <a:pt x="210" y="0"/>
                  </a:moveTo>
                  <a:cubicBezTo>
                    <a:pt x="58" y="0"/>
                    <a:pt x="0" y="255"/>
                    <a:pt x="182" y="309"/>
                  </a:cubicBezTo>
                  <a:cubicBezTo>
                    <a:pt x="1034" y="536"/>
                    <a:pt x="1930" y="655"/>
                    <a:pt x="2817" y="655"/>
                  </a:cubicBezTo>
                  <a:cubicBezTo>
                    <a:pt x="2860" y="655"/>
                    <a:pt x="2902" y="654"/>
                    <a:pt x="2944" y="654"/>
                  </a:cubicBezTo>
                  <a:cubicBezTo>
                    <a:pt x="3659" y="654"/>
                    <a:pt x="4373" y="594"/>
                    <a:pt x="5075" y="463"/>
                  </a:cubicBezTo>
                  <a:cubicBezTo>
                    <a:pt x="5267" y="430"/>
                    <a:pt x="5235" y="151"/>
                    <a:pt x="5059" y="151"/>
                  </a:cubicBezTo>
                  <a:cubicBezTo>
                    <a:pt x="5049" y="151"/>
                    <a:pt x="5039" y="152"/>
                    <a:pt x="5028" y="154"/>
                  </a:cubicBezTo>
                  <a:cubicBezTo>
                    <a:pt x="4345" y="282"/>
                    <a:pt x="3656" y="346"/>
                    <a:pt x="2968" y="346"/>
                  </a:cubicBezTo>
                  <a:cubicBezTo>
                    <a:pt x="2059" y="346"/>
                    <a:pt x="1153" y="234"/>
                    <a:pt x="265" y="11"/>
                  </a:cubicBezTo>
                  <a:cubicBezTo>
                    <a:pt x="246" y="4"/>
                    <a:pt x="227" y="0"/>
                    <a:pt x="21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0"/>
            <p:cNvSpPr/>
            <p:nvPr/>
          </p:nvSpPr>
          <p:spPr>
            <a:xfrm>
              <a:off x="1649900" y="2039075"/>
              <a:ext cx="400975" cy="448600"/>
            </a:xfrm>
            <a:custGeom>
              <a:avLst/>
              <a:gdLst/>
              <a:ahLst/>
              <a:cxnLst/>
              <a:rect l="l" t="t" r="r" b="b"/>
              <a:pathLst>
                <a:path w="16039" h="17944" extrusionOk="0">
                  <a:moveTo>
                    <a:pt x="13990" y="0"/>
                  </a:moveTo>
                  <a:lnTo>
                    <a:pt x="1762" y="1239"/>
                  </a:lnTo>
                  <a:lnTo>
                    <a:pt x="1179" y="1298"/>
                  </a:lnTo>
                  <a:cubicBezTo>
                    <a:pt x="1155" y="1381"/>
                    <a:pt x="1143" y="1465"/>
                    <a:pt x="1131" y="1536"/>
                  </a:cubicBezTo>
                  <a:cubicBezTo>
                    <a:pt x="1096" y="1786"/>
                    <a:pt x="1048" y="2227"/>
                    <a:pt x="989" y="2798"/>
                  </a:cubicBezTo>
                  <a:cubicBezTo>
                    <a:pt x="941" y="3298"/>
                    <a:pt x="881" y="3906"/>
                    <a:pt x="810" y="4596"/>
                  </a:cubicBezTo>
                  <a:cubicBezTo>
                    <a:pt x="762" y="5144"/>
                    <a:pt x="703" y="5739"/>
                    <a:pt x="655" y="6382"/>
                  </a:cubicBezTo>
                  <a:cubicBezTo>
                    <a:pt x="643" y="6537"/>
                    <a:pt x="619" y="6704"/>
                    <a:pt x="608" y="6870"/>
                  </a:cubicBezTo>
                  <a:cubicBezTo>
                    <a:pt x="334" y="10204"/>
                    <a:pt x="48" y="14454"/>
                    <a:pt x="0" y="17943"/>
                  </a:cubicBezTo>
                  <a:lnTo>
                    <a:pt x="7370" y="17943"/>
                  </a:lnTo>
                  <a:lnTo>
                    <a:pt x="8347" y="11526"/>
                  </a:lnTo>
                  <a:lnTo>
                    <a:pt x="8347" y="11514"/>
                  </a:lnTo>
                  <a:lnTo>
                    <a:pt x="8561" y="10049"/>
                  </a:lnTo>
                  <a:lnTo>
                    <a:pt x="8632" y="10621"/>
                  </a:lnTo>
                  <a:lnTo>
                    <a:pt x="9573" y="17943"/>
                  </a:lnTo>
                  <a:lnTo>
                    <a:pt x="16038" y="17943"/>
                  </a:lnTo>
                  <a:cubicBezTo>
                    <a:pt x="15990" y="16026"/>
                    <a:pt x="15883" y="13859"/>
                    <a:pt x="15705" y="11585"/>
                  </a:cubicBezTo>
                  <a:cubicBezTo>
                    <a:pt x="15621" y="10383"/>
                    <a:pt x="15502" y="9156"/>
                    <a:pt x="15371" y="7918"/>
                  </a:cubicBezTo>
                  <a:cubicBezTo>
                    <a:pt x="15086" y="5394"/>
                    <a:pt x="14657" y="2894"/>
                    <a:pt x="14109" y="417"/>
                  </a:cubicBezTo>
                  <a:cubicBezTo>
                    <a:pt x="14074" y="274"/>
                    <a:pt x="14038" y="131"/>
                    <a:pt x="1399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0"/>
            <p:cNvSpPr/>
            <p:nvPr/>
          </p:nvSpPr>
          <p:spPr>
            <a:xfrm>
              <a:off x="1857075" y="2252400"/>
              <a:ext cx="15225" cy="87025"/>
            </a:xfrm>
            <a:custGeom>
              <a:avLst/>
              <a:gdLst/>
              <a:ahLst/>
              <a:cxnLst/>
              <a:rect l="l" t="t" r="r" b="b"/>
              <a:pathLst>
                <a:path w="609" h="3481" extrusionOk="0">
                  <a:moveTo>
                    <a:pt x="507" y="0"/>
                  </a:moveTo>
                  <a:cubicBezTo>
                    <a:pt x="465" y="0"/>
                    <a:pt x="422" y="28"/>
                    <a:pt x="417" y="87"/>
                  </a:cubicBezTo>
                  <a:lnTo>
                    <a:pt x="0" y="3385"/>
                  </a:lnTo>
                  <a:cubicBezTo>
                    <a:pt x="0" y="3433"/>
                    <a:pt x="36" y="3481"/>
                    <a:pt x="83" y="3481"/>
                  </a:cubicBezTo>
                  <a:lnTo>
                    <a:pt x="95" y="3481"/>
                  </a:lnTo>
                  <a:cubicBezTo>
                    <a:pt x="143" y="3481"/>
                    <a:pt x="179" y="3445"/>
                    <a:pt x="179" y="3409"/>
                  </a:cubicBezTo>
                  <a:lnTo>
                    <a:pt x="595" y="111"/>
                  </a:lnTo>
                  <a:cubicBezTo>
                    <a:pt x="608" y="40"/>
                    <a:pt x="558" y="0"/>
                    <a:pt x="507"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0"/>
            <p:cNvSpPr/>
            <p:nvPr/>
          </p:nvSpPr>
          <p:spPr>
            <a:xfrm>
              <a:off x="1587975" y="1375650"/>
              <a:ext cx="385200" cy="405675"/>
            </a:xfrm>
            <a:custGeom>
              <a:avLst/>
              <a:gdLst/>
              <a:ahLst/>
              <a:cxnLst/>
              <a:rect l="l" t="t" r="r" b="b"/>
              <a:pathLst>
                <a:path w="15408" h="16227" extrusionOk="0">
                  <a:moveTo>
                    <a:pt x="12244" y="0"/>
                  </a:moveTo>
                  <a:cubicBezTo>
                    <a:pt x="7876" y="0"/>
                    <a:pt x="1" y="1379"/>
                    <a:pt x="1" y="1379"/>
                  </a:cubicBezTo>
                  <a:cubicBezTo>
                    <a:pt x="1" y="1379"/>
                    <a:pt x="1203" y="14167"/>
                    <a:pt x="2287" y="16227"/>
                  </a:cubicBezTo>
                  <a:lnTo>
                    <a:pt x="15408" y="15798"/>
                  </a:lnTo>
                  <a:cubicBezTo>
                    <a:pt x="15408" y="15798"/>
                    <a:pt x="15384" y="2594"/>
                    <a:pt x="15074" y="701"/>
                  </a:cubicBezTo>
                  <a:cubicBezTo>
                    <a:pt x="14988" y="188"/>
                    <a:pt x="13854" y="0"/>
                    <a:pt x="1224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0"/>
            <p:cNvSpPr/>
            <p:nvPr/>
          </p:nvSpPr>
          <p:spPr>
            <a:xfrm>
              <a:off x="1844575" y="1617550"/>
              <a:ext cx="324150" cy="243550"/>
            </a:xfrm>
            <a:custGeom>
              <a:avLst/>
              <a:gdLst/>
              <a:ahLst/>
              <a:cxnLst/>
              <a:rect l="l" t="t" r="r" b="b"/>
              <a:pathLst>
                <a:path w="12966" h="9742" extrusionOk="0">
                  <a:moveTo>
                    <a:pt x="10852" y="0"/>
                  </a:moveTo>
                  <a:cubicBezTo>
                    <a:pt x="8667" y="0"/>
                    <a:pt x="0" y="3217"/>
                    <a:pt x="0" y="3217"/>
                  </a:cubicBezTo>
                  <a:lnTo>
                    <a:pt x="1012" y="9741"/>
                  </a:lnTo>
                  <a:lnTo>
                    <a:pt x="11680" y="7074"/>
                  </a:lnTo>
                  <a:cubicBezTo>
                    <a:pt x="11680" y="7074"/>
                    <a:pt x="12966" y="85"/>
                    <a:pt x="10942" y="2"/>
                  </a:cubicBezTo>
                  <a:cubicBezTo>
                    <a:pt x="10913" y="1"/>
                    <a:pt x="10883" y="0"/>
                    <a:pt x="10852" y="0"/>
                  </a:cubicBezTo>
                  <a:close/>
                </a:path>
              </a:pathLst>
            </a:custGeom>
            <a:solidFill>
              <a:srgbClr val="8F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0"/>
            <p:cNvSpPr/>
            <p:nvPr/>
          </p:nvSpPr>
          <p:spPr>
            <a:xfrm>
              <a:off x="1375750" y="1720275"/>
              <a:ext cx="217025" cy="268100"/>
            </a:xfrm>
            <a:custGeom>
              <a:avLst/>
              <a:gdLst/>
              <a:ahLst/>
              <a:cxnLst/>
              <a:rect l="l" t="t" r="r" b="b"/>
              <a:pathLst>
                <a:path w="8681" h="10724" extrusionOk="0">
                  <a:moveTo>
                    <a:pt x="2906" y="1"/>
                  </a:moveTo>
                  <a:lnTo>
                    <a:pt x="787" y="132"/>
                  </a:lnTo>
                  <a:cubicBezTo>
                    <a:pt x="787" y="132"/>
                    <a:pt x="1" y="9442"/>
                    <a:pt x="2370" y="10621"/>
                  </a:cubicBezTo>
                  <a:cubicBezTo>
                    <a:pt x="2513" y="10691"/>
                    <a:pt x="2683" y="10723"/>
                    <a:pt x="2874" y="10723"/>
                  </a:cubicBezTo>
                  <a:cubicBezTo>
                    <a:pt x="4756" y="10723"/>
                    <a:pt x="8680" y="7633"/>
                    <a:pt x="8680" y="7633"/>
                  </a:cubicBezTo>
                  <a:lnTo>
                    <a:pt x="6954" y="4716"/>
                  </a:lnTo>
                  <a:lnTo>
                    <a:pt x="4168" y="6371"/>
                  </a:lnTo>
                  <a:lnTo>
                    <a:pt x="2906" y="1"/>
                  </a:ln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0"/>
            <p:cNvSpPr/>
            <p:nvPr/>
          </p:nvSpPr>
          <p:spPr>
            <a:xfrm>
              <a:off x="1500175" y="1689250"/>
              <a:ext cx="611400" cy="388850"/>
            </a:xfrm>
            <a:custGeom>
              <a:avLst/>
              <a:gdLst/>
              <a:ahLst/>
              <a:cxnLst/>
              <a:rect l="l" t="t" r="r" b="b"/>
              <a:pathLst>
                <a:path w="24456" h="15554" extrusionOk="0">
                  <a:moveTo>
                    <a:pt x="12968" y="1"/>
                  </a:moveTo>
                  <a:cubicBezTo>
                    <a:pt x="11304" y="1"/>
                    <a:pt x="9405" y="174"/>
                    <a:pt x="8144" y="658"/>
                  </a:cubicBezTo>
                  <a:cubicBezTo>
                    <a:pt x="6001" y="1480"/>
                    <a:pt x="274" y="4873"/>
                    <a:pt x="155" y="5159"/>
                  </a:cubicBezTo>
                  <a:cubicBezTo>
                    <a:pt x="1" y="5492"/>
                    <a:pt x="2632" y="10148"/>
                    <a:pt x="2834" y="10195"/>
                  </a:cubicBezTo>
                  <a:cubicBezTo>
                    <a:pt x="2841" y="10197"/>
                    <a:pt x="2849" y="10198"/>
                    <a:pt x="2858" y="10198"/>
                  </a:cubicBezTo>
                  <a:cubicBezTo>
                    <a:pt x="3242" y="10198"/>
                    <a:pt x="5607" y="8720"/>
                    <a:pt x="6085" y="8243"/>
                  </a:cubicBezTo>
                  <a:cubicBezTo>
                    <a:pt x="6549" y="10552"/>
                    <a:pt x="6216" y="13243"/>
                    <a:pt x="6692" y="15553"/>
                  </a:cubicBezTo>
                  <a:cubicBezTo>
                    <a:pt x="10490" y="15351"/>
                    <a:pt x="20372" y="14708"/>
                    <a:pt x="20694" y="14208"/>
                  </a:cubicBezTo>
                  <a:cubicBezTo>
                    <a:pt x="20896" y="13874"/>
                    <a:pt x="19872" y="6802"/>
                    <a:pt x="19872" y="6802"/>
                  </a:cubicBezTo>
                  <a:lnTo>
                    <a:pt x="19872" y="6802"/>
                  </a:lnTo>
                  <a:cubicBezTo>
                    <a:pt x="19872" y="6802"/>
                    <a:pt x="21801" y="7219"/>
                    <a:pt x="24158" y="7624"/>
                  </a:cubicBezTo>
                  <a:cubicBezTo>
                    <a:pt x="24242" y="7028"/>
                    <a:pt x="24456" y="2540"/>
                    <a:pt x="24242" y="2468"/>
                  </a:cubicBezTo>
                  <a:cubicBezTo>
                    <a:pt x="20408" y="1277"/>
                    <a:pt x="19622" y="896"/>
                    <a:pt x="15741" y="194"/>
                  </a:cubicBezTo>
                  <a:cubicBezTo>
                    <a:pt x="15099" y="79"/>
                    <a:pt x="14087" y="1"/>
                    <a:pt x="12968" y="1"/>
                  </a:cubicBezTo>
                  <a:close/>
                </a:path>
              </a:pathLst>
            </a:custGeom>
            <a:solidFill>
              <a:srgbClr val="AE4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0"/>
            <p:cNvSpPr/>
            <p:nvPr/>
          </p:nvSpPr>
          <p:spPr>
            <a:xfrm>
              <a:off x="1594050" y="1319375"/>
              <a:ext cx="371975" cy="345800"/>
            </a:xfrm>
            <a:custGeom>
              <a:avLst/>
              <a:gdLst/>
              <a:ahLst/>
              <a:cxnLst/>
              <a:rect l="l" t="t" r="r" b="b"/>
              <a:pathLst>
                <a:path w="14879" h="13832" extrusionOk="0">
                  <a:moveTo>
                    <a:pt x="10977" y="1"/>
                  </a:moveTo>
                  <a:cubicBezTo>
                    <a:pt x="10893" y="1"/>
                    <a:pt x="10808" y="4"/>
                    <a:pt x="10724" y="11"/>
                  </a:cubicBezTo>
                  <a:lnTo>
                    <a:pt x="3544" y="582"/>
                  </a:lnTo>
                  <a:cubicBezTo>
                    <a:pt x="1901" y="713"/>
                    <a:pt x="627" y="2059"/>
                    <a:pt x="591" y="3702"/>
                  </a:cubicBezTo>
                  <a:lnTo>
                    <a:pt x="591" y="3833"/>
                  </a:lnTo>
                  <a:cubicBezTo>
                    <a:pt x="591" y="3892"/>
                    <a:pt x="579" y="3964"/>
                    <a:pt x="579" y="4035"/>
                  </a:cubicBezTo>
                  <a:cubicBezTo>
                    <a:pt x="498" y="5031"/>
                    <a:pt x="1" y="13832"/>
                    <a:pt x="7914" y="13832"/>
                  </a:cubicBezTo>
                  <a:cubicBezTo>
                    <a:pt x="8138" y="13832"/>
                    <a:pt x="8367" y="13825"/>
                    <a:pt x="8604" y="13810"/>
                  </a:cubicBezTo>
                  <a:cubicBezTo>
                    <a:pt x="14879" y="13429"/>
                    <a:pt x="14760" y="6690"/>
                    <a:pt x="14129" y="2690"/>
                  </a:cubicBezTo>
                  <a:cubicBezTo>
                    <a:pt x="13880" y="1131"/>
                    <a:pt x="12528" y="1"/>
                    <a:pt x="10977" y="1"/>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0"/>
            <p:cNvSpPr/>
            <p:nvPr/>
          </p:nvSpPr>
          <p:spPr>
            <a:xfrm>
              <a:off x="1808200" y="1473500"/>
              <a:ext cx="35200" cy="29950"/>
            </a:xfrm>
            <a:custGeom>
              <a:avLst/>
              <a:gdLst/>
              <a:ahLst/>
              <a:cxnLst/>
              <a:rect l="l" t="t" r="r" b="b"/>
              <a:pathLst>
                <a:path w="1408" h="1198" extrusionOk="0">
                  <a:moveTo>
                    <a:pt x="793" y="0"/>
                  </a:moveTo>
                  <a:cubicBezTo>
                    <a:pt x="295" y="0"/>
                    <a:pt x="0" y="596"/>
                    <a:pt x="336" y="990"/>
                  </a:cubicBezTo>
                  <a:cubicBezTo>
                    <a:pt x="462" y="1133"/>
                    <a:pt x="626" y="1197"/>
                    <a:pt x="786" y="1197"/>
                  </a:cubicBezTo>
                  <a:cubicBezTo>
                    <a:pt x="1079" y="1197"/>
                    <a:pt x="1361" y="983"/>
                    <a:pt x="1384" y="644"/>
                  </a:cubicBezTo>
                  <a:cubicBezTo>
                    <a:pt x="1407" y="311"/>
                    <a:pt x="1169" y="25"/>
                    <a:pt x="836" y="2"/>
                  </a:cubicBezTo>
                  <a:cubicBezTo>
                    <a:pt x="821" y="1"/>
                    <a:pt x="807" y="0"/>
                    <a:pt x="7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0"/>
            <p:cNvSpPr/>
            <p:nvPr/>
          </p:nvSpPr>
          <p:spPr>
            <a:xfrm>
              <a:off x="1734725" y="1478425"/>
              <a:ext cx="35500" cy="29900"/>
            </a:xfrm>
            <a:custGeom>
              <a:avLst/>
              <a:gdLst/>
              <a:ahLst/>
              <a:cxnLst/>
              <a:rect l="l" t="t" r="r" b="b"/>
              <a:pathLst>
                <a:path w="1420" h="1196" extrusionOk="0">
                  <a:moveTo>
                    <a:pt x="655" y="0"/>
                  </a:moveTo>
                  <a:cubicBezTo>
                    <a:pt x="390" y="0"/>
                    <a:pt x="128" y="173"/>
                    <a:pt x="72" y="483"/>
                  </a:cubicBezTo>
                  <a:cubicBezTo>
                    <a:pt x="1" y="805"/>
                    <a:pt x="215" y="1114"/>
                    <a:pt x="536" y="1186"/>
                  </a:cubicBezTo>
                  <a:cubicBezTo>
                    <a:pt x="575" y="1193"/>
                    <a:pt x="613" y="1196"/>
                    <a:pt x="649" y="1196"/>
                  </a:cubicBezTo>
                  <a:cubicBezTo>
                    <a:pt x="1113" y="1196"/>
                    <a:pt x="1419" y="665"/>
                    <a:pt x="1144" y="257"/>
                  </a:cubicBezTo>
                  <a:cubicBezTo>
                    <a:pt x="1022" y="82"/>
                    <a:pt x="838" y="0"/>
                    <a:pt x="65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0"/>
            <p:cNvSpPr/>
            <p:nvPr/>
          </p:nvSpPr>
          <p:spPr>
            <a:xfrm>
              <a:off x="1765050" y="1540375"/>
              <a:ext cx="54400" cy="15325"/>
            </a:xfrm>
            <a:custGeom>
              <a:avLst/>
              <a:gdLst/>
              <a:ahLst/>
              <a:cxnLst/>
              <a:rect l="l" t="t" r="r" b="b"/>
              <a:pathLst>
                <a:path w="2176" h="613" extrusionOk="0">
                  <a:moveTo>
                    <a:pt x="1966" y="0"/>
                  </a:moveTo>
                  <a:cubicBezTo>
                    <a:pt x="1939" y="0"/>
                    <a:pt x="1911" y="9"/>
                    <a:pt x="1883" y="29"/>
                  </a:cubicBezTo>
                  <a:cubicBezTo>
                    <a:pt x="1609" y="233"/>
                    <a:pt x="1278" y="337"/>
                    <a:pt x="944" y="337"/>
                  </a:cubicBezTo>
                  <a:cubicBezTo>
                    <a:pt x="712" y="337"/>
                    <a:pt x="479" y="287"/>
                    <a:pt x="264" y="184"/>
                  </a:cubicBezTo>
                  <a:cubicBezTo>
                    <a:pt x="242" y="172"/>
                    <a:pt x="220" y="167"/>
                    <a:pt x="199" y="167"/>
                  </a:cubicBezTo>
                  <a:cubicBezTo>
                    <a:pt x="77" y="167"/>
                    <a:pt x="1" y="351"/>
                    <a:pt x="133" y="422"/>
                  </a:cubicBezTo>
                  <a:cubicBezTo>
                    <a:pt x="383" y="541"/>
                    <a:pt x="657" y="613"/>
                    <a:pt x="943" y="613"/>
                  </a:cubicBezTo>
                  <a:cubicBezTo>
                    <a:pt x="1014" y="613"/>
                    <a:pt x="1086" y="601"/>
                    <a:pt x="1157" y="601"/>
                  </a:cubicBezTo>
                  <a:cubicBezTo>
                    <a:pt x="1478" y="565"/>
                    <a:pt x="1788" y="446"/>
                    <a:pt x="2050" y="244"/>
                  </a:cubicBezTo>
                  <a:cubicBezTo>
                    <a:pt x="2175" y="157"/>
                    <a:pt x="2082" y="0"/>
                    <a:pt x="196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0"/>
            <p:cNvSpPr/>
            <p:nvPr/>
          </p:nvSpPr>
          <p:spPr>
            <a:xfrm>
              <a:off x="1933850" y="1469750"/>
              <a:ext cx="83075" cy="70775"/>
            </a:xfrm>
            <a:custGeom>
              <a:avLst/>
              <a:gdLst/>
              <a:ahLst/>
              <a:cxnLst/>
              <a:rect l="l" t="t" r="r" b="b"/>
              <a:pathLst>
                <a:path w="3323" h="2831" extrusionOk="0">
                  <a:moveTo>
                    <a:pt x="1873" y="0"/>
                  </a:moveTo>
                  <a:cubicBezTo>
                    <a:pt x="1361" y="0"/>
                    <a:pt x="801" y="130"/>
                    <a:pt x="430" y="223"/>
                  </a:cubicBezTo>
                  <a:lnTo>
                    <a:pt x="1" y="2830"/>
                  </a:lnTo>
                  <a:cubicBezTo>
                    <a:pt x="441" y="2771"/>
                    <a:pt x="1870" y="2652"/>
                    <a:pt x="2704" y="1973"/>
                  </a:cubicBezTo>
                  <a:cubicBezTo>
                    <a:pt x="3216" y="1556"/>
                    <a:pt x="3323" y="794"/>
                    <a:pt x="2882" y="330"/>
                  </a:cubicBezTo>
                  <a:cubicBezTo>
                    <a:pt x="2655" y="82"/>
                    <a:pt x="2279" y="0"/>
                    <a:pt x="1873" y="0"/>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0"/>
            <p:cNvSpPr/>
            <p:nvPr/>
          </p:nvSpPr>
          <p:spPr>
            <a:xfrm>
              <a:off x="1964875" y="1484700"/>
              <a:ext cx="33300" cy="11175"/>
            </a:xfrm>
            <a:custGeom>
              <a:avLst/>
              <a:gdLst/>
              <a:ahLst/>
              <a:cxnLst/>
              <a:rect l="l" t="t" r="r" b="b"/>
              <a:pathLst>
                <a:path w="1332" h="447" extrusionOk="0">
                  <a:moveTo>
                    <a:pt x="511" y="0"/>
                  </a:moveTo>
                  <a:cubicBezTo>
                    <a:pt x="386" y="0"/>
                    <a:pt x="262" y="17"/>
                    <a:pt x="141" y="54"/>
                  </a:cubicBezTo>
                  <a:cubicBezTo>
                    <a:pt x="1" y="118"/>
                    <a:pt x="66" y="310"/>
                    <a:pt x="194" y="310"/>
                  </a:cubicBezTo>
                  <a:cubicBezTo>
                    <a:pt x="208" y="310"/>
                    <a:pt x="222" y="308"/>
                    <a:pt x="236" y="304"/>
                  </a:cubicBezTo>
                  <a:cubicBezTo>
                    <a:pt x="325" y="281"/>
                    <a:pt x="415" y="271"/>
                    <a:pt x="506" y="271"/>
                  </a:cubicBezTo>
                  <a:cubicBezTo>
                    <a:pt x="708" y="271"/>
                    <a:pt x="909" y="324"/>
                    <a:pt x="1082" y="423"/>
                  </a:cubicBezTo>
                  <a:cubicBezTo>
                    <a:pt x="1105" y="435"/>
                    <a:pt x="1129" y="446"/>
                    <a:pt x="1153" y="446"/>
                  </a:cubicBezTo>
                  <a:cubicBezTo>
                    <a:pt x="1284" y="446"/>
                    <a:pt x="1332" y="256"/>
                    <a:pt x="1213" y="185"/>
                  </a:cubicBezTo>
                  <a:cubicBezTo>
                    <a:pt x="1000" y="66"/>
                    <a:pt x="755" y="0"/>
                    <a:pt x="51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0"/>
            <p:cNvSpPr/>
            <p:nvPr/>
          </p:nvSpPr>
          <p:spPr>
            <a:xfrm>
              <a:off x="1970175" y="1488775"/>
              <a:ext cx="18675" cy="22275"/>
            </a:xfrm>
            <a:custGeom>
              <a:avLst/>
              <a:gdLst/>
              <a:ahLst/>
              <a:cxnLst/>
              <a:rect l="l" t="t" r="r" b="b"/>
              <a:pathLst>
                <a:path w="747" h="891" extrusionOk="0">
                  <a:moveTo>
                    <a:pt x="567" y="1"/>
                  </a:moveTo>
                  <a:cubicBezTo>
                    <a:pt x="522" y="1"/>
                    <a:pt x="477" y="24"/>
                    <a:pt x="453" y="81"/>
                  </a:cubicBezTo>
                  <a:cubicBezTo>
                    <a:pt x="346" y="283"/>
                    <a:pt x="227" y="486"/>
                    <a:pt x="84" y="664"/>
                  </a:cubicBezTo>
                  <a:cubicBezTo>
                    <a:pt x="0" y="748"/>
                    <a:pt x="60" y="891"/>
                    <a:pt x="179" y="891"/>
                  </a:cubicBezTo>
                  <a:cubicBezTo>
                    <a:pt x="227" y="891"/>
                    <a:pt x="262" y="867"/>
                    <a:pt x="286" y="843"/>
                  </a:cubicBezTo>
                  <a:cubicBezTo>
                    <a:pt x="441" y="641"/>
                    <a:pt x="584" y="426"/>
                    <a:pt x="691" y="200"/>
                  </a:cubicBezTo>
                  <a:cubicBezTo>
                    <a:pt x="746" y="90"/>
                    <a:pt x="656" y="1"/>
                    <a:pt x="56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0"/>
            <p:cNvSpPr/>
            <p:nvPr/>
          </p:nvSpPr>
          <p:spPr>
            <a:xfrm>
              <a:off x="1550175" y="1487450"/>
              <a:ext cx="86950" cy="66775"/>
            </a:xfrm>
            <a:custGeom>
              <a:avLst/>
              <a:gdLst/>
              <a:ahLst/>
              <a:cxnLst/>
              <a:rect l="l" t="t" r="r" b="b"/>
              <a:pathLst>
                <a:path w="3478" h="2671" extrusionOk="0">
                  <a:moveTo>
                    <a:pt x="1677" y="0"/>
                  </a:moveTo>
                  <a:cubicBezTo>
                    <a:pt x="1159" y="0"/>
                    <a:pt x="651" y="96"/>
                    <a:pt x="394" y="432"/>
                  </a:cubicBezTo>
                  <a:cubicBezTo>
                    <a:pt x="1" y="932"/>
                    <a:pt x="167" y="1682"/>
                    <a:pt x="715" y="2051"/>
                  </a:cubicBezTo>
                  <a:cubicBezTo>
                    <a:pt x="1608" y="2646"/>
                    <a:pt x="3049" y="2646"/>
                    <a:pt x="3477" y="2670"/>
                  </a:cubicBezTo>
                  <a:lnTo>
                    <a:pt x="2823" y="110"/>
                  </a:lnTo>
                  <a:cubicBezTo>
                    <a:pt x="2519" y="62"/>
                    <a:pt x="2095" y="0"/>
                    <a:pt x="1677" y="0"/>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0"/>
            <p:cNvSpPr/>
            <p:nvPr/>
          </p:nvSpPr>
          <p:spPr>
            <a:xfrm>
              <a:off x="1568925" y="1502225"/>
              <a:ext cx="33000" cy="12700"/>
            </a:xfrm>
            <a:custGeom>
              <a:avLst/>
              <a:gdLst/>
              <a:ahLst/>
              <a:cxnLst/>
              <a:rect l="l" t="t" r="r" b="b"/>
              <a:pathLst>
                <a:path w="1320" h="508" extrusionOk="0">
                  <a:moveTo>
                    <a:pt x="934" y="1"/>
                  </a:moveTo>
                  <a:cubicBezTo>
                    <a:pt x="642" y="1"/>
                    <a:pt x="353" y="88"/>
                    <a:pt x="108" y="257"/>
                  </a:cubicBezTo>
                  <a:cubicBezTo>
                    <a:pt x="1" y="329"/>
                    <a:pt x="48" y="507"/>
                    <a:pt x="179" y="507"/>
                  </a:cubicBezTo>
                  <a:cubicBezTo>
                    <a:pt x="215" y="507"/>
                    <a:pt x="239" y="496"/>
                    <a:pt x="263" y="484"/>
                  </a:cubicBezTo>
                  <a:cubicBezTo>
                    <a:pt x="453" y="341"/>
                    <a:pt x="681" y="267"/>
                    <a:pt x="916" y="267"/>
                  </a:cubicBezTo>
                  <a:cubicBezTo>
                    <a:pt x="976" y="267"/>
                    <a:pt x="1036" y="272"/>
                    <a:pt x="1096" y="281"/>
                  </a:cubicBezTo>
                  <a:cubicBezTo>
                    <a:pt x="1111" y="285"/>
                    <a:pt x="1124" y="287"/>
                    <a:pt x="1137" y="287"/>
                  </a:cubicBezTo>
                  <a:cubicBezTo>
                    <a:pt x="1273" y="287"/>
                    <a:pt x="1320" y="74"/>
                    <a:pt x="1168" y="19"/>
                  </a:cubicBezTo>
                  <a:cubicBezTo>
                    <a:pt x="1090" y="7"/>
                    <a:pt x="1012" y="1"/>
                    <a:pt x="93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0"/>
            <p:cNvSpPr/>
            <p:nvPr/>
          </p:nvSpPr>
          <p:spPr>
            <a:xfrm>
              <a:off x="1578075" y="1506975"/>
              <a:ext cx="20050" cy="21350"/>
            </a:xfrm>
            <a:custGeom>
              <a:avLst/>
              <a:gdLst/>
              <a:ahLst/>
              <a:cxnLst/>
              <a:rect l="l" t="t" r="r" b="b"/>
              <a:pathLst>
                <a:path w="802" h="854" extrusionOk="0">
                  <a:moveTo>
                    <a:pt x="189" y="1"/>
                  </a:moveTo>
                  <a:cubicBezTo>
                    <a:pt x="93" y="1"/>
                    <a:pt x="1" y="103"/>
                    <a:pt x="75" y="210"/>
                  </a:cubicBezTo>
                  <a:cubicBezTo>
                    <a:pt x="194" y="425"/>
                    <a:pt x="361" y="627"/>
                    <a:pt x="528" y="818"/>
                  </a:cubicBezTo>
                  <a:cubicBezTo>
                    <a:pt x="552" y="841"/>
                    <a:pt x="587" y="853"/>
                    <a:pt x="623" y="853"/>
                  </a:cubicBezTo>
                  <a:cubicBezTo>
                    <a:pt x="742" y="853"/>
                    <a:pt x="802" y="698"/>
                    <a:pt x="718" y="615"/>
                  </a:cubicBezTo>
                  <a:cubicBezTo>
                    <a:pt x="564" y="448"/>
                    <a:pt x="421" y="270"/>
                    <a:pt x="302" y="67"/>
                  </a:cubicBezTo>
                  <a:cubicBezTo>
                    <a:pt x="273" y="20"/>
                    <a:pt x="230" y="1"/>
                    <a:pt x="18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0"/>
            <p:cNvSpPr/>
            <p:nvPr/>
          </p:nvSpPr>
          <p:spPr>
            <a:xfrm>
              <a:off x="1747825" y="1635450"/>
              <a:ext cx="108375" cy="67600"/>
            </a:xfrm>
            <a:custGeom>
              <a:avLst/>
              <a:gdLst/>
              <a:ahLst/>
              <a:cxnLst/>
              <a:rect l="l" t="t" r="r" b="b"/>
              <a:pathLst>
                <a:path w="4335" h="2704" extrusionOk="0">
                  <a:moveTo>
                    <a:pt x="3965" y="0"/>
                  </a:moveTo>
                  <a:lnTo>
                    <a:pt x="96" y="370"/>
                  </a:lnTo>
                  <a:lnTo>
                    <a:pt x="1" y="2703"/>
                  </a:lnTo>
                  <a:lnTo>
                    <a:pt x="4334" y="2501"/>
                  </a:lnTo>
                  <a:lnTo>
                    <a:pt x="3965" y="0"/>
                  </a:ln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0"/>
            <p:cNvSpPr/>
            <p:nvPr/>
          </p:nvSpPr>
          <p:spPr>
            <a:xfrm>
              <a:off x="1811825" y="1443350"/>
              <a:ext cx="40500" cy="17400"/>
            </a:xfrm>
            <a:custGeom>
              <a:avLst/>
              <a:gdLst/>
              <a:ahLst/>
              <a:cxnLst/>
              <a:rect l="l" t="t" r="r" b="b"/>
              <a:pathLst>
                <a:path w="1620" h="696" extrusionOk="0">
                  <a:moveTo>
                    <a:pt x="593" y="0"/>
                  </a:moveTo>
                  <a:cubicBezTo>
                    <a:pt x="401" y="0"/>
                    <a:pt x="185" y="28"/>
                    <a:pt x="72" y="160"/>
                  </a:cubicBezTo>
                  <a:cubicBezTo>
                    <a:pt x="36" y="207"/>
                    <a:pt x="12" y="267"/>
                    <a:pt x="12" y="326"/>
                  </a:cubicBezTo>
                  <a:cubicBezTo>
                    <a:pt x="0" y="410"/>
                    <a:pt x="48" y="612"/>
                    <a:pt x="167" y="660"/>
                  </a:cubicBezTo>
                  <a:cubicBezTo>
                    <a:pt x="203" y="672"/>
                    <a:pt x="250" y="672"/>
                    <a:pt x="298" y="672"/>
                  </a:cubicBezTo>
                  <a:cubicBezTo>
                    <a:pt x="477" y="684"/>
                    <a:pt x="667" y="684"/>
                    <a:pt x="846" y="696"/>
                  </a:cubicBezTo>
                  <a:cubicBezTo>
                    <a:pt x="989" y="696"/>
                    <a:pt x="1120" y="684"/>
                    <a:pt x="1251" y="660"/>
                  </a:cubicBezTo>
                  <a:cubicBezTo>
                    <a:pt x="1405" y="648"/>
                    <a:pt x="1524" y="553"/>
                    <a:pt x="1584" y="422"/>
                  </a:cubicBezTo>
                  <a:cubicBezTo>
                    <a:pt x="1620" y="315"/>
                    <a:pt x="1584" y="207"/>
                    <a:pt x="1501" y="136"/>
                  </a:cubicBezTo>
                  <a:cubicBezTo>
                    <a:pt x="1334" y="5"/>
                    <a:pt x="953" y="5"/>
                    <a:pt x="739" y="5"/>
                  </a:cubicBezTo>
                  <a:cubicBezTo>
                    <a:pt x="693" y="2"/>
                    <a:pt x="644" y="0"/>
                    <a:pt x="5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0"/>
            <p:cNvSpPr/>
            <p:nvPr/>
          </p:nvSpPr>
          <p:spPr>
            <a:xfrm>
              <a:off x="1721925" y="1447575"/>
              <a:ext cx="40500" cy="18075"/>
            </a:xfrm>
            <a:custGeom>
              <a:avLst/>
              <a:gdLst/>
              <a:ahLst/>
              <a:cxnLst/>
              <a:rect l="l" t="t" r="r" b="b"/>
              <a:pathLst>
                <a:path w="1620" h="723" extrusionOk="0">
                  <a:moveTo>
                    <a:pt x="1092" y="0"/>
                  </a:moveTo>
                  <a:cubicBezTo>
                    <a:pt x="1011" y="0"/>
                    <a:pt x="931" y="7"/>
                    <a:pt x="858" y="15"/>
                  </a:cubicBezTo>
                  <a:cubicBezTo>
                    <a:pt x="656" y="38"/>
                    <a:pt x="275" y="62"/>
                    <a:pt x="108" y="205"/>
                  </a:cubicBezTo>
                  <a:cubicBezTo>
                    <a:pt x="36" y="265"/>
                    <a:pt x="1" y="384"/>
                    <a:pt x="36" y="479"/>
                  </a:cubicBezTo>
                  <a:cubicBezTo>
                    <a:pt x="108" y="610"/>
                    <a:pt x="239" y="693"/>
                    <a:pt x="394" y="705"/>
                  </a:cubicBezTo>
                  <a:cubicBezTo>
                    <a:pt x="459" y="717"/>
                    <a:pt x="525" y="723"/>
                    <a:pt x="592" y="723"/>
                  </a:cubicBezTo>
                  <a:cubicBezTo>
                    <a:pt x="658" y="723"/>
                    <a:pt x="727" y="717"/>
                    <a:pt x="798" y="705"/>
                  </a:cubicBezTo>
                  <a:cubicBezTo>
                    <a:pt x="977" y="693"/>
                    <a:pt x="1167" y="681"/>
                    <a:pt x="1346" y="658"/>
                  </a:cubicBezTo>
                  <a:cubicBezTo>
                    <a:pt x="1394" y="658"/>
                    <a:pt x="1441" y="646"/>
                    <a:pt x="1477" y="634"/>
                  </a:cubicBezTo>
                  <a:cubicBezTo>
                    <a:pt x="1584" y="574"/>
                    <a:pt x="1620" y="384"/>
                    <a:pt x="1608" y="300"/>
                  </a:cubicBezTo>
                  <a:cubicBezTo>
                    <a:pt x="1608" y="229"/>
                    <a:pt x="1584" y="169"/>
                    <a:pt x="1537" y="134"/>
                  </a:cubicBezTo>
                  <a:cubicBezTo>
                    <a:pt x="1432" y="29"/>
                    <a:pt x="1261" y="0"/>
                    <a:pt x="10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0"/>
            <p:cNvSpPr/>
            <p:nvPr/>
          </p:nvSpPr>
          <p:spPr>
            <a:xfrm>
              <a:off x="1813000" y="1615800"/>
              <a:ext cx="107925" cy="53300"/>
            </a:xfrm>
            <a:custGeom>
              <a:avLst/>
              <a:gdLst/>
              <a:ahLst/>
              <a:cxnLst/>
              <a:rect l="l" t="t" r="r" b="b"/>
              <a:pathLst>
                <a:path w="4317" h="2132" extrusionOk="0">
                  <a:moveTo>
                    <a:pt x="4121" y="1"/>
                  </a:moveTo>
                  <a:cubicBezTo>
                    <a:pt x="4087" y="1"/>
                    <a:pt x="4053" y="15"/>
                    <a:pt x="4025" y="48"/>
                  </a:cubicBezTo>
                  <a:cubicBezTo>
                    <a:pt x="2918" y="1441"/>
                    <a:pt x="1144" y="1787"/>
                    <a:pt x="180" y="1858"/>
                  </a:cubicBezTo>
                  <a:cubicBezTo>
                    <a:pt x="1" y="1870"/>
                    <a:pt x="13" y="2132"/>
                    <a:pt x="191" y="2132"/>
                  </a:cubicBezTo>
                  <a:lnTo>
                    <a:pt x="203" y="2132"/>
                  </a:lnTo>
                  <a:cubicBezTo>
                    <a:pt x="1204" y="2049"/>
                    <a:pt x="3061" y="1691"/>
                    <a:pt x="4228" y="227"/>
                  </a:cubicBezTo>
                  <a:cubicBezTo>
                    <a:pt x="4316" y="120"/>
                    <a:pt x="4220" y="1"/>
                    <a:pt x="412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0"/>
            <p:cNvSpPr/>
            <p:nvPr/>
          </p:nvSpPr>
          <p:spPr>
            <a:xfrm>
              <a:off x="1583825" y="1253950"/>
              <a:ext cx="387850" cy="183150"/>
            </a:xfrm>
            <a:custGeom>
              <a:avLst/>
              <a:gdLst/>
              <a:ahLst/>
              <a:cxnLst/>
              <a:rect l="l" t="t" r="r" b="b"/>
              <a:pathLst>
                <a:path w="15514" h="7326" extrusionOk="0">
                  <a:moveTo>
                    <a:pt x="7689" y="1"/>
                  </a:moveTo>
                  <a:cubicBezTo>
                    <a:pt x="7485" y="1"/>
                    <a:pt x="7280" y="7"/>
                    <a:pt x="7072" y="21"/>
                  </a:cubicBezTo>
                  <a:cubicBezTo>
                    <a:pt x="3191" y="259"/>
                    <a:pt x="643" y="2818"/>
                    <a:pt x="24" y="6855"/>
                  </a:cubicBezTo>
                  <a:cubicBezTo>
                    <a:pt x="0" y="7033"/>
                    <a:pt x="107" y="7200"/>
                    <a:pt x="286" y="7248"/>
                  </a:cubicBezTo>
                  <a:cubicBezTo>
                    <a:pt x="556" y="7294"/>
                    <a:pt x="837" y="7325"/>
                    <a:pt x="1622" y="7325"/>
                  </a:cubicBezTo>
                  <a:cubicBezTo>
                    <a:pt x="2047" y="7325"/>
                    <a:pt x="2619" y="7316"/>
                    <a:pt x="3417" y="7295"/>
                  </a:cubicBezTo>
                  <a:lnTo>
                    <a:pt x="4251" y="7271"/>
                  </a:lnTo>
                  <a:lnTo>
                    <a:pt x="4941" y="6057"/>
                  </a:lnTo>
                  <a:cubicBezTo>
                    <a:pt x="4941" y="6057"/>
                    <a:pt x="5377" y="7212"/>
                    <a:pt x="5558" y="7212"/>
                  </a:cubicBezTo>
                  <a:cubicBezTo>
                    <a:pt x="5559" y="7212"/>
                    <a:pt x="5559" y="7212"/>
                    <a:pt x="5560" y="7212"/>
                  </a:cubicBezTo>
                  <a:cubicBezTo>
                    <a:pt x="6180" y="7188"/>
                    <a:pt x="6858" y="7152"/>
                    <a:pt x="7596" y="7105"/>
                  </a:cubicBezTo>
                  <a:cubicBezTo>
                    <a:pt x="8573" y="7045"/>
                    <a:pt x="9454" y="6962"/>
                    <a:pt x="10251" y="6890"/>
                  </a:cubicBezTo>
                  <a:cubicBezTo>
                    <a:pt x="10454" y="6867"/>
                    <a:pt x="10644" y="5378"/>
                    <a:pt x="10644" y="5378"/>
                  </a:cubicBezTo>
                  <a:cubicBezTo>
                    <a:pt x="10644" y="5378"/>
                    <a:pt x="11160" y="6772"/>
                    <a:pt x="11331" y="6772"/>
                  </a:cubicBezTo>
                  <a:cubicBezTo>
                    <a:pt x="11332" y="6772"/>
                    <a:pt x="11334" y="6772"/>
                    <a:pt x="11335" y="6771"/>
                  </a:cubicBezTo>
                  <a:cubicBezTo>
                    <a:pt x="11644" y="6736"/>
                    <a:pt x="11942" y="6700"/>
                    <a:pt x="12216" y="6664"/>
                  </a:cubicBezTo>
                  <a:cubicBezTo>
                    <a:pt x="12383" y="6652"/>
                    <a:pt x="12549" y="5605"/>
                    <a:pt x="12549" y="5605"/>
                  </a:cubicBezTo>
                  <a:cubicBezTo>
                    <a:pt x="12549" y="5605"/>
                    <a:pt x="12991" y="6534"/>
                    <a:pt x="13151" y="6534"/>
                  </a:cubicBezTo>
                  <a:cubicBezTo>
                    <a:pt x="13153" y="6534"/>
                    <a:pt x="13155" y="6534"/>
                    <a:pt x="13157" y="6533"/>
                  </a:cubicBezTo>
                  <a:cubicBezTo>
                    <a:pt x="14240" y="6378"/>
                    <a:pt x="14954" y="6236"/>
                    <a:pt x="15300" y="6152"/>
                  </a:cubicBezTo>
                  <a:cubicBezTo>
                    <a:pt x="15443" y="6117"/>
                    <a:pt x="15514" y="5974"/>
                    <a:pt x="15478" y="5831"/>
                  </a:cubicBezTo>
                  <a:cubicBezTo>
                    <a:pt x="14419" y="2089"/>
                    <a:pt x="11311" y="1"/>
                    <a:pt x="768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0"/>
            <p:cNvSpPr/>
            <p:nvPr/>
          </p:nvSpPr>
          <p:spPr>
            <a:xfrm>
              <a:off x="1674900" y="1170725"/>
              <a:ext cx="186050" cy="169550"/>
            </a:xfrm>
            <a:custGeom>
              <a:avLst/>
              <a:gdLst/>
              <a:ahLst/>
              <a:cxnLst/>
              <a:rect l="l" t="t" r="r" b="b"/>
              <a:pathLst>
                <a:path w="7442" h="6782" extrusionOk="0">
                  <a:moveTo>
                    <a:pt x="3717" y="1"/>
                  </a:moveTo>
                  <a:cubicBezTo>
                    <a:pt x="2849" y="1"/>
                    <a:pt x="1983" y="331"/>
                    <a:pt x="1322" y="992"/>
                  </a:cubicBezTo>
                  <a:cubicBezTo>
                    <a:pt x="0" y="2314"/>
                    <a:pt x="0" y="4469"/>
                    <a:pt x="1322" y="5790"/>
                  </a:cubicBezTo>
                  <a:cubicBezTo>
                    <a:pt x="1983" y="6451"/>
                    <a:pt x="2849" y="6781"/>
                    <a:pt x="3717" y="6781"/>
                  </a:cubicBezTo>
                  <a:cubicBezTo>
                    <a:pt x="4584" y="6781"/>
                    <a:pt x="5454" y="6451"/>
                    <a:pt x="6120" y="5790"/>
                  </a:cubicBezTo>
                  <a:cubicBezTo>
                    <a:pt x="7442" y="4469"/>
                    <a:pt x="7442" y="2314"/>
                    <a:pt x="6120" y="992"/>
                  </a:cubicBezTo>
                  <a:cubicBezTo>
                    <a:pt x="5454" y="331"/>
                    <a:pt x="4584" y="1"/>
                    <a:pt x="371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0"/>
            <p:cNvSpPr/>
            <p:nvPr/>
          </p:nvSpPr>
          <p:spPr>
            <a:xfrm>
              <a:off x="1674300" y="1252625"/>
              <a:ext cx="189050" cy="34600"/>
            </a:xfrm>
            <a:custGeom>
              <a:avLst/>
              <a:gdLst/>
              <a:ahLst/>
              <a:cxnLst/>
              <a:rect l="l" t="t" r="r" b="b"/>
              <a:pathLst>
                <a:path w="7562" h="1384" extrusionOk="0">
                  <a:moveTo>
                    <a:pt x="7031" y="0"/>
                  </a:moveTo>
                  <a:cubicBezTo>
                    <a:pt x="7017" y="0"/>
                    <a:pt x="7004" y="1"/>
                    <a:pt x="6990" y="2"/>
                  </a:cubicBezTo>
                  <a:lnTo>
                    <a:pt x="477" y="371"/>
                  </a:lnTo>
                  <a:cubicBezTo>
                    <a:pt x="215" y="383"/>
                    <a:pt x="13" y="597"/>
                    <a:pt x="1" y="859"/>
                  </a:cubicBezTo>
                  <a:cubicBezTo>
                    <a:pt x="1" y="1150"/>
                    <a:pt x="227" y="1384"/>
                    <a:pt x="504" y="1384"/>
                  </a:cubicBezTo>
                  <a:cubicBezTo>
                    <a:pt x="511" y="1384"/>
                    <a:pt x="518" y="1384"/>
                    <a:pt x="525" y="1383"/>
                  </a:cubicBezTo>
                  <a:lnTo>
                    <a:pt x="7037" y="1205"/>
                  </a:lnTo>
                  <a:cubicBezTo>
                    <a:pt x="7335" y="1205"/>
                    <a:pt x="7561" y="955"/>
                    <a:pt x="7537" y="669"/>
                  </a:cubicBezTo>
                  <a:lnTo>
                    <a:pt x="7514" y="466"/>
                  </a:lnTo>
                  <a:cubicBezTo>
                    <a:pt x="7502" y="207"/>
                    <a:pt x="7287" y="0"/>
                    <a:pt x="7031" y="0"/>
                  </a:cubicBezTo>
                  <a:close/>
                </a:path>
              </a:pathLst>
            </a:custGeom>
            <a:solidFill>
              <a:srgbClr val="AE4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0"/>
            <p:cNvSpPr/>
            <p:nvPr/>
          </p:nvSpPr>
          <p:spPr>
            <a:xfrm>
              <a:off x="2040425" y="2021800"/>
              <a:ext cx="431625" cy="465875"/>
            </a:xfrm>
            <a:custGeom>
              <a:avLst/>
              <a:gdLst/>
              <a:ahLst/>
              <a:cxnLst/>
              <a:rect l="l" t="t" r="r" b="b"/>
              <a:pathLst>
                <a:path w="17265" h="18635" extrusionOk="0">
                  <a:moveTo>
                    <a:pt x="14074" y="1"/>
                  </a:moveTo>
                  <a:lnTo>
                    <a:pt x="1191" y="84"/>
                  </a:lnTo>
                  <a:cubicBezTo>
                    <a:pt x="1096" y="548"/>
                    <a:pt x="1024" y="1025"/>
                    <a:pt x="977" y="1501"/>
                  </a:cubicBezTo>
                  <a:cubicBezTo>
                    <a:pt x="881" y="2311"/>
                    <a:pt x="750" y="3442"/>
                    <a:pt x="619" y="4763"/>
                  </a:cubicBezTo>
                  <a:cubicBezTo>
                    <a:pt x="608" y="4870"/>
                    <a:pt x="596" y="4978"/>
                    <a:pt x="584" y="5085"/>
                  </a:cubicBezTo>
                  <a:cubicBezTo>
                    <a:pt x="381" y="7204"/>
                    <a:pt x="179" y="9764"/>
                    <a:pt x="84" y="12276"/>
                  </a:cubicBezTo>
                  <a:cubicBezTo>
                    <a:pt x="0" y="14550"/>
                    <a:pt x="12" y="16789"/>
                    <a:pt x="191" y="18634"/>
                  </a:cubicBezTo>
                  <a:lnTo>
                    <a:pt x="6918" y="18634"/>
                  </a:lnTo>
                  <a:lnTo>
                    <a:pt x="7656" y="9740"/>
                  </a:lnTo>
                  <a:lnTo>
                    <a:pt x="7680" y="9502"/>
                  </a:lnTo>
                  <a:lnTo>
                    <a:pt x="8239" y="11871"/>
                  </a:lnTo>
                  <a:lnTo>
                    <a:pt x="9847" y="18634"/>
                  </a:lnTo>
                  <a:lnTo>
                    <a:pt x="17264" y="18634"/>
                  </a:lnTo>
                  <a:cubicBezTo>
                    <a:pt x="16943" y="14776"/>
                    <a:pt x="15955" y="9157"/>
                    <a:pt x="15169" y="5097"/>
                  </a:cubicBezTo>
                  <a:cubicBezTo>
                    <a:pt x="15133" y="4966"/>
                    <a:pt x="15109" y="4823"/>
                    <a:pt x="15086" y="4692"/>
                  </a:cubicBezTo>
                  <a:cubicBezTo>
                    <a:pt x="14788" y="3180"/>
                    <a:pt x="14526" y="1906"/>
                    <a:pt x="14335" y="1072"/>
                  </a:cubicBezTo>
                  <a:cubicBezTo>
                    <a:pt x="14264" y="715"/>
                    <a:pt x="14181" y="358"/>
                    <a:pt x="14074" y="1"/>
                  </a:cubicBez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0"/>
            <p:cNvSpPr/>
            <p:nvPr/>
          </p:nvSpPr>
          <p:spPr>
            <a:xfrm>
              <a:off x="2220100" y="2218625"/>
              <a:ext cx="33175" cy="100850"/>
            </a:xfrm>
            <a:custGeom>
              <a:avLst/>
              <a:gdLst/>
              <a:ahLst/>
              <a:cxnLst/>
              <a:rect l="l" t="t" r="r" b="b"/>
              <a:pathLst>
                <a:path w="1327" h="4034" extrusionOk="0">
                  <a:moveTo>
                    <a:pt x="187" y="0"/>
                  </a:moveTo>
                  <a:cubicBezTo>
                    <a:pt x="95" y="0"/>
                    <a:pt x="0" y="79"/>
                    <a:pt x="29" y="200"/>
                  </a:cubicBezTo>
                  <a:lnTo>
                    <a:pt x="1005" y="3915"/>
                  </a:lnTo>
                  <a:cubicBezTo>
                    <a:pt x="1017" y="3986"/>
                    <a:pt x="1076" y="4034"/>
                    <a:pt x="1148" y="4034"/>
                  </a:cubicBezTo>
                  <a:cubicBezTo>
                    <a:pt x="1255" y="4034"/>
                    <a:pt x="1326" y="3939"/>
                    <a:pt x="1303" y="3844"/>
                  </a:cubicBezTo>
                  <a:lnTo>
                    <a:pt x="326" y="117"/>
                  </a:lnTo>
                  <a:cubicBezTo>
                    <a:pt x="307" y="36"/>
                    <a:pt x="248" y="0"/>
                    <a:pt x="18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0"/>
            <p:cNvSpPr/>
            <p:nvPr/>
          </p:nvSpPr>
          <p:spPr>
            <a:xfrm>
              <a:off x="2051125" y="2047850"/>
              <a:ext cx="79825" cy="101375"/>
            </a:xfrm>
            <a:custGeom>
              <a:avLst/>
              <a:gdLst/>
              <a:ahLst/>
              <a:cxnLst/>
              <a:rect l="l" t="t" r="r" b="b"/>
              <a:pathLst>
                <a:path w="3193" h="4055" extrusionOk="0">
                  <a:moveTo>
                    <a:pt x="3003" y="1"/>
                  </a:moveTo>
                  <a:cubicBezTo>
                    <a:pt x="2942" y="1"/>
                    <a:pt x="2882" y="34"/>
                    <a:pt x="2858" y="114"/>
                  </a:cubicBezTo>
                  <a:cubicBezTo>
                    <a:pt x="2358" y="1745"/>
                    <a:pt x="132" y="3769"/>
                    <a:pt x="108" y="3793"/>
                  </a:cubicBezTo>
                  <a:cubicBezTo>
                    <a:pt x="1" y="3888"/>
                    <a:pt x="72" y="4055"/>
                    <a:pt x="215" y="4055"/>
                  </a:cubicBezTo>
                  <a:cubicBezTo>
                    <a:pt x="251" y="4055"/>
                    <a:pt x="287" y="4043"/>
                    <a:pt x="311" y="4019"/>
                  </a:cubicBezTo>
                  <a:cubicBezTo>
                    <a:pt x="406" y="3936"/>
                    <a:pt x="2632" y="1912"/>
                    <a:pt x="3156" y="197"/>
                  </a:cubicBezTo>
                  <a:cubicBezTo>
                    <a:pt x="3192" y="81"/>
                    <a:pt x="3097" y="1"/>
                    <a:pt x="30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0"/>
            <p:cNvSpPr/>
            <p:nvPr/>
          </p:nvSpPr>
          <p:spPr>
            <a:xfrm>
              <a:off x="2344025" y="2047850"/>
              <a:ext cx="79800" cy="101375"/>
            </a:xfrm>
            <a:custGeom>
              <a:avLst/>
              <a:gdLst/>
              <a:ahLst/>
              <a:cxnLst/>
              <a:rect l="l" t="t" r="r" b="b"/>
              <a:pathLst>
                <a:path w="3192" h="4055" extrusionOk="0">
                  <a:moveTo>
                    <a:pt x="190" y="1"/>
                  </a:moveTo>
                  <a:cubicBezTo>
                    <a:pt x="96" y="1"/>
                    <a:pt x="0" y="81"/>
                    <a:pt x="36" y="197"/>
                  </a:cubicBezTo>
                  <a:cubicBezTo>
                    <a:pt x="560" y="1912"/>
                    <a:pt x="2787" y="3936"/>
                    <a:pt x="2882" y="4019"/>
                  </a:cubicBezTo>
                  <a:cubicBezTo>
                    <a:pt x="2906" y="4043"/>
                    <a:pt x="2942" y="4055"/>
                    <a:pt x="2989" y="4055"/>
                  </a:cubicBezTo>
                  <a:cubicBezTo>
                    <a:pt x="3120" y="4055"/>
                    <a:pt x="3192" y="3888"/>
                    <a:pt x="3084" y="3793"/>
                  </a:cubicBezTo>
                  <a:cubicBezTo>
                    <a:pt x="3061" y="3769"/>
                    <a:pt x="834" y="1745"/>
                    <a:pt x="334" y="114"/>
                  </a:cubicBezTo>
                  <a:cubicBezTo>
                    <a:pt x="311" y="34"/>
                    <a:pt x="251" y="1"/>
                    <a:pt x="19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0"/>
            <p:cNvSpPr/>
            <p:nvPr/>
          </p:nvSpPr>
          <p:spPr>
            <a:xfrm>
              <a:off x="2584525" y="1368450"/>
              <a:ext cx="74750" cy="90925"/>
            </a:xfrm>
            <a:custGeom>
              <a:avLst/>
              <a:gdLst/>
              <a:ahLst/>
              <a:cxnLst/>
              <a:rect l="l" t="t" r="r" b="b"/>
              <a:pathLst>
                <a:path w="2990" h="3637" extrusionOk="0">
                  <a:moveTo>
                    <a:pt x="1204" y="1"/>
                  </a:moveTo>
                  <a:cubicBezTo>
                    <a:pt x="1037" y="36"/>
                    <a:pt x="906" y="167"/>
                    <a:pt x="870" y="346"/>
                  </a:cubicBezTo>
                  <a:cubicBezTo>
                    <a:pt x="703" y="858"/>
                    <a:pt x="692" y="1632"/>
                    <a:pt x="453" y="2215"/>
                  </a:cubicBezTo>
                  <a:cubicBezTo>
                    <a:pt x="1" y="3322"/>
                    <a:pt x="358" y="2882"/>
                    <a:pt x="823" y="3120"/>
                  </a:cubicBezTo>
                  <a:lnTo>
                    <a:pt x="1394" y="3406"/>
                  </a:lnTo>
                  <a:cubicBezTo>
                    <a:pt x="1616" y="3517"/>
                    <a:pt x="1790" y="3637"/>
                    <a:pt x="1947" y="3637"/>
                  </a:cubicBezTo>
                  <a:cubicBezTo>
                    <a:pt x="2109" y="3637"/>
                    <a:pt x="2254" y="3508"/>
                    <a:pt x="2418" y="3108"/>
                  </a:cubicBezTo>
                  <a:cubicBezTo>
                    <a:pt x="2942" y="1846"/>
                    <a:pt x="2978" y="1048"/>
                    <a:pt x="2989" y="917"/>
                  </a:cubicBezTo>
                  <a:cubicBezTo>
                    <a:pt x="2989" y="644"/>
                    <a:pt x="2656" y="596"/>
                    <a:pt x="2656" y="596"/>
                  </a:cubicBezTo>
                  <a:cubicBezTo>
                    <a:pt x="2656" y="477"/>
                    <a:pt x="2585" y="394"/>
                    <a:pt x="2430" y="322"/>
                  </a:cubicBezTo>
                  <a:cubicBezTo>
                    <a:pt x="2343" y="282"/>
                    <a:pt x="2271" y="269"/>
                    <a:pt x="2215" y="269"/>
                  </a:cubicBezTo>
                  <a:cubicBezTo>
                    <a:pt x="2102" y="269"/>
                    <a:pt x="2049" y="322"/>
                    <a:pt x="2049" y="322"/>
                  </a:cubicBezTo>
                  <a:cubicBezTo>
                    <a:pt x="2037" y="239"/>
                    <a:pt x="1989" y="167"/>
                    <a:pt x="1918" y="120"/>
                  </a:cubicBezTo>
                  <a:cubicBezTo>
                    <a:pt x="1879" y="97"/>
                    <a:pt x="1751" y="23"/>
                    <a:pt x="1629" y="23"/>
                  </a:cubicBezTo>
                  <a:cubicBezTo>
                    <a:pt x="1563" y="23"/>
                    <a:pt x="1500" y="45"/>
                    <a:pt x="1454" y="108"/>
                  </a:cubicBezTo>
                  <a:cubicBezTo>
                    <a:pt x="1394" y="36"/>
                    <a:pt x="1299" y="1"/>
                    <a:pt x="1204" y="1"/>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0"/>
            <p:cNvSpPr/>
            <p:nvPr/>
          </p:nvSpPr>
          <p:spPr>
            <a:xfrm>
              <a:off x="2636925" y="1382900"/>
              <a:ext cx="17050" cy="37375"/>
            </a:xfrm>
            <a:custGeom>
              <a:avLst/>
              <a:gdLst/>
              <a:ahLst/>
              <a:cxnLst/>
              <a:rect l="l" t="t" r="r" b="b"/>
              <a:pathLst>
                <a:path w="682" h="1495" extrusionOk="0">
                  <a:moveTo>
                    <a:pt x="550" y="1"/>
                  </a:moveTo>
                  <a:cubicBezTo>
                    <a:pt x="505" y="1"/>
                    <a:pt x="460" y="24"/>
                    <a:pt x="441" y="77"/>
                  </a:cubicBezTo>
                  <a:cubicBezTo>
                    <a:pt x="441" y="89"/>
                    <a:pt x="239" y="792"/>
                    <a:pt x="24" y="1328"/>
                  </a:cubicBezTo>
                  <a:cubicBezTo>
                    <a:pt x="0" y="1387"/>
                    <a:pt x="36" y="1459"/>
                    <a:pt x="96" y="1482"/>
                  </a:cubicBezTo>
                  <a:cubicBezTo>
                    <a:pt x="108" y="1494"/>
                    <a:pt x="120" y="1494"/>
                    <a:pt x="143" y="1494"/>
                  </a:cubicBezTo>
                  <a:cubicBezTo>
                    <a:pt x="191" y="1494"/>
                    <a:pt x="227" y="1459"/>
                    <a:pt x="251" y="1423"/>
                  </a:cubicBezTo>
                  <a:cubicBezTo>
                    <a:pt x="465" y="887"/>
                    <a:pt x="667" y="161"/>
                    <a:pt x="667" y="137"/>
                  </a:cubicBezTo>
                  <a:cubicBezTo>
                    <a:pt x="681" y="52"/>
                    <a:pt x="615" y="1"/>
                    <a:pt x="55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0"/>
            <p:cNvSpPr/>
            <p:nvPr/>
          </p:nvSpPr>
          <p:spPr>
            <a:xfrm>
              <a:off x="2623825" y="1375225"/>
              <a:ext cx="16275" cy="38500"/>
            </a:xfrm>
            <a:custGeom>
              <a:avLst/>
              <a:gdLst/>
              <a:ahLst/>
              <a:cxnLst/>
              <a:rect l="l" t="t" r="r" b="b"/>
              <a:pathLst>
                <a:path w="651" h="1540" extrusionOk="0">
                  <a:moveTo>
                    <a:pt x="520" y="1"/>
                  </a:moveTo>
                  <a:cubicBezTo>
                    <a:pt x="472" y="1"/>
                    <a:pt x="425" y="27"/>
                    <a:pt x="405" y="87"/>
                  </a:cubicBezTo>
                  <a:cubicBezTo>
                    <a:pt x="310" y="527"/>
                    <a:pt x="179" y="956"/>
                    <a:pt x="24" y="1385"/>
                  </a:cubicBezTo>
                  <a:cubicBezTo>
                    <a:pt x="1" y="1456"/>
                    <a:pt x="48" y="1539"/>
                    <a:pt x="132" y="1539"/>
                  </a:cubicBezTo>
                  <a:cubicBezTo>
                    <a:pt x="191" y="1539"/>
                    <a:pt x="227" y="1516"/>
                    <a:pt x="251" y="1468"/>
                  </a:cubicBezTo>
                  <a:cubicBezTo>
                    <a:pt x="405" y="1027"/>
                    <a:pt x="536" y="587"/>
                    <a:pt x="644" y="134"/>
                  </a:cubicBezTo>
                  <a:cubicBezTo>
                    <a:pt x="650" y="51"/>
                    <a:pt x="585" y="1"/>
                    <a:pt x="52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0"/>
            <p:cNvSpPr/>
            <p:nvPr/>
          </p:nvSpPr>
          <p:spPr>
            <a:xfrm>
              <a:off x="2609850" y="1368400"/>
              <a:ext cx="16675" cy="39675"/>
            </a:xfrm>
            <a:custGeom>
              <a:avLst/>
              <a:gdLst/>
              <a:ahLst/>
              <a:cxnLst/>
              <a:rect l="l" t="t" r="r" b="b"/>
              <a:pathLst>
                <a:path w="667" h="1587" extrusionOk="0">
                  <a:moveTo>
                    <a:pt x="541" y="1"/>
                  </a:moveTo>
                  <a:cubicBezTo>
                    <a:pt x="488" y="1"/>
                    <a:pt x="439" y="45"/>
                    <a:pt x="429" y="98"/>
                  </a:cubicBezTo>
                  <a:cubicBezTo>
                    <a:pt x="321" y="550"/>
                    <a:pt x="191" y="991"/>
                    <a:pt x="36" y="1431"/>
                  </a:cubicBezTo>
                  <a:cubicBezTo>
                    <a:pt x="0" y="1503"/>
                    <a:pt x="60" y="1586"/>
                    <a:pt x="143" y="1586"/>
                  </a:cubicBezTo>
                  <a:cubicBezTo>
                    <a:pt x="191" y="1586"/>
                    <a:pt x="238" y="1562"/>
                    <a:pt x="250" y="1515"/>
                  </a:cubicBezTo>
                  <a:cubicBezTo>
                    <a:pt x="417" y="1062"/>
                    <a:pt x="560" y="610"/>
                    <a:pt x="655" y="145"/>
                  </a:cubicBezTo>
                  <a:cubicBezTo>
                    <a:pt x="655" y="145"/>
                    <a:pt x="655" y="134"/>
                    <a:pt x="655" y="134"/>
                  </a:cubicBezTo>
                  <a:cubicBezTo>
                    <a:pt x="667" y="74"/>
                    <a:pt x="619" y="15"/>
                    <a:pt x="560" y="3"/>
                  </a:cubicBezTo>
                  <a:cubicBezTo>
                    <a:pt x="553" y="1"/>
                    <a:pt x="547" y="1"/>
                    <a:pt x="54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0"/>
            <p:cNvSpPr/>
            <p:nvPr/>
          </p:nvSpPr>
          <p:spPr>
            <a:xfrm>
              <a:off x="2580375" y="1389850"/>
              <a:ext cx="22350" cy="43550"/>
            </a:xfrm>
            <a:custGeom>
              <a:avLst/>
              <a:gdLst/>
              <a:ahLst/>
              <a:cxnLst/>
              <a:rect l="l" t="t" r="r" b="b"/>
              <a:pathLst>
                <a:path w="894" h="1742" extrusionOk="0">
                  <a:moveTo>
                    <a:pt x="372" y="0"/>
                  </a:moveTo>
                  <a:cubicBezTo>
                    <a:pt x="341" y="0"/>
                    <a:pt x="309" y="4"/>
                    <a:pt x="274" y="14"/>
                  </a:cubicBezTo>
                  <a:cubicBezTo>
                    <a:pt x="0" y="85"/>
                    <a:pt x="96" y="621"/>
                    <a:pt x="227" y="1085"/>
                  </a:cubicBezTo>
                  <a:cubicBezTo>
                    <a:pt x="286" y="1300"/>
                    <a:pt x="346" y="1597"/>
                    <a:pt x="453" y="1716"/>
                  </a:cubicBezTo>
                  <a:cubicBezTo>
                    <a:pt x="468" y="1734"/>
                    <a:pt x="484" y="1741"/>
                    <a:pt x="501" y="1741"/>
                  </a:cubicBezTo>
                  <a:cubicBezTo>
                    <a:pt x="660" y="1741"/>
                    <a:pt x="893" y="1062"/>
                    <a:pt x="893" y="1062"/>
                  </a:cubicBezTo>
                  <a:cubicBezTo>
                    <a:pt x="893" y="1062"/>
                    <a:pt x="851" y="0"/>
                    <a:pt x="372"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0"/>
            <p:cNvSpPr/>
            <p:nvPr/>
          </p:nvSpPr>
          <p:spPr>
            <a:xfrm>
              <a:off x="2592425" y="1390075"/>
              <a:ext cx="10900" cy="21850"/>
            </a:xfrm>
            <a:custGeom>
              <a:avLst/>
              <a:gdLst/>
              <a:ahLst/>
              <a:cxnLst/>
              <a:rect l="l" t="t" r="r" b="b"/>
              <a:pathLst>
                <a:path w="436" h="874" extrusionOk="0">
                  <a:moveTo>
                    <a:pt x="151" y="1"/>
                  </a:moveTo>
                  <a:cubicBezTo>
                    <a:pt x="74" y="1"/>
                    <a:pt x="1" y="80"/>
                    <a:pt x="42" y="171"/>
                  </a:cubicBezTo>
                  <a:cubicBezTo>
                    <a:pt x="126" y="350"/>
                    <a:pt x="185" y="552"/>
                    <a:pt x="197" y="755"/>
                  </a:cubicBezTo>
                  <a:cubicBezTo>
                    <a:pt x="197" y="826"/>
                    <a:pt x="245" y="874"/>
                    <a:pt x="316" y="874"/>
                  </a:cubicBezTo>
                  <a:cubicBezTo>
                    <a:pt x="376" y="874"/>
                    <a:pt x="435" y="814"/>
                    <a:pt x="423" y="743"/>
                  </a:cubicBezTo>
                  <a:cubicBezTo>
                    <a:pt x="411" y="505"/>
                    <a:pt x="352" y="267"/>
                    <a:pt x="245" y="52"/>
                  </a:cubicBezTo>
                  <a:cubicBezTo>
                    <a:pt x="219" y="16"/>
                    <a:pt x="185" y="1"/>
                    <a:pt x="15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0"/>
            <p:cNvSpPr/>
            <p:nvPr/>
          </p:nvSpPr>
          <p:spPr>
            <a:xfrm>
              <a:off x="2016600" y="1426575"/>
              <a:ext cx="645650" cy="633400"/>
            </a:xfrm>
            <a:custGeom>
              <a:avLst/>
              <a:gdLst/>
              <a:ahLst/>
              <a:cxnLst/>
              <a:rect l="l" t="t" r="r" b="b"/>
              <a:pathLst>
                <a:path w="25826" h="25336" extrusionOk="0">
                  <a:moveTo>
                    <a:pt x="23398" y="0"/>
                  </a:moveTo>
                  <a:cubicBezTo>
                    <a:pt x="23021" y="0"/>
                    <a:pt x="22642" y="71"/>
                    <a:pt x="22301" y="212"/>
                  </a:cubicBezTo>
                  <a:cubicBezTo>
                    <a:pt x="21123" y="688"/>
                    <a:pt x="19349" y="5843"/>
                    <a:pt x="17801" y="6832"/>
                  </a:cubicBezTo>
                  <a:cubicBezTo>
                    <a:pt x="16582" y="7610"/>
                    <a:pt x="14744" y="7856"/>
                    <a:pt x="13128" y="7856"/>
                  </a:cubicBezTo>
                  <a:cubicBezTo>
                    <a:pt x="12691" y="7856"/>
                    <a:pt x="12271" y="7838"/>
                    <a:pt x="11883" y="7808"/>
                  </a:cubicBezTo>
                  <a:cubicBezTo>
                    <a:pt x="11217" y="7760"/>
                    <a:pt x="10574" y="7605"/>
                    <a:pt x="9907" y="7546"/>
                  </a:cubicBezTo>
                  <a:cubicBezTo>
                    <a:pt x="8910" y="7456"/>
                    <a:pt x="7740" y="7288"/>
                    <a:pt x="6571" y="7288"/>
                  </a:cubicBezTo>
                  <a:cubicBezTo>
                    <a:pt x="5253" y="7288"/>
                    <a:pt x="3936" y="7502"/>
                    <a:pt x="2870" y="8284"/>
                  </a:cubicBezTo>
                  <a:cubicBezTo>
                    <a:pt x="1061" y="9594"/>
                    <a:pt x="1" y="17428"/>
                    <a:pt x="846" y="24096"/>
                  </a:cubicBezTo>
                  <a:cubicBezTo>
                    <a:pt x="927" y="24810"/>
                    <a:pt x="1532" y="25335"/>
                    <a:pt x="2241" y="25335"/>
                  </a:cubicBezTo>
                  <a:cubicBezTo>
                    <a:pt x="2264" y="25335"/>
                    <a:pt x="2287" y="25335"/>
                    <a:pt x="2311" y="25334"/>
                  </a:cubicBezTo>
                  <a:cubicBezTo>
                    <a:pt x="4156" y="25251"/>
                    <a:pt x="7413" y="25044"/>
                    <a:pt x="9420" y="25044"/>
                  </a:cubicBezTo>
                  <a:cubicBezTo>
                    <a:pt x="9731" y="25044"/>
                    <a:pt x="10011" y="25049"/>
                    <a:pt x="10252" y="25060"/>
                  </a:cubicBezTo>
                  <a:cubicBezTo>
                    <a:pt x="10827" y="25082"/>
                    <a:pt x="11816" y="25153"/>
                    <a:pt x="12818" y="25153"/>
                  </a:cubicBezTo>
                  <a:cubicBezTo>
                    <a:pt x="14015" y="25153"/>
                    <a:pt x="15231" y="25051"/>
                    <a:pt x="15789" y="24643"/>
                  </a:cubicBezTo>
                  <a:cubicBezTo>
                    <a:pt x="16991" y="23750"/>
                    <a:pt x="15003" y="14261"/>
                    <a:pt x="15003" y="14261"/>
                  </a:cubicBezTo>
                  <a:cubicBezTo>
                    <a:pt x="15003" y="14261"/>
                    <a:pt x="20503" y="13535"/>
                    <a:pt x="22123" y="12035"/>
                  </a:cubicBezTo>
                  <a:cubicBezTo>
                    <a:pt x="25397" y="9034"/>
                    <a:pt x="25826" y="2045"/>
                    <a:pt x="25552" y="1283"/>
                  </a:cubicBezTo>
                  <a:cubicBezTo>
                    <a:pt x="25247" y="428"/>
                    <a:pt x="24328" y="0"/>
                    <a:pt x="23398" y="0"/>
                  </a:cubicBezTo>
                  <a:close/>
                </a:path>
              </a:pathLst>
            </a:custGeom>
            <a:solidFill>
              <a:srgbClr val="8F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0"/>
            <p:cNvSpPr/>
            <p:nvPr/>
          </p:nvSpPr>
          <p:spPr>
            <a:xfrm>
              <a:off x="2252050" y="1740225"/>
              <a:ext cx="83675" cy="71450"/>
            </a:xfrm>
            <a:custGeom>
              <a:avLst/>
              <a:gdLst/>
              <a:ahLst/>
              <a:cxnLst/>
              <a:rect l="l" t="t" r="r" b="b"/>
              <a:pathLst>
                <a:path w="3347" h="2858" extrusionOk="0">
                  <a:moveTo>
                    <a:pt x="1" y="0"/>
                  </a:moveTo>
                  <a:lnTo>
                    <a:pt x="60" y="1989"/>
                  </a:lnTo>
                  <a:lnTo>
                    <a:pt x="1608" y="2858"/>
                  </a:lnTo>
                  <a:lnTo>
                    <a:pt x="3346" y="2108"/>
                  </a:lnTo>
                  <a:lnTo>
                    <a:pt x="3287" y="0"/>
                  </a:ln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a:off x="2139250" y="1551500"/>
              <a:ext cx="128000" cy="86650"/>
            </a:xfrm>
            <a:custGeom>
              <a:avLst/>
              <a:gdLst/>
              <a:ahLst/>
              <a:cxnLst/>
              <a:rect l="l" t="t" r="r" b="b"/>
              <a:pathLst>
                <a:path w="5120" h="3466" extrusionOk="0">
                  <a:moveTo>
                    <a:pt x="548" y="1"/>
                  </a:moveTo>
                  <a:lnTo>
                    <a:pt x="0" y="3061"/>
                  </a:lnTo>
                  <a:cubicBezTo>
                    <a:pt x="0" y="3061"/>
                    <a:pt x="1436" y="3465"/>
                    <a:pt x="2915" y="3465"/>
                  </a:cubicBezTo>
                  <a:cubicBezTo>
                    <a:pt x="3604" y="3465"/>
                    <a:pt x="4302" y="3378"/>
                    <a:pt x="4870" y="3120"/>
                  </a:cubicBezTo>
                  <a:lnTo>
                    <a:pt x="5120" y="72"/>
                  </a:lnTo>
                  <a:lnTo>
                    <a:pt x="548" y="1"/>
                  </a:ln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0"/>
            <p:cNvSpPr/>
            <p:nvPr/>
          </p:nvSpPr>
          <p:spPr>
            <a:xfrm>
              <a:off x="1998750" y="1250275"/>
              <a:ext cx="291425" cy="324850"/>
            </a:xfrm>
            <a:custGeom>
              <a:avLst/>
              <a:gdLst/>
              <a:ahLst/>
              <a:cxnLst/>
              <a:rect l="l" t="t" r="r" b="b"/>
              <a:pathLst>
                <a:path w="11657" h="12994" extrusionOk="0">
                  <a:moveTo>
                    <a:pt x="2322" y="1"/>
                  </a:moveTo>
                  <a:lnTo>
                    <a:pt x="1298" y="2561"/>
                  </a:lnTo>
                  <a:cubicBezTo>
                    <a:pt x="1298" y="2561"/>
                    <a:pt x="0" y="6049"/>
                    <a:pt x="191" y="9002"/>
                  </a:cubicBezTo>
                  <a:cubicBezTo>
                    <a:pt x="381" y="11776"/>
                    <a:pt x="2941" y="12860"/>
                    <a:pt x="5418" y="12955"/>
                  </a:cubicBezTo>
                  <a:cubicBezTo>
                    <a:pt x="5418" y="12955"/>
                    <a:pt x="5883" y="12993"/>
                    <a:pt x="6570" y="12993"/>
                  </a:cubicBezTo>
                  <a:cubicBezTo>
                    <a:pt x="7868" y="12993"/>
                    <a:pt x="9959" y="12856"/>
                    <a:pt x="11204" y="12062"/>
                  </a:cubicBezTo>
                  <a:lnTo>
                    <a:pt x="11657" y="3418"/>
                  </a:lnTo>
                  <a:lnTo>
                    <a:pt x="10538" y="1537"/>
                  </a:lnTo>
                  <a:lnTo>
                    <a:pt x="2322" y="1"/>
                  </a:ln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0"/>
            <p:cNvSpPr/>
            <p:nvPr/>
          </p:nvSpPr>
          <p:spPr>
            <a:xfrm>
              <a:off x="2026825" y="1534100"/>
              <a:ext cx="171975" cy="43325"/>
            </a:xfrm>
            <a:custGeom>
              <a:avLst/>
              <a:gdLst/>
              <a:ahLst/>
              <a:cxnLst/>
              <a:rect l="l" t="t" r="r" b="b"/>
              <a:pathLst>
                <a:path w="6879" h="1733" extrusionOk="0">
                  <a:moveTo>
                    <a:pt x="200" y="1"/>
                  </a:moveTo>
                  <a:cubicBezTo>
                    <a:pt x="87" y="1"/>
                    <a:pt x="0" y="158"/>
                    <a:pt x="116" y="245"/>
                  </a:cubicBezTo>
                  <a:cubicBezTo>
                    <a:pt x="1378" y="1245"/>
                    <a:pt x="3104" y="1733"/>
                    <a:pt x="5354" y="1733"/>
                  </a:cubicBezTo>
                  <a:cubicBezTo>
                    <a:pt x="5795" y="1733"/>
                    <a:pt x="6259" y="1709"/>
                    <a:pt x="6748" y="1673"/>
                  </a:cubicBezTo>
                  <a:cubicBezTo>
                    <a:pt x="6819" y="1661"/>
                    <a:pt x="6878" y="1602"/>
                    <a:pt x="6867" y="1530"/>
                  </a:cubicBezTo>
                  <a:cubicBezTo>
                    <a:pt x="6867" y="1447"/>
                    <a:pt x="6795" y="1399"/>
                    <a:pt x="6724" y="1399"/>
                  </a:cubicBezTo>
                  <a:cubicBezTo>
                    <a:pt x="6246" y="1437"/>
                    <a:pt x="5790" y="1456"/>
                    <a:pt x="5354" y="1456"/>
                  </a:cubicBezTo>
                  <a:cubicBezTo>
                    <a:pt x="3171" y="1456"/>
                    <a:pt x="1503" y="983"/>
                    <a:pt x="282" y="30"/>
                  </a:cubicBezTo>
                  <a:cubicBezTo>
                    <a:pt x="255" y="10"/>
                    <a:pt x="227" y="1"/>
                    <a:pt x="20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0"/>
            <p:cNvSpPr/>
            <p:nvPr/>
          </p:nvSpPr>
          <p:spPr>
            <a:xfrm>
              <a:off x="2041425" y="1352925"/>
              <a:ext cx="35625" cy="29900"/>
            </a:xfrm>
            <a:custGeom>
              <a:avLst/>
              <a:gdLst/>
              <a:ahLst/>
              <a:cxnLst/>
              <a:rect l="l" t="t" r="r" b="b"/>
              <a:pathLst>
                <a:path w="1425" h="1196" extrusionOk="0">
                  <a:moveTo>
                    <a:pt x="652" y="1"/>
                  </a:moveTo>
                  <a:cubicBezTo>
                    <a:pt x="349" y="1"/>
                    <a:pt x="78" y="221"/>
                    <a:pt x="44" y="538"/>
                  </a:cubicBezTo>
                  <a:cubicBezTo>
                    <a:pt x="1" y="917"/>
                    <a:pt x="312" y="1196"/>
                    <a:pt x="641" y="1196"/>
                  </a:cubicBezTo>
                  <a:cubicBezTo>
                    <a:pt x="767" y="1196"/>
                    <a:pt x="896" y="1155"/>
                    <a:pt x="1008" y="1062"/>
                  </a:cubicBezTo>
                  <a:cubicBezTo>
                    <a:pt x="1425" y="729"/>
                    <a:pt x="1222" y="62"/>
                    <a:pt x="699" y="2"/>
                  </a:cubicBezTo>
                  <a:cubicBezTo>
                    <a:pt x="683" y="1"/>
                    <a:pt x="668" y="1"/>
                    <a:pt x="65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0"/>
            <p:cNvSpPr/>
            <p:nvPr/>
          </p:nvSpPr>
          <p:spPr>
            <a:xfrm>
              <a:off x="2112250" y="1371375"/>
              <a:ext cx="35050" cy="29850"/>
            </a:xfrm>
            <a:custGeom>
              <a:avLst/>
              <a:gdLst/>
              <a:ahLst/>
              <a:cxnLst/>
              <a:rect l="l" t="t" r="r" b="b"/>
              <a:pathLst>
                <a:path w="1402" h="1194" extrusionOk="0">
                  <a:moveTo>
                    <a:pt x="797" y="0"/>
                  </a:moveTo>
                  <a:cubicBezTo>
                    <a:pt x="650" y="0"/>
                    <a:pt x="499" y="56"/>
                    <a:pt x="378" y="181"/>
                  </a:cubicBezTo>
                  <a:cubicBezTo>
                    <a:pt x="0" y="559"/>
                    <a:pt x="266" y="1193"/>
                    <a:pt x="792" y="1193"/>
                  </a:cubicBezTo>
                  <a:cubicBezTo>
                    <a:pt x="797" y="1193"/>
                    <a:pt x="801" y="1193"/>
                    <a:pt x="806" y="1193"/>
                  </a:cubicBezTo>
                  <a:cubicBezTo>
                    <a:pt x="1140" y="1193"/>
                    <a:pt x="1402" y="919"/>
                    <a:pt x="1390" y="586"/>
                  </a:cubicBezTo>
                  <a:cubicBezTo>
                    <a:pt x="1390" y="234"/>
                    <a:pt x="1100" y="0"/>
                    <a:pt x="79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0"/>
            <p:cNvSpPr/>
            <p:nvPr/>
          </p:nvSpPr>
          <p:spPr>
            <a:xfrm>
              <a:off x="2071500" y="1424300"/>
              <a:ext cx="54400" cy="14125"/>
            </a:xfrm>
            <a:custGeom>
              <a:avLst/>
              <a:gdLst/>
              <a:ahLst/>
              <a:cxnLst/>
              <a:rect l="l" t="t" r="r" b="b"/>
              <a:pathLst>
                <a:path w="2176" h="565" extrusionOk="0">
                  <a:moveTo>
                    <a:pt x="198" y="1"/>
                  </a:moveTo>
                  <a:cubicBezTo>
                    <a:pt x="80" y="1"/>
                    <a:pt x="0" y="165"/>
                    <a:pt x="127" y="243"/>
                  </a:cubicBezTo>
                  <a:cubicBezTo>
                    <a:pt x="389" y="434"/>
                    <a:pt x="710" y="541"/>
                    <a:pt x="1031" y="553"/>
                  </a:cubicBezTo>
                  <a:cubicBezTo>
                    <a:pt x="1079" y="565"/>
                    <a:pt x="1127" y="565"/>
                    <a:pt x="1162" y="565"/>
                  </a:cubicBezTo>
                  <a:cubicBezTo>
                    <a:pt x="1472" y="565"/>
                    <a:pt x="1770" y="493"/>
                    <a:pt x="2043" y="338"/>
                  </a:cubicBezTo>
                  <a:cubicBezTo>
                    <a:pt x="2176" y="267"/>
                    <a:pt x="2099" y="83"/>
                    <a:pt x="1970" y="83"/>
                  </a:cubicBezTo>
                  <a:cubicBezTo>
                    <a:pt x="1948" y="83"/>
                    <a:pt x="1925" y="88"/>
                    <a:pt x="1901" y="100"/>
                  </a:cubicBezTo>
                  <a:cubicBezTo>
                    <a:pt x="1667" y="231"/>
                    <a:pt x="1411" y="294"/>
                    <a:pt x="1156" y="294"/>
                  </a:cubicBezTo>
                  <a:cubicBezTo>
                    <a:pt x="851" y="294"/>
                    <a:pt x="547" y="204"/>
                    <a:pt x="281" y="29"/>
                  </a:cubicBezTo>
                  <a:cubicBezTo>
                    <a:pt x="253" y="9"/>
                    <a:pt x="224"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0"/>
            <p:cNvSpPr/>
            <p:nvPr/>
          </p:nvSpPr>
          <p:spPr>
            <a:xfrm>
              <a:off x="2030725" y="1181150"/>
              <a:ext cx="401425" cy="378750"/>
            </a:xfrm>
            <a:custGeom>
              <a:avLst/>
              <a:gdLst/>
              <a:ahLst/>
              <a:cxnLst/>
              <a:rect l="l" t="t" r="r" b="b"/>
              <a:pathLst>
                <a:path w="16057" h="15150" extrusionOk="0">
                  <a:moveTo>
                    <a:pt x="6727" y="0"/>
                  </a:moveTo>
                  <a:cubicBezTo>
                    <a:pt x="1017" y="0"/>
                    <a:pt x="0" y="4625"/>
                    <a:pt x="31" y="4635"/>
                  </a:cubicBezTo>
                  <a:cubicBezTo>
                    <a:pt x="305" y="4683"/>
                    <a:pt x="1269" y="4873"/>
                    <a:pt x="2508" y="5123"/>
                  </a:cubicBezTo>
                  <a:cubicBezTo>
                    <a:pt x="2513" y="5124"/>
                    <a:pt x="2518" y="5125"/>
                    <a:pt x="2523" y="5125"/>
                  </a:cubicBezTo>
                  <a:cubicBezTo>
                    <a:pt x="2769" y="5125"/>
                    <a:pt x="3544" y="4111"/>
                    <a:pt x="3544" y="4111"/>
                  </a:cubicBezTo>
                  <a:cubicBezTo>
                    <a:pt x="3544" y="4111"/>
                    <a:pt x="3722" y="5385"/>
                    <a:pt x="3984" y="5433"/>
                  </a:cubicBezTo>
                  <a:cubicBezTo>
                    <a:pt x="6889" y="6052"/>
                    <a:pt x="9544" y="6588"/>
                    <a:pt x="9544" y="6612"/>
                  </a:cubicBezTo>
                  <a:cubicBezTo>
                    <a:pt x="9532" y="7076"/>
                    <a:pt x="8985" y="10886"/>
                    <a:pt x="8520" y="13755"/>
                  </a:cubicBezTo>
                  <a:cubicBezTo>
                    <a:pt x="8413" y="14374"/>
                    <a:pt x="8889" y="14958"/>
                    <a:pt x="9520" y="14982"/>
                  </a:cubicBezTo>
                  <a:lnTo>
                    <a:pt x="13390" y="15148"/>
                  </a:lnTo>
                  <a:cubicBezTo>
                    <a:pt x="13406" y="15149"/>
                    <a:pt x="13423" y="15149"/>
                    <a:pt x="13439" y="15149"/>
                  </a:cubicBezTo>
                  <a:cubicBezTo>
                    <a:pt x="13943" y="15149"/>
                    <a:pt x="14381" y="14798"/>
                    <a:pt x="14473" y="14291"/>
                  </a:cubicBezTo>
                  <a:cubicBezTo>
                    <a:pt x="15116" y="11017"/>
                    <a:pt x="16057" y="1825"/>
                    <a:pt x="9806" y="385"/>
                  </a:cubicBezTo>
                  <a:cubicBezTo>
                    <a:pt x="8652" y="116"/>
                    <a:pt x="7631" y="0"/>
                    <a:pt x="672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2231525" y="1420975"/>
              <a:ext cx="93775" cy="71025"/>
            </a:xfrm>
            <a:custGeom>
              <a:avLst/>
              <a:gdLst/>
              <a:ahLst/>
              <a:cxnLst/>
              <a:rect l="l" t="t" r="r" b="b"/>
              <a:pathLst>
                <a:path w="3751" h="2841" extrusionOk="0">
                  <a:moveTo>
                    <a:pt x="1902" y="0"/>
                  </a:moveTo>
                  <a:cubicBezTo>
                    <a:pt x="1473" y="0"/>
                    <a:pt x="1041" y="57"/>
                    <a:pt x="726" y="102"/>
                  </a:cubicBezTo>
                  <a:lnTo>
                    <a:pt x="0" y="2841"/>
                  </a:lnTo>
                  <a:cubicBezTo>
                    <a:pt x="465" y="2817"/>
                    <a:pt x="2000" y="2841"/>
                    <a:pt x="2977" y="2210"/>
                  </a:cubicBezTo>
                  <a:cubicBezTo>
                    <a:pt x="3560" y="1829"/>
                    <a:pt x="3751" y="1019"/>
                    <a:pt x="3334" y="471"/>
                  </a:cubicBezTo>
                  <a:cubicBezTo>
                    <a:pt x="3054" y="102"/>
                    <a:pt x="2480" y="0"/>
                    <a:pt x="1902" y="0"/>
                  </a:cubicBezTo>
                  <a:close/>
                </a:path>
              </a:pathLst>
            </a:custGeom>
            <a:solidFill>
              <a:srgbClr val="F9B2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2271675" y="1439000"/>
              <a:ext cx="32200" cy="13425"/>
            </a:xfrm>
            <a:custGeom>
              <a:avLst/>
              <a:gdLst/>
              <a:ahLst/>
              <a:cxnLst/>
              <a:rect l="l" t="t" r="r" b="b"/>
              <a:pathLst>
                <a:path w="1288" h="537" extrusionOk="0">
                  <a:moveTo>
                    <a:pt x="349" y="0"/>
                  </a:moveTo>
                  <a:cubicBezTo>
                    <a:pt x="288" y="0"/>
                    <a:pt x="228" y="4"/>
                    <a:pt x="168" y="12"/>
                  </a:cubicBezTo>
                  <a:cubicBezTo>
                    <a:pt x="1" y="46"/>
                    <a:pt x="32" y="278"/>
                    <a:pt x="183" y="278"/>
                  </a:cubicBezTo>
                  <a:cubicBezTo>
                    <a:pt x="194" y="278"/>
                    <a:pt x="204" y="277"/>
                    <a:pt x="216" y="274"/>
                  </a:cubicBezTo>
                  <a:cubicBezTo>
                    <a:pt x="261" y="269"/>
                    <a:pt x="306" y="266"/>
                    <a:pt x="350" y="266"/>
                  </a:cubicBezTo>
                  <a:cubicBezTo>
                    <a:pt x="598" y="266"/>
                    <a:pt x="833" y="351"/>
                    <a:pt x="1025" y="512"/>
                  </a:cubicBezTo>
                  <a:cubicBezTo>
                    <a:pt x="1049" y="524"/>
                    <a:pt x="1073" y="536"/>
                    <a:pt x="1109" y="536"/>
                  </a:cubicBezTo>
                  <a:cubicBezTo>
                    <a:pt x="1240" y="536"/>
                    <a:pt x="1287" y="369"/>
                    <a:pt x="1180" y="286"/>
                  </a:cubicBezTo>
                  <a:cubicBezTo>
                    <a:pt x="942" y="98"/>
                    <a:pt x="647" y="0"/>
                    <a:pt x="34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2274375" y="1444125"/>
              <a:ext cx="20700" cy="20200"/>
            </a:xfrm>
            <a:custGeom>
              <a:avLst/>
              <a:gdLst/>
              <a:ahLst/>
              <a:cxnLst/>
              <a:rect l="l" t="t" r="r" b="b"/>
              <a:pathLst>
                <a:path w="828" h="808" extrusionOk="0">
                  <a:moveTo>
                    <a:pt x="633" y="1"/>
                  </a:moveTo>
                  <a:cubicBezTo>
                    <a:pt x="594" y="1"/>
                    <a:pt x="555" y="17"/>
                    <a:pt x="525" y="57"/>
                  </a:cubicBezTo>
                  <a:cubicBezTo>
                    <a:pt x="405" y="248"/>
                    <a:pt x="251" y="415"/>
                    <a:pt x="96" y="569"/>
                  </a:cubicBezTo>
                  <a:cubicBezTo>
                    <a:pt x="1" y="653"/>
                    <a:pt x="60" y="807"/>
                    <a:pt x="179" y="807"/>
                  </a:cubicBezTo>
                  <a:cubicBezTo>
                    <a:pt x="215" y="807"/>
                    <a:pt x="239" y="807"/>
                    <a:pt x="263" y="784"/>
                  </a:cubicBezTo>
                  <a:cubicBezTo>
                    <a:pt x="453" y="605"/>
                    <a:pt x="608" y="426"/>
                    <a:pt x="751" y="212"/>
                  </a:cubicBezTo>
                  <a:cubicBezTo>
                    <a:pt x="828" y="109"/>
                    <a:pt x="733" y="1"/>
                    <a:pt x="63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0"/>
            <p:cNvSpPr/>
            <p:nvPr/>
          </p:nvSpPr>
          <p:spPr>
            <a:xfrm>
              <a:off x="2202950" y="1086550"/>
              <a:ext cx="124150" cy="105125"/>
            </a:xfrm>
            <a:custGeom>
              <a:avLst/>
              <a:gdLst/>
              <a:ahLst/>
              <a:cxnLst/>
              <a:rect l="l" t="t" r="r" b="b"/>
              <a:pathLst>
                <a:path w="4966" h="4205" extrusionOk="0">
                  <a:moveTo>
                    <a:pt x="2201" y="1"/>
                  </a:moveTo>
                  <a:cubicBezTo>
                    <a:pt x="945" y="1"/>
                    <a:pt x="336" y="830"/>
                    <a:pt x="179" y="1668"/>
                  </a:cubicBezTo>
                  <a:cubicBezTo>
                    <a:pt x="0" y="2621"/>
                    <a:pt x="405" y="3573"/>
                    <a:pt x="405" y="3573"/>
                  </a:cubicBezTo>
                  <a:lnTo>
                    <a:pt x="3703" y="4204"/>
                  </a:lnTo>
                  <a:cubicBezTo>
                    <a:pt x="4144" y="4002"/>
                    <a:pt x="4489" y="3609"/>
                    <a:pt x="4632" y="3145"/>
                  </a:cubicBezTo>
                  <a:cubicBezTo>
                    <a:pt x="4965" y="2085"/>
                    <a:pt x="4739" y="371"/>
                    <a:pt x="2751" y="49"/>
                  </a:cubicBezTo>
                  <a:cubicBezTo>
                    <a:pt x="2555" y="16"/>
                    <a:pt x="2372" y="1"/>
                    <a:pt x="220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0"/>
            <p:cNvSpPr/>
            <p:nvPr/>
          </p:nvSpPr>
          <p:spPr>
            <a:xfrm>
              <a:off x="2193725" y="1158950"/>
              <a:ext cx="121450" cy="49250"/>
            </a:xfrm>
            <a:custGeom>
              <a:avLst/>
              <a:gdLst/>
              <a:ahLst/>
              <a:cxnLst/>
              <a:rect l="l" t="t" r="r" b="b"/>
              <a:pathLst>
                <a:path w="4858" h="1970" extrusionOk="0">
                  <a:moveTo>
                    <a:pt x="487" y="1"/>
                  </a:moveTo>
                  <a:cubicBezTo>
                    <a:pt x="316" y="1"/>
                    <a:pt x="160" y="122"/>
                    <a:pt x="119" y="296"/>
                  </a:cubicBezTo>
                  <a:lnTo>
                    <a:pt x="48" y="630"/>
                  </a:lnTo>
                  <a:cubicBezTo>
                    <a:pt x="0" y="832"/>
                    <a:pt x="131" y="1034"/>
                    <a:pt x="333" y="1082"/>
                  </a:cubicBezTo>
                  <a:lnTo>
                    <a:pt x="4298" y="1963"/>
                  </a:lnTo>
                  <a:cubicBezTo>
                    <a:pt x="4322" y="1967"/>
                    <a:pt x="4346" y="1969"/>
                    <a:pt x="4370" y="1969"/>
                  </a:cubicBezTo>
                  <a:cubicBezTo>
                    <a:pt x="4546" y="1969"/>
                    <a:pt x="4707" y="1856"/>
                    <a:pt x="4739" y="1677"/>
                  </a:cubicBezTo>
                  <a:lnTo>
                    <a:pt x="4822" y="1344"/>
                  </a:lnTo>
                  <a:cubicBezTo>
                    <a:pt x="4858" y="1142"/>
                    <a:pt x="4739" y="939"/>
                    <a:pt x="4536" y="892"/>
                  </a:cubicBezTo>
                  <a:lnTo>
                    <a:pt x="572" y="11"/>
                  </a:lnTo>
                  <a:cubicBezTo>
                    <a:pt x="543" y="4"/>
                    <a:pt x="515" y="1"/>
                    <a:pt x="487" y="1"/>
                  </a:cubicBezTo>
                  <a:close/>
                </a:path>
              </a:pathLst>
            </a:custGeom>
            <a:solidFill>
              <a:srgbClr val="8F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0"/>
            <p:cNvSpPr/>
            <p:nvPr/>
          </p:nvSpPr>
          <p:spPr>
            <a:xfrm>
              <a:off x="2134275" y="1624350"/>
              <a:ext cx="135000" cy="19450"/>
            </a:xfrm>
            <a:custGeom>
              <a:avLst/>
              <a:gdLst/>
              <a:ahLst/>
              <a:cxnLst/>
              <a:rect l="l" t="t" r="r" b="b"/>
              <a:pathLst>
                <a:path w="5400" h="778" extrusionOk="0">
                  <a:moveTo>
                    <a:pt x="202" y="1"/>
                  </a:moveTo>
                  <a:cubicBezTo>
                    <a:pt x="83" y="1"/>
                    <a:pt x="0" y="176"/>
                    <a:pt x="128" y="254"/>
                  </a:cubicBezTo>
                  <a:cubicBezTo>
                    <a:pt x="699" y="647"/>
                    <a:pt x="1485" y="778"/>
                    <a:pt x="2271" y="778"/>
                  </a:cubicBezTo>
                  <a:cubicBezTo>
                    <a:pt x="3283" y="754"/>
                    <a:pt x="4283" y="599"/>
                    <a:pt x="5247" y="325"/>
                  </a:cubicBezTo>
                  <a:cubicBezTo>
                    <a:pt x="5400" y="271"/>
                    <a:pt x="5353" y="58"/>
                    <a:pt x="5208" y="58"/>
                  </a:cubicBezTo>
                  <a:cubicBezTo>
                    <a:pt x="5194" y="58"/>
                    <a:pt x="5180" y="59"/>
                    <a:pt x="5164" y="63"/>
                  </a:cubicBezTo>
                  <a:cubicBezTo>
                    <a:pt x="5141" y="71"/>
                    <a:pt x="3684" y="500"/>
                    <a:pt x="2265" y="500"/>
                  </a:cubicBezTo>
                  <a:cubicBezTo>
                    <a:pt x="1524" y="500"/>
                    <a:pt x="793" y="383"/>
                    <a:pt x="283" y="28"/>
                  </a:cubicBezTo>
                  <a:cubicBezTo>
                    <a:pt x="255" y="9"/>
                    <a:pt x="228"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0"/>
            <p:cNvSpPr/>
            <p:nvPr/>
          </p:nvSpPr>
          <p:spPr>
            <a:xfrm>
              <a:off x="2128225" y="1343725"/>
              <a:ext cx="39925" cy="21825"/>
            </a:xfrm>
            <a:custGeom>
              <a:avLst/>
              <a:gdLst/>
              <a:ahLst/>
              <a:cxnLst/>
              <a:rect l="l" t="t" r="r" b="b"/>
              <a:pathLst>
                <a:path w="1597" h="873" extrusionOk="0">
                  <a:moveTo>
                    <a:pt x="393" y="0"/>
                  </a:moveTo>
                  <a:cubicBezTo>
                    <a:pt x="304" y="0"/>
                    <a:pt x="222" y="17"/>
                    <a:pt x="155" y="61"/>
                  </a:cubicBezTo>
                  <a:cubicBezTo>
                    <a:pt x="96" y="97"/>
                    <a:pt x="60" y="144"/>
                    <a:pt x="48" y="204"/>
                  </a:cubicBezTo>
                  <a:cubicBezTo>
                    <a:pt x="1" y="335"/>
                    <a:pt x="25" y="466"/>
                    <a:pt x="108" y="561"/>
                  </a:cubicBezTo>
                  <a:cubicBezTo>
                    <a:pt x="144" y="597"/>
                    <a:pt x="191" y="609"/>
                    <a:pt x="227" y="621"/>
                  </a:cubicBezTo>
                  <a:cubicBezTo>
                    <a:pt x="406" y="680"/>
                    <a:pt x="584" y="728"/>
                    <a:pt x="763" y="787"/>
                  </a:cubicBezTo>
                  <a:cubicBezTo>
                    <a:pt x="894" y="823"/>
                    <a:pt x="1025" y="859"/>
                    <a:pt x="1156" y="871"/>
                  </a:cubicBezTo>
                  <a:cubicBezTo>
                    <a:pt x="1170" y="872"/>
                    <a:pt x="1184" y="872"/>
                    <a:pt x="1198" y="872"/>
                  </a:cubicBezTo>
                  <a:cubicBezTo>
                    <a:pt x="1329" y="872"/>
                    <a:pt x="1463" y="823"/>
                    <a:pt x="1549" y="716"/>
                  </a:cubicBezTo>
                  <a:cubicBezTo>
                    <a:pt x="1596" y="632"/>
                    <a:pt x="1596" y="513"/>
                    <a:pt x="1537" y="430"/>
                  </a:cubicBezTo>
                  <a:cubicBezTo>
                    <a:pt x="1406" y="251"/>
                    <a:pt x="1037" y="156"/>
                    <a:pt x="834" y="85"/>
                  </a:cubicBezTo>
                  <a:cubicBezTo>
                    <a:pt x="707" y="47"/>
                    <a:pt x="542" y="0"/>
                    <a:pt x="3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2039825" y="1321175"/>
              <a:ext cx="39325" cy="21700"/>
            </a:xfrm>
            <a:custGeom>
              <a:avLst/>
              <a:gdLst/>
              <a:ahLst/>
              <a:cxnLst/>
              <a:rect l="l" t="t" r="r" b="b"/>
              <a:pathLst>
                <a:path w="1573" h="868" extrusionOk="0">
                  <a:moveTo>
                    <a:pt x="365" y="1"/>
                  </a:moveTo>
                  <a:cubicBezTo>
                    <a:pt x="286" y="1"/>
                    <a:pt x="214" y="10"/>
                    <a:pt x="155" y="34"/>
                  </a:cubicBezTo>
                  <a:cubicBezTo>
                    <a:pt x="60" y="82"/>
                    <a:pt x="1" y="177"/>
                    <a:pt x="12" y="284"/>
                  </a:cubicBezTo>
                  <a:cubicBezTo>
                    <a:pt x="36" y="427"/>
                    <a:pt x="132" y="546"/>
                    <a:pt x="274" y="606"/>
                  </a:cubicBezTo>
                  <a:cubicBezTo>
                    <a:pt x="393" y="665"/>
                    <a:pt x="524" y="701"/>
                    <a:pt x="655" y="737"/>
                  </a:cubicBezTo>
                  <a:cubicBezTo>
                    <a:pt x="834" y="772"/>
                    <a:pt x="1013" y="820"/>
                    <a:pt x="1191" y="856"/>
                  </a:cubicBezTo>
                  <a:cubicBezTo>
                    <a:pt x="1239" y="868"/>
                    <a:pt x="1286" y="868"/>
                    <a:pt x="1334" y="868"/>
                  </a:cubicBezTo>
                  <a:cubicBezTo>
                    <a:pt x="1453" y="844"/>
                    <a:pt x="1548" y="665"/>
                    <a:pt x="1560" y="582"/>
                  </a:cubicBezTo>
                  <a:cubicBezTo>
                    <a:pt x="1572" y="522"/>
                    <a:pt x="1572" y="463"/>
                    <a:pt x="1536" y="403"/>
                  </a:cubicBezTo>
                  <a:cubicBezTo>
                    <a:pt x="1441" y="213"/>
                    <a:pt x="1144" y="129"/>
                    <a:pt x="929" y="82"/>
                  </a:cubicBezTo>
                  <a:cubicBezTo>
                    <a:pt x="785" y="56"/>
                    <a:pt x="557" y="1"/>
                    <a:pt x="36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1391225" y="1663600"/>
              <a:ext cx="61350" cy="84300"/>
            </a:xfrm>
            <a:custGeom>
              <a:avLst/>
              <a:gdLst/>
              <a:ahLst/>
              <a:cxnLst/>
              <a:rect l="l" t="t" r="r" b="b"/>
              <a:pathLst>
                <a:path w="2454" h="3372" extrusionOk="0">
                  <a:moveTo>
                    <a:pt x="1668" y="1"/>
                  </a:moveTo>
                  <a:cubicBezTo>
                    <a:pt x="1598" y="1"/>
                    <a:pt x="1536" y="13"/>
                    <a:pt x="1513" y="17"/>
                  </a:cubicBezTo>
                  <a:cubicBezTo>
                    <a:pt x="1430" y="41"/>
                    <a:pt x="1358" y="101"/>
                    <a:pt x="1322" y="172"/>
                  </a:cubicBezTo>
                  <a:cubicBezTo>
                    <a:pt x="1322" y="172"/>
                    <a:pt x="1265" y="48"/>
                    <a:pt x="1047" y="48"/>
                  </a:cubicBezTo>
                  <a:cubicBezTo>
                    <a:pt x="1022" y="48"/>
                    <a:pt x="995" y="50"/>
                    <a:pt x="965" y="53"/>
                  </a:cubicBezTo>
                  <a:cubicBezTo>
                    <a:pt x="787" y="65"/>
                    <a:pt x="703" y="125"/>
                    <a:pt x="656" y="244"/>
                  </a:cubicBezTo>
                  <a:cubicBezTo>
                    <a:pt x="656" y="244"/>
                    <a:pt x="623" y="238"/>
                    <a:pt x="576" y="238"/>
                  </a:cubicBezTo>
                  <a:cubicBezTo>
                    <a:pt x="472" y="238"/>
                    <a:pt x="296" y="266"/>
                    <a:pt x="239" y="446"/>
                  </a:cubicBezTo>
                  <a:cubicBezTo>
                    <a:pt x="203" y="565"/>
                    <a:pt x="1" y="1339"/>
                    <a:pt x="84" y="2708"/>
                  </a:cubicBezTo>
                  <a:cubicBezTo>
                    <a:pt x="123" y="3245"/>
                    <a:pt x="270" y="3372"/>
                    <a:pt x="503" y="3372"/>
                  </a:cubicBezTo>
                  <a:cubicBezTo>
                    <a:pt x="632" y="3372"/>
                    <a:pt x="787" y="3333"/>
                    <a:pt x="965" y="3304"/>
                  </a:cubicBezTo>
                  <a:lnTo>
                    <a:pt x="1596" y="3208"/>
                  </a:lnTo>
                  <a:cubicBezTo>
                    <a:pt x="1638" y="3202"/>
                    <a:pt x="1677" y="3199"/>
                    <a:pt x="1715" y="3199"/>
                  </a:cubicBezTo>
                  <a:cubicBezTo>
                    <a:pt x="1890" y="3199"/>
                    <a:pt x="2021" y="3258"/>
                    <a:pt x="2111" y="3258"/>
                  </a:cubicBezTo>
                  <a:cubicBezTo>
                    <a:pt x="2244" y="3258"/>
                    <a:pt x="2285" y="3127"/>
                    <a:pt x="2239" y="2470"/>
                  </a:cubicBezTo>
                  <a:cubicBezTo>
                    <a:pt x="2192" y="1839"/>
                    <a:pt x="2430" y="1101"/>
                    <a:pt x="2430" y="565"/>
                  </a:cubicBezTo>
                  <a:cubicBezTo>
                    <a:pt x="2454" y="387"/>
                    <a:pt x="2370" y="220"/>
                    <a:pt x="2215" y="137"/>
                  </a:cubicBezTo>
                  <a:cubicBezTo>
                    <a:pt x="2179" y="121"/>
                    <a:pt x="2138" y="112"/>
                    <a:pt x="2098" y="112"/>
                  </a:cubicBezTo>
                  <a:cubicBezTo>
                    <a:pt x="2045" y="112"/>
                    <a:pt x="1994" y="127"/>
                    <a:pt x="1953" y="160"/>
                  </a:cubicBezTo>
                  <a:cubicBezTo>
                    <a:pt x="1910" y="30"/>
                    <a:pt x="1778" y="1"/>
                    <a:pt x="1668" y="1"/>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1403150" y="1668500"/>
              <a:ext cx="7350" cy="39600"/>
            </a:xfrm>
            <a:custGeom>
              <a:avLst/>
              <a:gdLst/>
              <a:ahLst/>
              <a:cxnLst/>
              <a:rect l="l" t="t" r="r" b="b"/>
              <a:pathLst>
                <a:path w="294" h="1584" extrusionOk="0">
                  <a:moveTo>
                    <a:pt x="152" y="1"/>
                  </a:moveTo>
                  <a:cubicBezTo>
                    <a:pt x="93" y="1"/>
                    <a:pt x="36" y="37"/>
                    <a:pt x="36" y="119"/>
                  </a:cubicBezTo>
                  <a:cubicBezTo>
                    <a:pt x="36" y="119"/>
                    <a:pt x="0" y="869"/>
                    <a:pt x="36" y="1476"/>
                  </a:cubicBezTo>
                  <a:cubicBezTo>
                    <a:pt x="36" y="1536"/>
                    <a:pt x="83" y="1584"/>
                    <a:pt x="155" y="1584"/>
                  </a:cubicBezTo>
                  <a:cubicBezTo>
                    <a:pt x="226" y="1584"/>
                    <a:pt x="274" y="1524"/>
                    <a:pt x="274" y="1453"/>
                  </a:cubicBezTo>
                  <a:cubicBezTo>
                    <a:pt x="238" y="881"/>
                    <a:pt x="274" y="143"/>
                    <a:pt x="274" y="143"/>
                  </a:cubicBezTo>
                  <a:cubicBezTo>
                    <a:pt x="293" y="53"/>
                    <a:pt x="222" y="1"/>
                    <a:pt x="15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a:off x="1418025" y="1665525"/>
              <a:ext cx="7950" cy="40800"/>
            </a:xfrm>
            <a:custGeom>
              <a:avLst/>
              <a:gdLst/>
              <a:ahLst/>
              <a:cxnLst/>
              <a:rect l="l" t="t" r="r" b="b"/>
              <a:pathLst>
                <a:path w="318" h="1632" extrusionOk="0">
                  <a:moveTo>
                    <a:pt x="183" y="1"/>
                  </a:moveTo>
                  <a:cubicBezTo>
                    <a:pt x="127" y="1"/>
                    <a:pt x="72" y="37"/>
                    <a:pt x="72" y="119"/>
                  </a:cubicBezTo>
                  <a:cubicBezTo>
                    <a:pt x="24" y="583"/>
                    <a:pt x="0" y="1048"/>
                    <a:pt x="12" y="1512"/>
                  </a:cubicBezTo>
                  <a:cubicBezTo>
                    <a:pt x="24" y="1572"/>
                    <a:pt x="72" y="1631"/>
                    <a:pt x="131" y="1631"/>
                  </a:cubicBezTo>
                  <a:lnTo>
                    <a:pt x="143" y="1619"/>
                  </a:lnTo>
                  <a:cubicBezTo>
                    <a:pt x="203" y="1619"/>
                    <a:pt x="262" y="1560"/>
                    <a:pt x="250" y="1500"/>
                  </a:cubicBezTo>
                  <a:cubicBezTo>
                    <a:pt x="239" y="1048"/>
                    <a:pt x="262" y="595"/>
                    <a:pt x="298" y="143"/>
                  </a:cubicBezTo>
                  <a:cubicBezTo>
                    <a:pt x="317" y="52"/>
                    <a:pt x="249" y="1"/>
                    <a:pt x="18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0"/>
            <p:cNvSpPr/>
            <p:nvPr/>
          </p:nvSpPr>
          <p:spPr>
            <a:xfrm>
              <a:off x="1432900" y="1666700"/>
              <a:ext cx="7775" cy="38425"/>
            </a:xfrm>
            <a:custGeom>
              <a:avLst/>
              <a:gdLst/>
              <a:ahLst/>
              <a:cxnLst/>
              <a:rect l="l" t="t" r="r" b="b"/>
              <a:pathLst>
                <a:path w="311" h="1537" extrusionOk="0">
                  <a:moveTo>
                    <a:pt x="72" y="1"/>
                  </a:moveTo>
                  <a:cubicBezTo>
                    <a:pt x="13" y="477"/>
                    <a:pt x="1" y="953"/>
                    <a:pt x="13" y="1417"/>
                  </a:cubicBezTo>
                  <a:cubicBezTo>
                    <a:pt x="25" y="1489"/>
                    <a:pt x="72" y="1537"/>
                    <a:pt x="132" y="1537"/>
                  </a:cubicBezTo>
                  <a:lnTo>
                    <a:pt x="144" y="1537"/>
                  </a:lnTo>
                  <a:cubicBezTo>
                    <a:pt x="203" y="1537"/>
                    <a:pt x="263" y="1477"/>
                    <a:pt x="251" y="1406"/>
                  </a:cubicBezTo>
                  <a:cubicBezTo>
                    <a:pt x="239" y="941"/>
                    <a:pt x="251" y="477"/>
                    <a:pt x="310" y="13"/>
                  </a:cubicBezTo>
                  <a:lnTo>
                    <a:pt x="191" y="13"/>
                  </a:lnTo>
                  <a:lnTo>
                    <a:pt x="72"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0"/>
            <p:cNvSpPr/>
            <p:nvPr/>
          </p:nvSpPr>
          <p:spPr>
            <a:xfrm>
              <a:off x="1443025" y="1694525"/>
              <a:ext cx="28900" cy="40950"/>
            </a:xfrm>
            <a:custGeom>
              <a:avLst/>
              <a:gdLst/>
              <a:ahLst/>
              <a:cxnLst/>
              <a:rect l="l" t="t" r="r" b="b"/>
              <a:pathLst>
                <a:path w="1156" h="1638" extrusionOk="0">
                  <a:moveTo>
                    <a:pt x="739" y="0"/>
                  </a:moveTo>
                  <a:cubicBezTo>
                    <a:pt x="322" y="0"/>
                    <a:pt x="1" y="864"/>
                    <a:pt x="1" y="864"/>
                  </a:cubicBezTo>
                  <a:cubicBezTo>
                    <a:pt x="1" y="864"/>
                    <a:pt x="1" y="1637"/>
                    <a:pt x="167" y="1637"/>
                  </a:cubicBezTo>
                  <a:cubicBezTo>
                    <a:pt x="178" y="1637"/>
                    <a:pt x="190" y="1634"/>
                    <a:pt x="203" y="1626"/>
                  </a:cubicBezTo>
                  <a:cubicBezTo>
                    <a:pt x="346" y="1555"/>
                    <a:pt x="489" y="1281"/>
                    <a:pt x="620" y="1102"/>
                  </a:cubicBezTo>
                  <a:cubicBezTo>
                    <a:pt x="893" y="697"/>
                    <a:pt x="1155" y="221"/>
                    <a:pt x="917" y="54"/>
                  </a:cubicBezTo>
                  <a:cubicBezTo>
                    <a:pt x="857" y="17"/>
                    <a:pt x="797" y="0"/>
                    <a:pt x="739" y="0"/>
                  </a:cubicBezTo>
                  <a:close/>
                </a:path>
              </a:pathLst>
            </a:custGeom>
            <a:solidFill>
              <a:srgbClr val="FFD1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0"/>
            <p:cNvSpPr/>
            <p:nvPr/>
          </p:nvSpPr>
          <p:spPr>
            <a:xfrm>
              <a:off x="1444225" y="1692725"/>
              <a:ext cx="17350" cy="20150"/>
            </a:xfrm>
            <a:custGeom>
              <a:avLst/>
              <a:gdLst/>
              <a:ahLst/>
              <a:cxnLst/>
              <a:rect l="l" t="t" r="r" b="b"/>
              <a:pathLst>
                <a:path w="694" h="806" extrusionOk="0">
                  <a:moveTo>
                    <a:pt x="511" y="0"/>
                  </a:moveTo>
                  <a:cubicBezTo>
                    <a:pt x="483" y="0"/>
                    <a:pt x="453" y="13"/>
                    <a:pt x="429" y="43"/>
                  </a:cubicBezTo>
                  <a:cubicBezTo>
                    <a:pt x="250" y="210"/>
                    <a:pt x="119" y="412"/>
                    <a:pt x="24" y="638"/>
                  </a:cubicBezTo>
                  <a:cubicBezTo>
                    <a:pt x="0" y="722"/>
                    <a:pt x="60" y="805"/>
                    <a:pt x="143" y="805"/>
                  </a:cubicBezTo>
                  <a:cubicBezTo>
                    <a:pt x="191" y="805"/>
                    <a:pt x="238" y="769"/>
                    <a:pt x="250" y="734"/>
                  </a:cubicBezTo>
                  <a:cubicBezTo>
                    <a:pt x="322" y="543"/>
                    <a:pt x="441" y="365"/>
                    <a:pt x="584" y="222"/>
                  </a:cubicBezTo>
                  <a:cubicBezTo>
                    <a:pt x="693" y="139"/>
                    <a:pt x="606" y="0"/>
                    <a:pt x="51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0"/>
            <p:cNvSpPr/>
            <p:nvPr/>
          </p:nvSpPr>
          <p:spPr>
            <a:xfrm>
              <a:off x="1735725" y="1693125"/>
              <a:ext cx="131200" cy="14075"/>
            </a:xfrm>
            <a:custGeom>
              <a:avLst/>
              <a:gdLst/>
              <a:ahLst/>
              <a:cxnLst/>
              <a:rect l="l" t="t" r="r" b="b"/>
              <a:pathLst>
                <a:path w="5248" h="563" extrusionOk="0">
                  <a:moveTo>
                    <a:pt x="5029" y="0"/>
                  </a:moveTo>
                  <a:cubicBezTo>
                    <a:pt x="5019" y="0"/>
                    <a:pt x="5008" y="1"/>
                    <a:pt x="4997" y="3"/>
                  </a:cubicBezTo>
                  <a:cubicBezTo>
                    <a:pt x="3940" y="218"/>
                    <a:pt x="2437" y="260"/>
                    <a:pt x="1398" y="260"/>
                  </a:cubicBezTo>
                  <a:cubicBezTo>
                    <a:pt x="706" y="260"/>
                    <a:pt x="220" y="241"/>
                    <a:pt x="211" y="241"/>
                  </a:cubicBezTo>
                  <a:cubicBezTo>
                    <a:pt x="207" y="241"/>
                    <a:pt x="203" y="241"/>
                    <a:pt x="199" y="241"/>
                  </a:cubicBezTo>
                  <a:cubicBezTo>
                    <a:pt x="8" y="241"/>
                    <a:pt x="0" y="539"/>
                    <a:pt x="199" y="539"/>
                  </a:cubicBezTo>
                  <a:cubicBezTo>
                    <a:pt x="246" y="551"/>
                    <a:pt x="770" y="563"/>
                    <a:pt x="1485" y="563"/>
                  </a:cubicBezTo>
                  <a:cubicBezTo>
                    <a:pt x="2532" y="563"/>
                    <a:pt x="3997" y="527"/>
                    <a:pt x="5057" y="301"/>
                  </a:cubicBezTo>
                  <a:cubicBezTo>
                    <a:pt x="5247" y="256"/>
                    <a:pt x="5195" y="0"/>
                    <a:pt x="502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a:off x="2024950" y="1716975"/>
              <a:ext cx="26900" cy="129550"/>
            </a:xfrm>
            <a:custGeom>
              <a:avLst/>
              <a:gdLst/>
              <a:ahLst/>
              <a:cxnLst/>
              <a:rect l="l" t="t" r="r" b="b"/>
              <a:pathLst>
                <a:path w="1076" h="5182" extrusionOk="0">
                  <a:moveTo>
                    <a:pt x="873" y="0"/>
                  </a:moveTo>
                  <a:cubicBezTo>
                    <a:pt x="822" y="0"/>
                    <a:pt x="770" y="26"/>
                    <a:pt x="738" y="85"/>
                  </a:cubicBezTo>
                  <a:cubicBezTo>
                    <a:pt x="715" y="157"/>
                    <a:pt x="0" y="1669"/>
                    <a:pt x="179" y="5038"/>
                  </a:cubicBezTo>
                  <a:cubicBezTo>
                    <a:pt x="179" y="5121"/>
                    <a:pt x="250" y="5181"/>
                    <a:pt x="322" y="5181"/>
                  </a:cubicBezTo>
                  <a:lnTo>
                    <a:pt x="334" y="5181"/>
                  </a:lnTo>
                  <a:cubicBezTo>
                    <a:pt x="417" y="5181"/>
                    <a:pt x="488" y="5110"/>
                    <a:pt x="476" y="5026"/>
                  </a:cubicBezTo>
                  <a:cubicBezTo>
                    <a:pt x="310" y="1740"/>
                    <a:pt x="1012" y="240"/>
                    <a:pt x="1012" y="228"/>
                  </a:cubicBezTo>
                  <a:cubicBezTo>
                    <a:pt x="1076" y="101"/>
                    <a:pt x="975" y="0"/>
                    <a:pt x="87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a:off x="1657925" y="2023500"/>
              <a:ext cx="364075" cy="37625"/>
            </a:xfrm>
            <a:custGeom>
              <a:avLst/>
              <a:gdLst/>
              <a:ahLst/>
              <a:cxnLst/>
              <a:rect l="l" t="t" r="r" b="b"/>
              <a:pathLst>
                <a:path w="14563" h="1505" extrusionOk="0">
                  <a:moveTo>
                    <a:pt x="14358" y="1"/>
                  </a:moveTo>
                  <a:cubicBezTo>
                    <a:pt x="14336" y="1"/>
                    <a:pt x="14313" y="5"/>
                    <a:pt x="14288" y="16"/>
                  </a:cubicBezTo>
                  <a:cubicBezTo>
                    <a:pt x="13586" y="302"/>
                    <a:pt x="3882" y="969"/>
                    <a:pt x="203" y="1195"/>
                  </a:cubicBezTo>
                  <a:cubicBezTo>
                    <a:pt x="1" y="1207"/>
                    <a:pt x="13" y="1504"/>
                    <a:pt x="215" y="1504"/>
                  </a:cubicBezTo>
                  <a:cubicBezTo>
                    <a:pt x="763" y="1469"/>
                    <a:pt x="13514" y="671"/>
                    <a:pt x="14407" y="290"/>
                  </a:cubicBezTo>
                  <a:cubicBezTo>
                    <a:pt x="14563" y="217"/>
                    <a:pt x="14502" y="1"/>
                    <a:pt x="1435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a:off x="1508200" y="1805025"/>
              <a:ext cx="78625" cy="137325"/>
            </a:xfrm>
            <a:custGeom>
              <a:avLst/>
              <a:gdLst/>
              <a:ahLst/>
              <a:cxnLst/>
              <a:rect l="l" t="t" r="r" b="b"/>
              <a:pathLst>
                <a:path w="3145" h="5493" extrusionOk="0">
                  <a:moveTo>
                    <a:pt x="204" y="0"/>
                  </a:moveTo>
                  <a:cubicBezTo>
                    <a:pt x="101" y="0"/>
                    <a:pt x="0" y="110"/>
                    <a:pt x="72" y="230"/>
                  </a:cubicBezTo>
                  <a:lnTo>
                    <a:pt x="2823" y="5409"/>
                  </a:lnTo>
                  <a:cubicBezTo>
                    <a:pt x="2847" y="5457"/>
                    <a:pt x="2906" y="5493"/>
                    <a:pt x="2954" y="5493"/>
                  </a:cubicBezTo>
                  <a:cubicBezTo>
                    <a:pt x="3073" y="5493"/>
                    <a:pt x="3144" y="5374"/>
                    <a:pt x="3097" y="5267"/>
                  </a:cubicBezTo>
                  <a:lnTo>
                    <a:pt x="334" y="87"/>
                  </a:lnTo>
                  <a:cubicBezTo>
                    <a:pt x="303" y="25"/>
                    <a:pt x="254" y="0"/>
                    <a:pt x="20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33"/>
        <p:cNvGrpSpPr/>
        <p:nvPr/>
      </p:nvGrpSpPr>
      <p:grpSpPr>
        <a:xfrm>
          <a:off x="0" y="0"/>
          <a:ext cx="0" cy="0"/>
          <a:chOff x="0" y="0"/>
          <a:chExt cx="0" cy="0"/>
        </a:xfrm>
      </p:grpSpPr>
      <p:sp>
        <p:nvSpPr>
          <p:cNvPr id="2634" name="Google Shape;2634;p59"/>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635" name="Google Shape;2635;p59"/>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636" name="Google Shape;2636;p59"/>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Fredoka Ona</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https://fonts.google.com/specimen/Fredoka+One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Koho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https://fonts.google.com/specimen/Koho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2637" name="Google Shape;2637;p59"/>
          <p:cNvSpPr/>
          <p:nvPr/>
        </p:nvSpPr>
        <p:spPr>
          <a:xfrm>
            <a:off x="2052660" y="3498875"/>
            <a:ext cx="791400" cy="754200"/>
          </a:xfrm>
          <a:prstGeom prst="roundRect">
            <a:avLst>
              <a:gd name="adj" fmla="val 16667"/>
            </a:avLst>
          </a:prstGeom>
          <a:solidFill>
            <a:srgbClr val="ED4C6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9"/>
          <p:cNvSpPr/>
          <p:nvPr/>
        </p:nvSpPr>
        <p:spPr>
          <a:xfrm>
            <a:off x="3114479" y="3498875"/>
            <a:ext cx="791400" cy="754200"/>
          </a:xfrm>
          <a:prstGeom prst="roundRect">
            <a:avLst>
              <a:gd name="adj" fmla="val 16667"/>
            </a:avLst>
          </a:prstGeom>
          <a:solidFill>
            <a:srgbClr val="FF906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9"/>
          <p:cNvSpPr txBox="1"/>
          <p:nvPr/>
        </p:nvSpPr>
        <p:spPr>
          <a:xfrm>
            <a:off x="205266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E1E1E"/>
                </a:solidFill>
              </a:rPr>
              <a:t>#ED4C67</a:t>
            </a:r>
            <a:endParaRPr sz="1000">
              <a:solidFill>
                <a:srgbClr val="1E1E1E"/>
              </a:solidFill>
            </a:endParaRPr>
          </a:p>
        </p:txBody>
      </p:sp>
      <p:sp>
        <p:nvSpPr>
          <p:cNvPr id="2640" name="Google Shape;2640;p59"/>
          <p:cNvSpPr txBox="1"/>
          <p:nvPr/>
        </p:nvSpPr>
        <p:spPr>
          <a:xfrm>
            <a:off x="311449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E1E1E"/>
                </a:solidFill>
              </a:rPr>
              <a:t>#FF9067</a:t>
            </a:r>
            <a:endParaRPr sz="1000">
              <a:solidFill>
                <a:srgbClr val="1E1E1E"/>
              </a:solidFill>
            </a:endParaRPr>
          </a:p>
        </p:txBody>
      </p:sp>
      <p:sp>
        <p:nvSpPr>
          <p:cNvPr id="2641" name="Google Shape;2641;p59"/>
          <p:cNvSpPr/>
          <p:nvPr/>
        </p:nvSpPr>
        <p:spPr>
          <a:xfrm>
            <a:off x="4176310" y="3498875"/>
            <a:ext cx="791400" cy="754200"/>
          </a:xfrm>
          <a:prstGeom prst="roundRect">
            <a:avLst>
              <a:gd name="adj" fmla="val 16667"/>
            </a:avLst>
          </a:prstGeom>
          <a:solidFill>
            <a:srgbClr val="FFC86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9"/>
          <p:cNvSpPr/>
          <p:nvPr/>
        </p:nvSpPr>
        <p:spPr>
          <a:xfrm>
            <a:off x="5238129" y="3498875"/>
            <a:ext cx="791400" cy="754200"/>
          </a:xfrm>
          <a:prstGeom prst="roundRect">
            <a:avLst>
              <a:gd name="adj" fmla="val 16667"/>
            </a:avLst>
          </a:prstGeom>
          <a:solidFill>
            <a:srgbClr val="AE4FD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9"/>
          <p:cNvSpPr txBox="1"/>
          <p:nvPr/>
        </p:nvSpPr>
        <p:spPr>
          <a:xfrm>
            <a:off x="417631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#FFC867</a:t>
            </a:r>
            <a:endParaRPr sz="1000">
              <a:solidFill>
                <a:schemeClr val="dk1"/>
              </a:solidFill>
            </a:endParaRPr>
          </a:p>
        </p:txBody>
      </p:sp>
      <p:sp>
        <p:nvSpPr>
          <p:cNvPr id="2644" name="Google Shape;2644;p59"/>
          <p:cNvSpPr txBox="1"/>
          <p:nvPr/>
        </p:nvSpPr>
        <p:spPr>
          <a:xfrm>
            <a:off x="523814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#AE4FD9</a:t>
            </a:r>
            <a:endParaRPr sz="1000">
              <a:solidFill>
                <a:srgbClr val="FFFFFF"/>
              </a:solidFill>
            </a:endParaRPr>
          </a:p>
        </p:txBody>
      </p:sp>
      <p:sp>
        <p:nvSpPr>
          <p:cNvPr id="2645" name="Google Shape;2645;p59"/>
          <p:cNvSpPr/>
          <p:nvPr/>
        </p:nvSpPr>
        <p:spPr>
          <a:xfrm>
            <a:off x="6299960" y="3498875"/>
            <a:ext cx="791400" cy="754200"/>
          </a:xfrm>
          <a:prstGeom prst="roundRect">
            <a:avLst>
              <a:gd name="adj" fmla="val 16667"/>
            </a:avLst>
          </a:prstGeom>
          <a:solidFill>
            <a:srgbClr val="8FAE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9"/>
          <p:cNvSpPr/>
          <p:nvPr/>
        </p:nvSpPr>
        <p:spPr>
          <a:xfrm>
            <a:off x="7361779" y="3498875"/>
            <a:ext cx="791400" cy="754200"/>
          </a:xfrm>
          <a:prstGeom prst="roundRect">
            <a:avLst>
              <a:gd name="adj" fmla="val 16667"/>
            </a:avLst>
          </a:prstGeom>
          <a:solidFill>
            <a:srgbClr val="4399A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9"/>
          <p:cNvSpPr txBox="1"/>
          <p:nvPr/>
        </p:nvSpPr>
        <p:spPr>
          <a:xfrm>
            <a:off x="629996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#8FAEFF</a:t>
            </a:r>
            <a:endParaRPr sz="1000">
              <a:solidFill>
                <a:srgbClr val="FFFFFF"/>
              </a:solidFill>
            </a:endParaRPr>
          </a:p>
        </p:txBody>
      </p:sp>
      <p:sp>
        <p:nvSpPr>
          <p:cNvPr id="2648" name="Google Shape;2648;p59"/>
          <p:cNvSpPr txBox="1"/>
          <p:nvPr/>
        </p:nvSpPr>
        <p:spPr>
          <a:xfrm>
            <a:off x="736179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#4399AB</a:t>
            </a:r>
            <a:endParaRPr sz="1000">
              <a:solidFill>
                <a:srgbClr val="FFFFFF"/>
              </a:solidFill>
            </a:endParaRPr>
          </a:p>
        </p:txBody>
      </p:sp>
      <p:sp>
        <p:nvSpPr>
          <p:cNvPr id="2649" name="Google Shape;2649;p59"/>
          <p:cNvSpPr/>
          <p:nvPr/>
        </p:nvSpPr>
        <p:spPr>
          <a:xfrm>
            <a:off x="990810" y="3498875"/>
            <a:ext cx="791400" cy="754200"/>
          </a:xfrm>
          <a:prstGeom prst="roundRect">
            <a:avLst>
              <a:gd name="adj" fmla="val 16667"/>
            </a:avLst>
          </a:prstGeom>
          <a:solidFill>
            <a:srgbClr val="EDEDE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9"/>
          <p:cNvSpPr txBox="1"/>
          <p:nvPr/>
        </p:nvSpPr>
        <p:spPr>
          <a:xfrm>
            <a:off x="99081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E1E1E"/>
                </a:solidFill>
              </a:rPr>
              <a:t>#EDEDED</a:t>
            </a:r>
            <a:endParaRPr sz="1000">
              <a:solidFill>
                <a:srgbClr val="1E1E1E"/>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54"/>
        <p:cNvGrpSpPr/>
        <p:nvPr/>
      </p:nvGrpSpPr>
      <p:grpSpPr>
        <a:xfrm>
          <a:off x="0" y="0"/>
          <a:ext cx="0" cy="0"/>
          <a:chOff x="0" y="0"/>
          <a:chExt cx="0" cy="0"/>
        </a:xfrm>
      </p:grpSpPr>
      <p:pic>
        <p:nvPicPr>
          <p:cNvPr id="2655" name="Google Shape;2655;p60"/>
          <p:cNvPicPr preferRelativeResize="0"/>
          <p:nvPr/>
        </p:nvPicPr>
        <p:blipFill rotWithShape="1">
          <a:blip r:embed="rId3">
            <a:alphaModFix/>
          </a:blip>
          <a:srcRect t="16540" b="16547"/>
          <a:stretch/>
        </p:blipFill>
        <p:spPr>
          <a:xfrm>
            <a:off x="456575" y="2619324"/>
            <a:ext cx="2087301" cy="1396626"/>
          </a:xfrm>
          <a:prstGeom prst="rect">
            <a:avLst/>
          </a:prstGeom>
          <a:noFill/>
          <a:ln>
            <a:noFill/>
          </a:ln>
        </p:spPr>
      </p:pic>
      <p:sp>
        <p:nvSpPr>
          <p:cNvPr id="2656" name="Google Shape;2656;p60"/>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657" name="Google Shape;2657;p60"/>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4"/>
              </a:rPr>
              <a:t>How it Works.</a:t>
            </a:r>
            <a:endParaRPr>
              <a:solidFill>
                <a:srgbClr val="869FB2"/>
              </a:solidFill>
              <a:latin typeface="Arial"/>
              <a:ea typeface="Arial"/>
              <a:cs typeface="Arial"/>
              <a:sym typeface="Arial"/>
            </a:endParaRPr>
          </a:p>
        </p:txBody>
      </p:sp>
      <p:sp>
        <p:nvSpPr>
          <p:cNvPr id="2658" name="Google Shape;2658;p60"/>
          <p:cNvSpPr txBox="1">
            <a:spLocks noGrp="1"/>
          </p:cNvSpPr>
          <p:nvPr>
            <p:ph type="body" idx="4294967295"/>
          </p:nvPr>
        </p:nvSpPr>
        <p:spPr>
          <a:xfrm>
            <a:off x="864078"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rPr>
              <a:t>Pana</a:t>
            </a:r>
            <a:endParaRPr sz="1400">
              <a:solidFill>
                <a:srgbClr val="869FB2"/>
              </a:solidFill>
              <a:latin typeface="Arial"/>
              <a:ea typeface="Arial"/>
              <a:cs typeface="Arial"/>
              <a:sym typeface="Arial"/>
            </a:endParaRPr>
          </a:p>
        </p:txBody>
      </p:sp>
      <p:sp>
        <p:nvSpPr>
          <p:cNvPr id="2659" name="Google Shape;2659;p60"/>
          <p:cNvSpPr txBox="1">
            <a:spLocks noGrp="1"/>
          </p:cNvSpPr>
          <p:nvPr>
            <p:ph type="body" idx="4294967295"/>
          </p:nvPr>
        </p:nvSpPr>
        <p:spPr>
          <a:xfrm>
            <a:off x="295719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rPr>
              <a:t>Amico</a:t>
            </a:r>
            <a:endParaRPr sz="1400">
              <a:solidFill>
                <a:srgbClr val="869FB2"/>
              </a:solidFill>
              <a:latin typeface="Arial"/>
              <a:ea typeface="Arial"/>
              <a:cs typeface="Arial"/>
              <a:sym typeface="Arial"/>
            </a:endParaRPr>
          </a:p>
        </p:txBody>
      </p:sp>
      <p:sp>
        <p:nvSpPr>
          <p:cNvPr id="2660" name="Google Shape;2660;p60"/>
          <p:cNvSpPr txBox="1">
            <a:spLocks noGrp="1"/>
          </p:cNvSpPr>
          <p:nvPr>
            <p:ph type="body" idx="4294967295"/>
          </p:nvPr>
        </p:nvSpPr>
        <p:spPr>
          <a:xfrm>
            <a:off x="500075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rPr>
              <a:t>Bro</a:t>
            </a:r>
            <a:endParaRPr sz="1400">
              <a:solidFill>
                <a:srgbClr val="869FB2"/>
              </a:solidFill>
              <a:latin typeface="Arial"/>
              <a:ea typeface="Arial"/>
              <a:cs typeface="Arial"/>
              <a:sym typeface="Arial"/>
            </a:endParaRPr>
          </a:p>
        </p:txBody>
      </p:sp>
      <p:sp>
        <p:nvSpPr>
          <p:cNvPr id="2661" name="Google Shape;2661;p60"/>
          <p:cNvSpPr txBox="1">
            <a:spLocks noGrp="1"/>
          </p:cNvSpPr>
          <p:nvPr>
            <p:ph type="body" idx="4294967295"/>
          </p:nvPr>
        </p:nvSpPr>
        <p:spPr>
          <a:xfrm>
            <a:off x="7044313"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rPr>
              <a:t>Rafiki</a:t>
            </a:r>
            <a:endParaRPr sz="1400">
              <a:solidFill>
                <a:srgbClr val="869FB2"/>
              </a:solidFill>
              <a:latin typeface="Arial"/>
              <a:ea typeface="Arial"/>
              <a:cs typeface="Arial"/>
              <a:sym typeface="Arial"/>
            </a:endParaRPr>
          </a:p>
        </p:txBody>
      </p:sp>
      <p:pic>
        <p:nvPicPr>
          <p:cNvPr id="2662" name="Google Shape;2662;p60"/>
          <p:cNvPicPr preferRelativeResize="0"/>
          <p:nvPr/>
        </p:nvPicPr>
        <p:blipFill rotWithShape="1">
          <a:blip r:embed="rId9">
            <a:alphaModFix/>
          </a:blip>
          <a:srcRect/>
          <a:stretch/>
        </p:blipFill>
        <p:spPr>
          <a:xfrm>
            <a:off x="2722551" y="2258448"/>
            <a:ext cx="1741575" cy="1741575"/>
          </a:xfrm>
          <a:prstGeom prst="rect">
            <a:avLst/>
          </a:prstGeom>
          <a:noFill/>
          <a:ln>
            <a:noFill/>
          </a:ln>
        </p:spPr>
      </p:pic>
      <p:pic>
        <p:nvPicPr>
          <p:cNvPr id="2663" name="Google Shape;2663;p60"/>
          <p:cNvPicPr preferRelativeResize="0"/>
          <p:nvPr/>
        </p:nvPicPr>
        <p:blipFill rotWithShape="1">
          <a:blip r:embed="rId10">
            <a:alphaModFix/>
          </a:blip>
          <a:srcRect l="4194" t="11228" r="4213" b="8854"/>
          <a:stretch/>
        </p:blipFill>
        <p:spPr>
          <a:xfrm>
            <a:off x="4696150" y="2416500"/>
            <a:ext cx="1881500" cy="1641525"/>
          </a:xfrm>
          <a:prstGeom prst="rect">
            <a:avLst/>
          </a:prstGeom>
          <a:noFill/>
          <a:ln>
            <a:noFill/>
          </a:ln>
        </p:spPr>
      </p:pic>
      <p:pic>
        <p:nvPicPr>
          <p:cNvPr id="2664" name="Google Shape;2664;p60"/>
          <p:cNvPicPr preferRelativeResize="0"/>
          <p:nvPr/>
        </p:nvPicPr>
        <p:blipFill rotWithShape="1">
          <a:blip r:embed="rId11">
            <a:alphaModFix/>
          </a:blip>
          <a:srcRect t="6567" b="11945"/>
          <a:stretch/>
        </p:blipFill>
        <p:spPr>
          <a:xfrm>
            <a:off x="6739725" y="2480175"/>
            <a:ext cx="1881474" cy="153315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68"/>
        <p:cNvGrpSpPr/>
        <p:nvPr/>
      </p:nvGrpSpPr>
      <p:grpSpPr>
        <a:xfrm>
          <a:off x="0" y="0"/>
          <a:ext cx="0" cy="0"/>
          <a:chOff x="0" y="0"/>
          <a:chExt cx="0" cy="0"/>
        </a:xfrm>
      </p:grpSpPr>
      <p:sp>
        <p:nvSpPr>
          <p:cNvPr id="2669" name="Google Shape;2669;p61"/>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grpSp>
        <p:nvGrpSpPr>
          <p:cNvPr id="2670" name="Google Shape;2670;p61"/>
          <p:cNvGrpSpPr/>
          <p:nvPr/>
        </p:nvGrpSpPr>
        <p:grpSpPr>
          <a:xfrm>
            <a:off x="5156078" y="3085736"/>
            <a:ext cx="474294" cy="551291"/>
            <a:chOff x="4727025" y="1332775"/>
            <a:chExt cx="59900" cy="69625"/>
          </a:xfrm>
        </p:grpSpPr>
        <p:sp>
          <p:nvSpPr>
            <p:cNvPr id="2671" name="Google Shape;2671;p6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3" name="Google Shape;2673;p61"/>
          <p:cNvGrpSpPr/>
          <p:nvPr/>
        </p:nvGrpSpPr>
        <p:grpSpPr>
          <a:xfrm>
            <a:off x="5769734" y="2314340"/>
            <a:ext cx="555653" cy="557031"/>
            <a:chOff x="4820425" y="1329900"/>
            <a:chExt cx="70175" cy="70350"/>
          </a:xfrm>
        </p:grpSpPr>
        <p:sp>
          <p:nvSpPr>
            <p:cNvPr id="2674" name="Google Shape;2674;p6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61"/>
          <p:cNvGrpSpPr/>
          <p:nvPr/>
        </p:nvGrpSpPr>
        <p:grpSpPr>
          <a:xfrm>
            <a:off x="6396103" y="2318845"/>
            <a:ext cx="582574" cy="533871"/>
            <a:chOff x="4903200" y="1331525"/>
            <a:chExt cx="73575" cy="67425"/>
          </a:xfrm>
        </p:grpSpPr>
        <p:sp>
          <p:nvSpPr>
            <p:cNvPr id="2679" name="Google Shape;2679;p6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61"/>
          <p:cNvGrpSpPr/>
          <p:nvPr/>
        </p:nvGrpSpPr>
        <p:grpSpPr>
          <a:xfrm>
            <a:off x="5755581" y="3078709"/>
            <a:ext cx="583960" cy="565345"/>
            <a:chOff x="4815575" y="1416800"/>
            <a:chExt cx="73750" cy="71400"/>
          </a:xfrm>
        </p:grpSpPr>
        <p:sp>
          <p:nvSpPr>
            <p:cNvPr id="2682" name="Google Shape;2682;p6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5" name="Google Shape;2685;p61"/>
          <p:cNvGrpSpPr/>
          <p:nvPr/>
        </p:nvGrpSpPr>
        <p:grpSpPr>
          <a:xfrm>
            <a:off x="6390362" y="3108896"/>
            <a:ext cx="589898" cy="504970"/>
            <a:chOff x="4902475" y="1418875"/>
            <a:chExt cx="74500" cy="63775"/>
          </a:xfrm>
        </p:grpSpPr>
        <p:sp>
          <p:nvSpPr>
            <p:cNvPr id="2686" name="Google Shape;2686;p6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8" name="Google Shape;2688;p61"/>
          <p:cNvGrpSpPr/>
          <p:nvPr/>
        </p:nvGrpSpPr>
        <p:grpSpPr>
          <a:xfrm>
            <a:off x="5765577" y="3826000"/>
            <a:ext cx="563967" cy="567127"/>
            <a:chOff x="4818100" y="1507675"/>
            <a:chExt cx="71225" cy="71625"/>
          </a:xfrm>
        </p:grpSpPr>
        <p:sp>
          <p:nvSpPr>
            <p:cNvPr id="2689" name="Google Shape;2689;p6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3" name="Google Shape;2693;p61"/>
          <p:cNvGrpSpPr/>
          <p:nvPr/>
        </p:nvGrpSpPr>
        <p:grpSpPr>
          <a:xfrm>
            <a:off x="5079075" y="3829461"/>
            <a:ext cx="628301" cy="588505"/>
            <a:chOff x="4721450" y="1509475"/>
            <a:chExt cx="79350" cy="74325"/>
          </a:xfrm>
        </p:grpSpPr>
        <p:sp>
          <p:nvSpPr>
            <p:cNvPr id="2694" name="Google Shape;2694;p6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8" name="Google Shape;2698;p61"/>
          <p:cNvGrpSpPr/>
          <p:nvPr/>
        </p:nvGrpSpPr>
        <p:grpSpPr>
          <a:xfrm>
            <a:off x="6424608" y="3814027"/>
            <a:ext cx="557038" cy="562772"/>
            <a:chOff x="4906800" y="1507500"/>
            <a:chExt cx="70350" cy="71075"/>
          </a:xfrm>
        </p:grpSpPr>
        <p:sp>
          <p:nvSpPr>
            <p:cNvPr id="2699" name="Google Shape;2699;p6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4" name="Google Shape;2704;p61"/>
          <p:cNvGrpSpPr/>
          <p:nvPr/>
        </p:nvGrpSpPr>
        <p:grpSpPr>
          <a:xfrm>
            <a:off x="4462216" y="2340963"/>
            <a:ext cx="517934" cy="517934"/>
            <a:chOff x="3736598" y="2170606"/>
            <a:chExt cx="404889" cy="404889"/>
          </a:xfrm>
        </p:grpSpPr>
        <p:sp>
          <p:nvSpPr>
            <p:cNvPr id="2705" name="Google Shape;2705;p6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61"/>
          <p:cNvGrpSpPr/>
          <p:nvPr/>
        </p:nvGrpSpPr>
        <p:grpSpPr>
          <a:xfrm>
            <a:off x="3729277" y="2341061"/>
            <a:ext cx="586986" cy="517740"/>
            <a:chOff x="3161917" y="2170682"/>
            <a:chExt cx="458870" cy="404737"/>
          </a:xfrm>
        </p:grpSpPr>
        <p:sp>
          <p:nvSpPr>
            <p:cNvPr id="2710" name="Google Shape;2710;p6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61"/>
          <p:cNvGrpSpPr/>
          <p:nvPr/>
        </p:nvGrpSpPr>
        <p:grpSpPr>
          <a:xfrm>
            <a:off x="3752299" y="3102400"/>
            <a:ext cx="540943" cy="517963"/>
            <a:chOff x="3179914" y="2889488"/>
            <a:chExt cx="422876" cy="404911"/>
          </a:xfrm>
        </p:grpSpPr>
        <p:sp>
          <p:nvSpPr>
            <p:cNvPr id="2714" name="Google Shape;2714;p6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0" name="Google Shape;2720;p61"/>
          <p:cNvGrpSpPr/>
          <p:nvPr/>
        </p:nvGrpSpPr>
        <p:grpSpPr>
          <a:xfrm>
            <a:off x="4453093" y="3102358"/>
            <a:ext cx="536180" cy="518047"/>
            <a:chOff x="3729467" y="2889422"/>
            <a:chExt cx="419153" cy="404977"/>
          </a:xfrm>
        </p:grpSpPr>
        <p:sp>
          <p:nvSpPr>
            <p:cNvPr id="2721" name="Google Shape;2721;p6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2728;p61"/>
          <p:cNvGrpSpPr/>
          <p:nvPr/>
        </p:nvGrpSpPr>
        <p:grpSpPr>
          <a:xfrm>
            <a:off x="1990126" y="3445787"/>
            <a:ext cx="965351" cy="134611"/>
            <a:chOff x="4411970" y="2962952"/>
            <a:chExt cx="706544" cy="104212"/>
          </a:xfrm>
        </p:grpSpPr>
        <p:sp>
          <p:nvSpPr>
            <p:cNvPr id="2729" name="Google Shape;2729;p6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61"/>
          <p:cNvGrpSpPr/>
          <p:nvPr/>
        </p:nvGrpSpPr>
        <p:grpSpPr>
          <a:xfrm>
            <a:off x="1990126" y="3041077"/>
            <a:ext cx="960158" cy="289172"/>
            <a:chOff x="4411970" y="2726085"/>
            <a:chExt cx="643107" cy="193659"/>
          </a:xfrm>
        </p:grpSpPr>
        <p:sp>
          <p:nvSpPr>
            <p:cNvPr id="2734" name="Google Shape;2734;p6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7" name="Google Shape;2737;p61"/>
          <p:cNvGrpSpPr/>
          <p:nvPr/>
        </p:nvGrpSpPr>
        <p:grpSpPr>
          <a:xfrm>
            <a:off x="998624" y="3295400"/>
            <a:ext cx="811503" cy="252584"/>
            <a:chOff x="4411970" y="4340222"/>
            <a:chExt cx="779467" cy="242683"/>
          </a:xfrm>
        </p:grpSpPr>
        <p:sp>
          <p:nvSpPr>
            <p:cNvPr id="2738" name="Google Shape;2738;p6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1" name="Google Shape;2741;p61"/>
          <p:cNvGrpSpPr/>
          <p:nvPr/>
        </p:nvGrpSpPr>
        <p:grpSpPr>
          <a:xfrm>
            <a:off x="1990126" y="2709308"/>
            <a:ext cx="965160" cy="216230"/>
            <a:chOff x="4411970" y="2468674"/>
            <a:chExt cx="747317" cy="167425"/>
          </a:xfrm>
        </p:grpSpPr>
        <p:sp>
          <p:nvSpPr>
            <p:cNvPr id="2742" name="Google Shape;2742;p6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4" name="Google Shape;2744;p6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5" name="Google Shape;2745;p61"/>
          <p:cNvGrpSpPr/>
          <p:nvPr/>
        </p:nvGrpSpPr>
        <p:grpSpPr>
          <a:xfrm>
            <a:off x="997692" y="2334687"/>
            <a:ext cx="1959041" cy="208784"/>
            <a:chOff x="6336019" y="3733725"/>
            <a:chExt cx="2566206" cy="351310"/>
          </a:xfrm>
        </p:grpSpPr>
        <p:sp>
          <p:nvSpPr>
            <p:cNvPr id="2746" name="Google Shape;2746;p6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0" name="Google Shape;2750;p61"/>
          <p:cNvGrpSpPr/>
          <p:nvPr/>
        </p:nvGrpSpPr>
        <p:grpSpPr>
          <a:xfrm>
            <a:off x="1990126" y="3950602"/>
            <a:ext cx="946551" cy="153200"/>
            <a:chOff x="4404545" y="3301592"/>
            <a:chExt cx="782403" cy="129272"/>
          </a:xfrm>
        </p:grpSpPr>
        <p:sp>
          <p:nvSpPr>
            <p:cNvPr id="2751" name="Google Shape;2751;p6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3" name="Google Shape;2753;p61"/>
          <p:cNvGrpSpPr/>
          <p:nvPr/>
        </p:nvGrpSpPr>
        <p:grpSpPr>
          <a:xfrm>
            <a:off x="1990126" y="3695937"/>
            <a:ext cx="962257" cy="139127"/>
            <a:chOff x="4411970" y="3131459"/>
            <a:chExt cx="710520" cy="117397"/>
          </a:xfrm>
        </p:grpSpPr>
        <p:sp>
          <p:nvSpPr>
            <p:cNvPr id="2754" name="Google Shape;2754;p6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6" name="Google Shape;2756;p6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7" name="Google Shape;2757;p61"/>
          <p:cNvGrpSpPr/>
          <p:nvPr/>
        </p:nvGrpSpPr>
        <p:grpSpPr>
          <a:xfrm>
            <a:off x="990271" y="3621603"/>
            <a:ext cx="823838" cy="458988"/>
            <a:chOff x="4411970" y="1801825"/>
            <a:chExt cx="734586" cy="409262"/>
          </a:xfrm>
        </p:grpSpPr>
        <p:sp>
          <p:nvSpPr>
            <p:cNvPr id="2758" name="Google Shape;2758;p6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0" name="Google Shape;2760;p61"/>
          <p:cNvGrpSpPr/>
          <p:nvPr/>
        </p:nvGrpSpPr>
        <p:grpSpPr>
          <a:xfrm>
            <a:off x="3095243" y="2339173"/>
            <a:ext cx="521514" cy="521514"/>
            <a:chOff x="5681300" y="2527788"/>
            <a:chExt cx="805800" cy="805800"/>
          </a:xfrm>
        </p:grpSpPr>
        <p:sp>
          <p:nvSpPr>
            <p:cNvPr id="2761" name="Google Shape;2761;p6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3" name="Google Shape;2763;p61"/>
          <p:cNvGrpSpPr/>
          <p:nvPr/>
        </p:nvGrpSpPr>
        <p:grpSpPr>
          <a:xfrm>
            <a:off x="3089483" y="3094865"/>
            <a:ext cx="533033" cy="533033"/>
            <a:chOff x="4049800" y="640400"/>
            <a:chExt cx="858900" cy="858900"/>
          </a:xfrm>
        </p:grpSpPr>
        <p:sp>
          <p:nvSpPr>
            <p:cNvPr id="2764" name="Google Shape;2764;p6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 name="Google Shape;2766;p61"/>
          <p:cNvGrpSpPr/>
          <p:nvPr/>
        </p:nvGrpSpPr>
        <p:grpSpPr>
          <a:xfrm>
            <a:off x="3014966" y="3772543"/>
            <a:ext cx="682068" cy="682068"/>
            <a:chOff x="5080188" y="927900"/>
            <a:chExt cx="961200" cy="961200"/>
          </a:xfrm>
        </p:grpSpPr>
        <p:sp>
          <p:nvSpPr>
            <p:cNvPr id="2767" name="Google Shape;2767;p6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61"/>
          <p:cNvGrpSpPr/>
          <p:nvPr/>
        </p:nvGrpSpPr>
        <p:grpSpPr>
          <a:xfrm>
            <a:off x="4478465" y="3869234"/>
            <a:ext cx="505650" cy="504006"/>
            <a:chOff x="6039282" y="1042577"/>
            <a:chExt cx="734315" cy="731929"/>
          </a:xfrm>
        </p:grpSpPr>
        <p:sp>
          <p:nvSpPr>
            <p:cNvPr id="2776" name="Google Shape;2776;p6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61"/>
          <p:cNvGrpSpPr/>
          <p:nvPr/>
        </p:nvGrpSpPr>
        <p:grpSpPr>
          <a:xfrm>
            <a:off x="5091067" y="2298862"/>
            <a:ext cx="567744" cy="602136"/>
            <a:chOff x="1825800" y="1651625"/>
            <a:chExt cx="539989" cy="571775"/>
          </a:xfrm>
        </p:grpSpPr>
        <p:sp>
          <p:nvSpPr>
            <p:cNvPr id="2798" name="Google Shape;2798;p6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2" name="Google Shape;2802;p61"/>
          <p:cNvGrpSpPr/>
          <p:nvPr/>
        </p:nvGrpSpPr>
        <p:grpSpPr>
          <a:xfrm>
            <a:off x="3765995" y="3855579"/>
            <a:ext cx="508123" cy="507955"/>
            <a:chOff x="1897577" y="2802432"/>
            <a:chExt cx="492176" cy="492014"/>
          </a:xfrm>
        </p:grpSpPr>
        <p:sp>
          <p:nvSpPr>
            <p:cNvPr id="2803" name="Google Shape;2803;p6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 name="Google Shape;2815;p61"/>
          <p:cNvGrpSpPr/>
          <p:nvPr/>
        </p:nvGrpSpPr>
        <p:grpSpPr>
          <a:xfrm>
            <a:off x="997525" y="4169123"/>
            <a:ext cx="809227" cy="200842"/>
            <a:chOff x="2013045" y="4813233"/>
            <a:chExt cx="921986" cy="228854"/>
          </a:xfrm>
        </p:grpSpPr>
        <p:sp>
          <p:nvSpPr>
            <p:cNvPr id="2816" name="Google Shape;2816;p6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61"/>
          <p:cNvGrpSpPr/>
          <p:nvPr/>
        </p:nvGrpSpPr>
        <p:grpSpPr>
          <a:xfrm>
            <a:off x="1005985" y="2656004"/>
            <a:ext cx="792421" cy="269941"/>
            <a:chOff x="1046767" y="4756633"/>
            <a:chExt cx="859646" cy="292841"/>
          </a:xfrm>
        </p:grpSpPr>
        <p:sp>
          <p:nvSpPr>
            <p:cNvPr id="2819" name="Google Shape;2819;p6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2" name="Google Shape;2822;p6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6" name="Google Shape;2826;p61"/>
          <p:cNvGrpSpPr/>
          <p:nvPr/>
        </p:nvGrpSpPr>
        <p:grpSpPr>
          <a:xfrm>
            <a:off x="7141841" y="2550562"/>
            <a:ext cx="166473" cy="141497"/>
            <a:chOff x="4660325" y="1866850"/>
            <a:chExt cx="68350" cy="58100"/>
          </a:xfrm>
        </p:grpSpPr>
        <p:sp>
          <p:nvSpPr>
            <p:cNvPr id="2827" name="Google Shape;2827;p6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 name="Google Shape;2829;p61"/>
          <p:cNvGrpSpPr/>
          <p:nvPr/>
        </p:nvGrpSpPr>
        <p:grpSpPr>
          <a:xfrm>
            <a:off x="7451186" y="2576286"/>
            <a:ext cx="162515" cy="90049"/>
            <a:chOff x="4791775" y="1877500"/>
            <a:chExt cx="66725" cy="36975"/>
          </a:xfrm>
        </p:grpSpPr>
        <p:sp>
          <p:nvSpPr>
            <p:cNvPr id="2830" name="Google Shape;2830;p6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61"/>
          <p:cNvGrpSpPr/>
          <p:nvPr/>
        </p:nvGrpSpPr>
        <p:grpSpPr>
          <a:xfrm>
            <a:off x="7772899" y="2576286"/>
            <a:ext cx="144979" cy="90049"/>
            <a:chOff x="4923925" y="1877500"/>
            <a:chExt cx="59525" cy="36975"/>
          </a:xfrm>
        </p:grpSpPr>
        <p:sp>
          <p:nvSpPr>
            <p:cNvPr id="2833" name="Google Shape;2833;p6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61"/>
          <p:cNvGrpSpPr/>
          <p:nvPr/>
        </p:nvGrpSpPr>
        <p:grpSpPr>
          <a:xfrm>
            <a:off x="8067390" y="2558477"/>
            <a:ext cx="141447" cy="125667"/>
            <a:chOff x="5058450" y="1870100"/>
            <a:chExt cx="58075" cy="51600"/>
          </a:xfrm>
        </p:grpSpPr>
        <p:sp>
          <p:nvSpPr>
            <p:cNvPr id="2836" name="Google Shape;2836;p6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61"/>
          <p:cNvGrpSpPr/>
          <p:nvPr/>
        </p:nvGrpSpPr>
        <p:grpSpPr>
          <a:xfrm>
            <a:off x="7481905" y="2980885"/>
            <a:ext cx="101077" cy="107645"/>
            <a:chOff x="4811425" y="2065025"/>
            <a:chExt cx="41500" cy="44200"/>
          </a:xfrm>
        </p:grpSpPr>
        <p:sp>
          <p:nvSpPr>
            <p:cNvPr id="2839" name="Google Shape;2839;p6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61"/>
          <p:cNvGrpSpPr/>
          <p:nvPr/>
        </p:nvGrpSpPr>
        <p:grpSpPr>
          <a:xfrm>
            <a:off x="7774342" y="2981098"/>
            <a:ext cx="120867" cy="107218"/>
            <a:chOff x="4929875" y="2065025"/>
            <a:chExt cx="49625" cy="44025"/>
          </a:xfrm>
        </p:grpSpPr>
        <p:sp>
          <p:nvSpPr>
            <p:cNvPr id="2842" name="Google Shape;2842;p6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4" name="Google Shape;2844;p61"/>
          <p:cNvGrpSpPr/>
          <p:nvPr/>
        </p:nvGrpSpPr>
        <p:grpSpPr>
          <a:xfrm>
            <a:off x="8103011" y="2984112"/>
            <a:ext cx="70206" cy="101191"/>
            <a:chOff x="5083925" y="2066350"/>
            <a:chExt cx="28825" cy="41550"/>
          </a:xfrm>
        </p:grpSpPr>
        <p:sp>
          <p:nvSpPr>
            <p:cNvPr id="2845" name="Google Shape;2845;p6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 name="Google Shape;2847;p61"/>
          <p:cNvGrpSpPr/>
          <p:nvPr/>
        </p:nvGrpSpPr>
        <p:grpSpPr>
          <a:xfrm>
            <a:off x="7134565" y="2999759"/>
            <a:ext cx="181026" cy="69896"/>
            <a:chOff x="4659775" y="2072775"/>
            <a:chExt cx="74325" cy="28700"/>
          </a:xfrm>
        </p:grpSpPr>
        <p:sp>
          <p:nvSpPr>
            <p:cNvPr id="2848" name="Google Shape;2848;p6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1" name="Google Shape;2851;p61"/>
          <p:cNvGrpSpPr/>
          <p:nvPr/>
        </p:nvGrpSpPr>
        <p:grpSpPr>
          <a:xfrm>
            <a:off x="8054421" y="2790324"/>
            <a:ext cx="167387" cy="89197"/>
            <a:chOff x="4662475" y="1976500"/>
            <a:chExt cx="68725" cy="36625"/>
          </a:xfrm>
        </p:grpSpPr>
        <p:sp>
          <p:nvSpPr>
            <p:cNvPr id="2852" name="Google Shape;2852;p6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5" name="Google Shape;2855;p61"/>
          <p:cNvGrpSpPr/>
          <p:nvPr/>
        </p:nvGrpSpPr>
        <p:grpSpPr>
          <a:xfrm>
            <a:off x="7751326" y="2793764"/>
            <a:ext cx="166899" cy="82317"/>
            <a:chOff x="4920150" y="1977875"/>
            <a:chExt cx="68525" cy="33800"/>
          </a:xfrm>
        </p:grpSpPr>
        <p:sp>
          <p:nvSpPr>
            <p:cNvPr id="2856" name="Google Shape;2856;p6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 name="Google Shape;2859;p61"/>
          <p:cNvGrpSpPr/>
          <p:nvPr/>
        </p:nvGrpSpPr>
        <p:grpSpPr>
          <a:xfrm>
            <a:off x="7162483" y="3197682"/>
            <a:ext cx="125190" cy="127859"/>
            <a:chOff x="4676550" y="2160575"/>
            <a:chExt cx="51400" cy="52500"/>
          </a:xfrm>
        </p:grpSpPr>
        <p:sp>
          <p:nvSpPr>
            <p:cNvPr id="2860" name="Google Shape;2860;p6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3" name="Google Shape;2863;p61"/>
          <p:cNvGrpSpPr/>
          <p:nvPr/>
        </p:nvGrpSpPr>
        <p:grpSpPr>
          <a:xfrm>
            <a:off x="7459741" y="3204714"/>
            <a:ext cx="145405" cy="113794"/>
            <a:chOff x="4768325" y="2163475"/>
            <a:chExt cx="59700" cy="46725"/>
          </a:xfrm>
        </p:grpSpPr>
        <p:sp>
          <p:nvSpPr>
            <p:cNvPr id="2864" name="Google Shape;2864;p6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6" name="Google Shape;2866;p6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2" name="Google Shape;2872;p61"/>
          <p:cNvGrpSpPr/>
          <p:nvPr/>
        </p:nvGrpSpPr>
        <p:grpSpPr>
          <a:xfrm>
            <a:off x="7476059" y="3459808"/>
            <a:ext cx="112768" cy="106853"/>
            <a:chOff x="4768575" y="2253950"/>
            <a:chExt cx="46300" cy="43875"/>
          </a:xfrm>
        </p:grpSpPr>
        <p:sp>
          <p:nvSpPr>
            <p:cNvPr id="2873" name="Google Shape;2873;p6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 name="Google Shape;2875;p61"/>
          <p:cNvGrpSpPr/>
          <p:nvPr/>
        </p:nvGrpSpPr>
        <p:grpSpPr>
          <a:xfrm>
            <a:off x="7775682" y="3948834"/>
            <a:ext cx="118187" cy="146246"/>
            <a:chOff x="4960900" y="2433225"/>
            <a:chExt cx="48525" cy="60050"/>
          </a:xfrm>
        </p:grpSpPr>
        <p:sp>
          <p:nvSpPr>
            <p:cNvPr id="2876" name="Google Shape;2876;p6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61"/>
          <p:cNvGrpSpPr/>
          <p:nvPr/>
        </p:nvGrpSpPr>
        <p:grpSpPr>
          <a:xfrm>
            <a:off x="7464247" y="4212895"/>
            <a:ext cx="136394" cy="143810"/>
            <a:chOff x="4854075" y="2527625"/>
            <a:chExt cx="56000" cy="59050"/>
          </a:xfrm>
        </p:grpSpPr>
        <p:sp>
          <p:nvSpPr>
            <p:cNvPr id="2879" name="Google Shape;2879;p6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1" name="Google Shape;2881;p6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4" name="Google Shape;2884;p61"/>
          <p:cNvGrpSpPr/>
          <p:nvPr/>
        </p:nvGrpSpPr>
        <p:grpSpPr>
          <a:xfrm>
            <a:off x="8088458" y="3676639"/>
            <a:ext cx="99312" cy="160797"/>
            <a:chOff x="5059700" y="2334775"/>
            <a:chExt cx="40775" cy="66025"/>
          </a:xfrm>
        </p:grpSpPr>
        <p:sp>
          <p:nvSpPr>
            <p:cNvPr id="2885" name="Google Shape;2885;p6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4" name="Google Shape;2894;p61"/>
          <p:cNvGrpSpPr/>
          <p:nvPr/>
        </p:nvGrpSpPr>
        <p:grpSpPr>
          <a:xfrm>
            <a:off x="8045622" y="3941771"/>
            <a:ext cx="184984" cy="160371"/>
            <a:chOff x="5037700" y="2430325"/>
            <a:chExt cx="75950" cy="65850"/>
          </a:xfrm>
        </p:grpSpPr>
        <p:sp>
          <p:nvSpPr>
            <p:cNvPr id="2895" name="Google Shape;2895;p6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7" name="Google Shape;2897;p61"/>
          <p:cNvGrpSpPr/>
          <p:nvPr/>
        </p:nvGrpSpPr>
        <p:grpSpPr>
          <a:xfrm>
            <a:off x="7465128" y="3708223"/>
            <a:ext cx="173014" cy="97629"/>
            <a:chOff x="4756975" y="2341800"/>
            <a:chExt cx="91975" cy="51925"/>
          </a:xfrm>
        </p:grpSpPr>
        <p:sp>
          <p:nvSpPr>
            <p:cNvPr id="2898" name="Google Shape;2898;p6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8" name="Google Shape;2918;p61"/>
          <p:cNvGrpSpPr/>
          <p:nvPr/>
        </p:nvGrpSpPr>
        <p:grpSpPr>
          <a:xfrm>
            <a:off x="7732065" y="4196920"/>
            <a:ext cx="212497" cy="175761"/>
            <a:chOff x="4943575" y="2516350"/>
            <a:chExt cx="98675" cy="81700"/>
          </a:xfrm>
        </p:grpSpPr>
        <p:sp>
          <p:nvSpPr>
            <p:cNvPr id="2919" name="Google Shape;2919;p6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7" name="Google Shape;2997;p6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005"/>
        <p:cNvGrpSpPr/>
        <p:nvPr/>
      </p:nvGrpSpPr>
      <p:grpSpPr>
        <a:xfrm>
          <a:off x="0" y="0"/>
          <a:ext cx="0" cy="0"/>
          <a:chOff x="0" y="0"/>
          <a:chExt cx="0" cy="0"/>
        </a:xfrm>
      </p:grpSpPr>
      <p:grpSp>
        <p:nvGrpSpPr>
          <p:cNvPr id="3006" name="Google Shape;3006;p62"/>
          <p:cNvGrpSpPr/>
          <p:nvPr/>
        </p:nvGrpSpPr>
        <p:grpSpPr>
          <a:xfrm>
            <a:off x="745571" y="1168666"/>
            <a:ext cx="2492868" cy="1379876"/>
            <a:chOff x="2654821" y="2311071"/>
            <a:chExt cx="2279715" cy="1262120"/>
          </a:xfrm>
        </p:grpSpPr>
        <p:grpSp>
          <p:nvGrpSpPr>
            <p:cNvPr id="3007" name="Google Shape;3007;p62"/>
            <p:cNvGrpSpPr/>
            <p:nvPr/>
          </p:nvGrpSpPr>
          <p:grpSpPr>
            <a:xfrm>
              <a:off x="4034269" y="2840745"/>
              <a:ext cx="40212" cy="36437"/>
              <a:chOff x="4293400" y="2574725"/>
              <a:chExt cx="84425" cy="80100"/>
            </a:xfrm>
          </p:grpSpPr>
          <p:sp>
            <p:nvSpPr>
              <p:cNvPr id="3008" name="Google Shape;3008;p6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009" name="Google Shape;3009;p6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62"/>
            <p:cNvGrpSpPr/>
            <p:nvPr/>
          </p:nvGrpSpPr>
          <p:grpSpPr>
            <a:xfrm>
              <a:off x="3894606" y="2334874"/>
              <a:ext cx="913198" cy="518984"/>
              <a:chOff x="4000175" y="1462675"/>
              <a:chExt cx="1917275" cy="1140875"/>
            </a:xfrm>
          </p:grpSpPr>
          <p:sp>
            <p:nvSpPr>
              <p:cNvPr id="3011" name="Google Shape;3011;p6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012" name="Google Shape;3012;p62"/>
              <p:cNvGrpSpPr/>
              <p:nvPr/>
            </p:nvGrpSpPr>
            <p:grpSpPr>
              <a:xfrm>
                <a:off x="4000175" y="1462675"/>
                <a:ext cx="1917275" cy="1140875"/>
                <a:chOff x="4000175" y="1462675"/>
                <a:chExt cx="1917275" cy="1140875"/>
              </a:xfrm>
            </p:grpSpPr>
            <p:sp>
              <p:nvSpPr>
                <p:cNvPr id="3013" name="Google Shape;3013;p6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014" name="Google Shape;3014;p6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18" name="Google Shape;3018;p6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9" name="Google Shape;3019;p62"/>
            <p:cNvGrpSpPr/>
            <p:nvPr/>
          </p:nvGrpSpPr>
          <p:grpSpPr>
            <a:xfrm>
              <a:off x="3875768" y="2846704"/>
              <a:ext cx="44796" cy="47366"/>
              <a:chOff x="3960625" y="2587825"/>
              <a:chExt cx="94050" cy="104125"/>
            </a:xfrm>
          </p:grpSpPr>
          <p:sp>
            <p:nvSpPr>
              <p:cNvPr id="3020" name="Google Shape;3020;p6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021" name="Google Shape;3021;p6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2" name="Google Shape;3022;p62"/>
            <p:cNvGrpSpPr/>
            <p:nvPr/>
          </p:nvGrpSpPr>
          <p:grpSpPr>
            <a:xfrm>
              <a:off x="3782759" y="2807162"/>
              <a:ext cx="82686" cy="85487"/>
              <a:chOff x="3765350" y="2500900"/>
              <a:chExt cx="173600" cy="187925"/>
            </a:xfrm>
          </p:grpSpPr>
          <p:sp>
            <p:nvSpPr>
              <p:cNvPr id="3023" name="Google Shape;3023;p6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024" name="Google Shape;3024;p6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62"/>
            <p:cNvGrpSpPr/>
            <p:nvPr/>
          </p:nvGrpSpPr>
          <p:grpSpPr>
            <a:xfrm>
              <a:off x="3775674" y="2798496"/>
              <a:ext cx="40545" cy="23564"/>
              <a:chOff x="3750475" y="2481850"/>
              <a:chExt cx="85125" cy="51800"/>
            </a:xfrm>
          </p:grpSpPr>
          <p:sp>
            <p:nvSpPr>
              <p:cNvPr id="3030" name="Google Shape;3030;p6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032" name="Google Shape;3032;p62"/>
            <p:cNvGrpSpPr/>
            <p:nvPr/>
          </p:nvGrpSpPr>
          <p:grpSpPr>
            <a:xfrm>
              <a:off x="3716946" y="2776024"/>
              <a:ext cx="81971" cy="76912"/>
              <a:chOff x="3627175" y="2432450"/>
              <a:chExt cx="172100" cy="169075"/>
            </a:xfrm>
          </p:grpSpPr>
          <p:sp>
            <p:nvSpPr>
              <p:cNvPr id="3033" name="Google Shape;3033;p6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035" name="Google Shape;3035;p6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036" name="Google Shape;3036;p62"/>
            <p:cNvGrpSpPr/>
            <p:nvPr/>
          </p:nvGrpSpPr>
          <p:grpSpPr>
            <a:xfrm>
              <a:off x="3685682" y="2845624"/>
              <a:ext cx="29311" cy="45055"/>
              <a:chOff x="3561536" y="2585450"/>
              <a:chExt cx="61539" cy="99045"/>
            </a:xfrm>
          </p:grpSpPr>
          <p:sp>
            <p:nvSpPr>
              <p:cNvPr id="3037" name="Google Shape;3037;p6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039" name="Google Shape;3039;p62"/>
            <p:cNvGrpSpPr/>
            <p:nvPr/>
          </p:nvGrpSpPr>
          <p:grpSpPr>
            <a:xfrm>
              <a:off x="3849905" y="2572252"/>
              <a:ext cx="74339" cy="119559"/>
              <a:chOff x="3906325" y="1984500"/>
              <a:chExt cx="156075" cy="262825"/>
            </a:xfrm>
          </p:grpSpPr>
          <p:sp>
            <p:nvSpPr>
              <p:cNvPr id="3040" name="Google Shape;3040;p6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041" name="Google Shape;3041;p6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62"/>
            <p:cNvGrpSpPr/>
            <p:nvPr/>
          </p:nvGrpSpPr>
          <p:grpSpPr>
            <a:xfrm>
              <a:off x="2654821" y="2414345"/>
              <a:ext cx="667570" cy="558731"/>
              <a:chOff x="1397225" y="1637375"/>
              <a:chExt cx="1401575" cy="1228250"/>
            </a:xfrm>
          </p:grpSpPr>
          <p:sp>
            <p:nvSpPr>
              <p:cNvPr id="3043" name="Google Shape;3043;p6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044" name="Google Shape;3044;p62"/>
              <p:cNvGrpSpPr/>
              <p:nvPr/>
            </p:nvGrpSpPr>
            <p:grpSpPr>
              <a:xfrm>
                <a:off x="1397225" y="1637375"/>
                <a:ext cx="1398775" cy="1228250"/>
                <a:chOff x="1397225" y="1637375"/>
                <a:chExt cx="1398775" cy="1228250"/>
              </a:xfrm>
            </p:grpSpPr>
            <p:sp>
              <p:nvSpPr>
                <p:cNvPr id="3045" name="Google Shape;3045;p6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47" name="Google Shape;3047;p62"/>
            <p:cNvGrpSpPr/>
            <p:nvPr/>
          </p:nvGrpSpPr>
          <p:grpSpPr>
            <a:xfrm>
              <a:off x="3230417" y="3103734"/>
              <a:ext cx="282982" cy="280332"/>
              <a:chOff x="2605700" y="3152850"/>
              <a:chExt cx="594125" cy="616250"/>
            </a:xfrm>
          </p:grpSpPr>
          <p:sp>
            <p:nvSpPr>
              <p:cNvPr id="3048" name="Google Shape;3048;p6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049" name="Google Shape;3049;p6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050" name="Google Shape;3050;p62"/>
            <p:cNvGrpSpPr/>
            <p:nvPr/>
          </p:nvGrpSpPr>
          <p:grpSpPr>
            <a:xfrm>
              <a:off x="3265985" y="3226989"/>
              <a:ext cx="87151" cy="346202"/>
              <a:chOff x="2680375" y="3423800"/>
              <a:chExt cx="182975" cy="761050"/>
            </a:xfrm>
          </p:grpSpPr>
          <p:sp>
            <p:nvSpPr>
              <p:cNvPr id="3051" name="Google Shape;3051;p6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052" name="Google Shape;3052;p6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62"/>
            <p:cNvGrpSpPr/>
            <p:nvPr/>
          </p:nvGrpSpPr>
          <p:grpSpPr>
            <a:xfrm>
              <a:off x="3855466" y="3289811"/>
              <a:ext cx="112514" cy="94210"/>
              <a:chOff x="3918000" y="3561900"/>
              <a:chExt cx="236225" cy="207100"/>
            </a:xfrm>
          </p:grpSpPr>
          <p:sp>
            <p:nvSpPr>
              <p:cNvPr id="3054" name="Google Shape;3054;p6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055" name="Google Shape;3055;p6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6" name="Google Shape;3056;p6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059" name="Google Shape;3059;p62"/>
            <p:cNvGrpSpPr/>
            <p:nvPr/>
          </p:nvGrpSpPr>
          <p:grpSpPr>
            <a:xfrm>
              <a:off x="2905224" y="2311071"/>
              <a:ext cx="596721" cy="528992"/>
              <a:chOff x="1922950" y="1410350"/>
              <a:chExt cx="1252825" cy="1162875"/>
            </a:xfrm>
          </p:grpSpPr>
          <p:sp>
            <p:nvSpPr>
              <p:cNvPr id="3060" name="Google Shape;3060;p6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076" name="Google Shape;3076;p6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96" name="Google Shape;3096;p6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97" name="Google Shape;3097;p6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8" name="Google Shape;3098;p62"/>
            <p:cNvGrpSpPr/>
            <p:nvPr/>
          </p:nvGrpSpPr>
          <p:grpSpPr>
            <a:xfrm>
              <a:off x="3280929" y="3294542"/>
              <a:ext cx="109894" cy="272224"/>
              <a:chOff x="2711750" y="3572300"/>
              <a:chExt cx="230725" cy="598425"/>
            </a:xfrm>
          </p:grpSpPr>
          <p:sp>
            <p:nvSpPr>
              <p:cNvPr id="3099" name="Google Shape;3099;p6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1" name="Google Shape;3101;p6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2" name="Google Shape;3102;p62"/>
            <p:cNvGrpSpPr/>
            <p:nvPr/>
          </p:nvGrpSpPr>
          <p:grpSpPr>
            <a:xfrm>
              <a:off x="3790439" y="2408636"/>
              <a:ext cx="73017" cy="75684"/>
              <a:chOff x="3781475" y="1624825"/>
              <a:chExt cx="153300" cy="166375"/>
            </a:xfrm>
          </p:grpSpPr>
          <p:sp>
            <p:nvSpPr>
              <p:cNvPr id="3103" name="Google Shape;3103;p6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7" name="Google Shape;3107;p6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4" name="Google Shape;3114;p62"/>
            <p:cNvGrpSpPr/>
            <p:nvPr/>
          </p:nvGrpSpPr>
          <p:grpSpPr>
            <a:xfrm>
              <a:off x="4403342" y="3107749"/>
              <a:ext cx="316680" cy="101374"/>
              <a:chOff x="5068275" y="3161675"/>
              <a:chExt cx="664875" cy="222850"/>
            </a:xfrm>
          </p:grpSpPr>
          <p:sp>
            <p:nvSpPr>
              <p:cNvPr id="3115" name="Google Shape;3115;p6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9" name="Google Shape;3119;p6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8" name="Google Shape;3148;p62"/>
            <p:cNvGrpSpPr/>
            <p:nvPr/>
          </p:nvGrpSpPr>
          <p:grpSpPr>
            <a:xfrm>
              <a:off x="3697513" y="2707266"/>
              <a:ext cx="59549" cy="79733"/>
              <a:chOff x="3586375" y="2281300"/>
              <a:chExt cx="125025" cy="175275"/>
            </a:xfrm>
          </p:grpSpPr>
          <p:sp>
            <p:nvSpPr>
              <p:cNvPr id="3149" name="Google Shape;3149;p6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1" name="Google Shape;3151;p6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2" name="Google Shape;3152;p62"/>
            <p:cNvGrpSpPr/>
            <p:nvPr/>
          </p:nvGrpSpPr>
          <p:grpSpPr>
            <a:xfrm>
              <a:off x="4513224" y="3221724"/>
              <a:ext cx="274563" cy="280321"/>
              <a:chOff x="5298975" y="3412225"/>
              <a:chExt cx="576450" cy="616225"/>
            </a:xfrm>
          </p:grpSpPr>
          <p:sp>
            <p:nvSpPr>
              <p:cNvPr id="3153" name="Google Shape;3153;p6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54" name="Google Shape;3154;p6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62"/>
            <p:cNvGrpSpPr/>
            <p:nvPr/>
          </p:nvGrpSpPr>
          <p:grpSpPr>
            <a:xfrm>
              <a:off x="4824403" y="3421846"/>
              <a:ext cx="110132" cy="130647"/>
              <a:chOff x="5952300" y="3852150"/>
              <a:chExt cx="231225" cy="287200"/>
            </a:xfrm>
          </p:grpSpPr>
          <p:sp>
            <p:nvSpPr>
              <p:cNvPr id="3156" name="Google Shape;3156;p6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8" name="Google Shape;3158;p6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6" name="Google Shape;3166;p62"/>
            <p:cNvGrpSpPr/>
            <p:nvPr/>
          </p:nvGrpSpPr>
          <p:grpSpPr>
            <a:xfrm>
              <a:off x="4295710" y="3079670"/>
              <a:ext cx="14968" cy="27135"/>
              <a:chOff x="4842300" y="3099950"/>
              <a:chExt cx="31425" cy="59650"/>
            </a:xfrm>
          </p:grpSpPr>
          <p:sp>
            <p:nvSpPr>
              <p:cNvPr id="3167" name="Google Shape;3167;p6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1" name="Google Shape;3171;p6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9" name="Google Shape;3179;p62"/>
            <p:cNvGrpSpPr/>
            <p:nvPr/>
          </p:nvGrpSpPr>
          <p:grpSpPr>
            <a:xfrm>
              <a:off x="3831056" y="2816010"/>
              <a:ext cx="37378" cy="27612"/>
              <a:chOff x="3866750" y="2520350"/>
              <a:chExt cx="78475" cy="60700"/>
            </a:xfrm>
          </p:grpSpPr>
          <p:sp>
            <p:nvSpPr>
              <p:cNvPr id="3180" name="Google Shape;3180;p6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4" name="Google Shape;3184;p6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01" name="Google Shape;3201;p6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13" name="Google Shape;3213;p6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6" name="Google Shape;3226;p62"/>
            <p:cNvGrpSpPr/>
            <p:nvPr/>
          </p:nvGrpSpPr>
          <p:grpSpPr>
            <a:xfrm>
              <a:off x="3632736" y="3051591"/>
              <a:ext cx="63288" cy="45217"/>
              <a:chOff x="3450375" y="3038225"/>
              <a:chExt cx="132875" cy="99400"/>
            </a:xfrm>
          </p:grpSpPr>
          <p:sp>
            <p:nvSpPr>
              <p:cNvPr id="3227" name="Google Shape;3227;p6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9" name="Google Shape;3229;p6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38" name="Google Shape;3238;p6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48" name="Google Shape;3248;p6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54" name="Google Shape;3254;p6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2"/>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4" name="Google Shape;3264;p62"/>
          <p:cNvGrpSpPr/>
          <p:nvPr/>
        </p:nvGrpSpPr>
        <p:grpSpPr>
          <a:xfrm>
            <a:off x="3554131" y="1233340"/>
            <a:ext cx="2078182" cy="1366558"/>
            <a:chOff x="235800" y="830650"/>
            <a:chExt cx="6978450" cy="4588844"/>
          </a:xfrm>
        </p:grpSpPr>
        <p:sp>
          <p:nvSpPr>
            <p:cNvPr id="3265" name="Google Shape;3265;p6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 name="Google Shape;3271;p62"/>
          <p:cNvGrpSpPr/>
          <p:nvPr/>
        </p:nvGrpSpPr>
        <p:grpSpPr>
          <a:xfrm>
            <a:off x="742628" y="3064442"/>
            <a:ext cx="2622876" cy="1333540"/>
            <a:chOff x="238125" y="1038125"/>
            <a:chExt cx="7146800" cy="3633625"/>
          </a:xfrm>
        </p:grpSpPr>
        <p:sp>
          <p:nvSpPr>
            <p:cNvPr id="3272" name="Google Shape;3272;p6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62"/>
          <p:cNvGrpSpPr/>
          <p:nvPr/>
        </p:nvGrpSpPr>
        <p:grpSpPr>
          <a:xfrm>
            <a:off x="5857556" y="1206552"/>
            <a:ext cx="2590840" cy="1380235"/>
            <a:chOff x="233350" y="949250"/>
            <a:chExt cx="7137300" cy="3802300"/>
          </a:xfrm>
        </p:grpSpPr>
        <p:sp>
          <p:nvSpPr>
            <p:cNvPr id="4845" name="Google Shape;4845;p6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62"/>
          <p:cNvGrpSpPr/>
          <p:nvPr/>
        </p:nvGrpSpPr>
        <p:grpSpPr>
          <a:xfrm>
            <a:off x="7671985" y="3251325"/>
            <a:ext cx="104231" cy="320340"/>
            <a:chOff x="7564426" y="3224343"/>
            <a:chExt cx="119985" cy="368801"/>
          </a:xfrm>
        </p:grpSpPr>
        <p:sp>
          <p:nvSpPr>
            <p:cNvPr id="4897" name="Google Shape;4897;p6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62"/>
          <p:cNvGrpSpPr/>
          <p:nvPr/>
        </p:nvGrpSpPr>
        <p:grpSpPr>
          <a:xfrm>
            <a:off x="7371473" y="3245427"/>
            <a:ext cx="189489" cy="332132"/>
            <a:chOff x="8370831" y="3202002"/>
            <a:chExt cx="218129" cy="382376"/>
          </a:xfrm>
        </p:grpSpPr>
        <p:sp>
          <p:nvSpPr>
            <p:cNvPr id="4900" name="Google Shape;4900;p6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 name="Google Shape;4902;p62"/>
          <p:cNvGrpSpPr/>
          <p:nvPr/>
        </p:nvGrpSpPr>
        <p:grpSpPr>
          <a:xfrm>
            <a:off x="8094863" y="3656559"/>
            <a:ext cx="309429" cy="267000"/>
            <a:chOff x="6742064" y="3750480"/>
            <a:chExt cx="399315" cy="344560"/>
          </a:xfrm>
        </p:grpSpPr>
        <p:sp>
          <p:nvSpPr>
            <p:cNvPr id="4903" name="Google Shape;4903;p6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62"/>
          <p:cNvGrpSpPr/>
          <p:nvPr/>
        </p:nvGrpSpPr>
        <p:grpSpPr>
          <a:xfrm>
            <a:off x="7633882" y="4007606"/>
            <a:ext cx="180437" cy="281608"/>
            <a:chOff x="7248525" y="3739696"/>
            <a:chExt cx="230531" cy="359790"/>
          </a:xfrm>
        </p:grpSpPr>
        <p:sp>
          <p:nvSpPr>
            <p:cNvPr id="4906" name="Google Shape;4906;p6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62"/>
          <p:cNvGrpSpPr/>
          <p:nvPr/>
        </p:nvGrpSpPr>
        <p:grpSpPr>
          <a:xfrm>
            <a:off x="7879801" y="3650830"/>
            <a:ext cx="162896" cy="278710"/>
            <a:chOff x="7601242" y="3729267"/>
            <a:chExt cx="222566" cy="380803"/>
          </a:xfrm>
        </p:grpSpPr>
        <p:sp>
          <p:nvSpPr>
            <p:cNvPr id="4909" name="Google Shape;4909;p6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1" name="Google Shape;4911;p62"/>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2" name="Google Shape;4912;p62"/>
          <p:cNvGrpSpPr/>
          <p:nvPr/>
        </p:nvGrpSpPr>
        <p:grpSpPr>
          <a:xfrm>
            <a:off x="7369446" y="3651971"/>
            <a:ext cx="193543" cy="275990"/>
            <a:chOff x="8304647" y="3738687"/>
            <a:chExt cx="225076" cy="320956"/>
          </a:xfrm>
        </p:grpSpPr>
        <p:sp>
          <p:nvSpPr>
            <p:cNvPr id="4913" name="Google Shape;4913;p62"/>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62"/>
          <p:cNvGrpSpPr/>
          <p:nvPr/>
        </p:nvGrpSpPr>
        <p:grpSpPr>
          <a:xfrm>
            <a:off x="7641939" y="3651971"/>
            <a:ext cx="178492" cy="275990"/>
            <a:chOff x="8615101" y="3738687"/>
            <a:chExt cx="207573" cy="320956"/>
          </a:xfrm>
        </p:grpSpPr>
        <p:sp>
          <p:nvSpPr>
            <p:cNvPr id="4917" name="Google Shape;4917;p62"/>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0" name="Google Shape;4920;p62"/>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1" name="Google Shape;4921;p62"/>
          <p:cNvGrpSpPr/>
          <p:nvPr/>
        </p:nvGrpSpPr>
        <p:grpSpPr>
          <a:xfrm>
            <a:off x="6036644" y="3773459"/>
            <a:ext cx="557670" cy="511283"/>
            <a:chOff x="6015419" y="3716859"/>
            <a:chExt cx="557671" cy="511283"/>
          </a:xfrm>
        </p:grpSpPr>
        <p:sp>
          <p:nvSpPr>
            <p:cNvPr id="4922" name="Google Shape;4922;p62"/>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3" name="Google Shape;4923;p62"/>
            <p:cNvGrpSpPr/>
            <p:nvPr/>
          </p:nvGrpSpPr>
          <p:grpSpPr>
            <a:xfrm>
              <a:off x="6036094" y="3716980"/>
              <a:ext cx="529860" cy="510468"/>
              <a:chOff x="6036094" y="3716980"/>
              <a:chExt cx="529860" cy="510468"/>
            </a:xfrm>
          </p:grpSpPr>
          <p:sp>
            <p:nvSpPr>
              <p:cNvPr id="4924" name="Google Shape;4924;p62"/>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2"/>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2"/>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2"/>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2"/>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2"/>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2"/>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2"/>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2"/>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2"/>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4" name="Google Shape;4934;p62"/>
          <p:cNvGrpSpPr/>
          <p:nvPr/>
        </p:nvGrpSpPr>
        <p:grpSpPr>
          <a:xfrm>
            <a:off x="6665529" y="3130228"/>
            <a:ext cx="576302" cy="511871"/>
            <a:chOff x="6644304" y="3073628"/>
            <a:chExt cx="576302" cy="511871"/>
          </a:xfrm>
        </p:grpSpPr>
        <p:sp>
          <p:nvSpPr>
            <p:cNvPr id="4935" name="Google Shape;4935;p6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6" name="Google Shape;4936;p62"/>
            <p:cNvGrpSpPr/>
            <p:nvPr/>
          </p:nvGrpSpPr>
          <p:grpSpPr>
            <a:xfrm>
              <a:off x="6712169" y="3085440"/>
              <a:ext cx="481622" cy="494913"/>
              <a:chOff x="6712169" y="3085440"/>
              <a:chExt cx="481622" cy="494913"/>
            </a:xfrm>
          </p:grpSpPr>
          <p:sp>
            <p:nvSpPr>
              <p:cNvPr id="4937" name="Google Shape;4937;p6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2" name="Google Shape;4942;p62"/>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2"/>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2"/>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5" name="Google Shape;4945;p62"/>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6" name="Google Shape;4946;p62"/>
          <p:cNvGrpSpPr/>
          <p:nvPr/>
        </p:nvGrpSpPr>
        <p:grpSpPr>
          <a:xfrm>
            <a:off x="6673379" y="3773223"/>
            <a:ext cx="560631" cy="511352"/>
            <a:chOff x="6652154" y="3716623"/>
            <a:chExt cx="560631" cy="511352"/>
          </a:xfrm>
        </p:grpSpPr>
        <p:sp>
          <p:nvSpPr>
            <p:cNvPr id="4947" name="Google Shape;4947;p62"/>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8" name="Google Shape;4948;p62"/>
            <p:cNvGrpSpPr/>
            <p:nvPr/>
          </p:nvGrpSpPr>
          <p:grpSpPr>
            <a:xfrm>
              <a:off x="6669657" y="3716715"/>
              <a:ext cx="466779" cy="464290"/>
              <a:chOff x="6669657" y="3716715"/>
              <a:chExt cx="466779" cy="464290"/>
            </a:xfrm>
          </p:grpSpPr>
          <p:sp>
            <p:nvSpPr>
              <p:cNvPr id="4949" name="Google Shape;4949;p62"/>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2"/>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2"/>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2"/>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2"/>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2"/>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2"/>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2"/>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2"/>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2"/>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2"/>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2"/>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2"/>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2" name="Google Shape;4962;p62"/>
          <p:cNvGrpSpPr/>
          <p:nvPr/>
        </p:nvGrpSpPr>
        <p:grpSpPr>
          <a:xfrm>
            <a:off x="7867470" y="4054631"/>
            <a:ext cx="187557" cy="187557"/>
            <a:chOff x="8565775" y="671075"/>
            <a:chExt cx="441000" cy="441000"/>
          </a:xfrm>
        </p:grpSpPr>
        <p:sp>
          <p:nvSpPr>
            <p:cNvPr id="4963" name="Google Shape;4963;p6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2"/>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5" name="Google Shape;4965;p62"/>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2"/>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7" name="Google Shape;4967;p62"/>
          <p:cNvGrpSpPr/>
          <p:nvPr/>
        </p:nvGrpSpPr>
        <p:grpSpPr>
          <a:xfrm>
            <a:off x="6021325" y="3132850"/>
            <a:ext cx="587871" cy="512373"/>
            <a:chOff x="6000100" y="3076250"/>
            <a:chExt cx="587871" cy="512373"/>
          </a:xfrm>
        </p:grpSpPr>
        <p:sp>
          <p:nvSpPr>
            <p:cNvPr id="4968" name="Google Shape;4968;p62"/>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9" name="Google Shape;4969;p62"/>
            <p:cNvGrpSpPr/>
            <p:nvPr/>
          </p:nvGrpSpPr>
          <p:grpSpPr>
            <a:xfrm>
              <a:off x="6031360" y="3076713"/>
              <a:ext cx="539107" cy="480965"/>
              <a:chOff x="6031360" y="3076713"/>
              <a:chExt cx="539107" cy="480965"/>
            </a:xfrm>
          </p:grpSpPr>
          <p:sp>
            <p:nvSpPr>
              <p:cNvPr id="4970" name="Google Shape;4970;p62"/>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2"/>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2"/>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2"/>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2"/>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2"/>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2"/>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7" name="Google Shape;4977;p62"/>
          <p:cNvGrpSpPr/>
          <p:nvPr/>
        </p:nvGrpSpPr>
        <p:grpSpPr>
          <a:xfrm>
            <a:off x="3597785" y="3065882"/>
            <a:ext cx="2241344" cy="1330656"/>
            <a:chOff x="3597785" y="3065882"/>
            <a:chExt cx="2241344" cy="1330656"/>
          </a:xfrm>
        </p:grpSpPr>
        <p:grpSp>
          <p:nvGrpSpPr>
            <p:cNvPr id="4978" name="Google Shape;4978;p62"/>
            <p:cNvGrpSpPr/>
            <p:nvPr/>
          </p:nvGrpSpPr>
          <p:grpSpPr>
            <a:xfrm>
              <a:off x="5296908" y="3937355"/>
              <a:ext cx="143198" cy="32380"/>
              <a:chOff x="5296908" y="3937355"/>
              <a:chExt cx="143198" cy="32380"/>
            </a:xfrm>
          </p:grpSpPr>
          <p:sp>
            <p:nvSpPr>
              <p:cNvPr id="4979" name="Google Shape;4979;p6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0" name="Google Shape;4980;p62"/>
              <p:cNvGrpSpPr/>
              <p:nvPr/>
            </p:nvGrpSpPr>
            <p:grpSpPr>
              <a:xfrm>
                <a:off x="5402331" y="3937355"/>
                <a:ext cx="37776" cy="32380"/>
                <a:chOff x="5402331" y="3937355"/>
                <a:chExt cx="37776" cy="32380"/>
              </a:xfrm>
            </p:grpSpPr>
            <p:sp>
              <p:nvSpPr>
                <p:cNvPr id="4981" name="Google Shape;4981;p6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62"/>
              <p:cNvGrpSpPr/>
              <p:nvPr/>
            </p:nvGrpSpPr>
            <p:grpSpPr>
              <a:xfrm>
                <a:off x="5296908" y="3937355"/>
                <a:ext cx="37783" cy="32380"/>
                <a:chOff x="5296908" y="3937355"/>
                <a:chExt cx="37783" cy="32380"/>
              </a:xfrm>
            </p:grpSpPr>
            <p:sp>
              <p:nvSpPr>
                <p:cNvPr id="4984" name="Google Shape;4984;p6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6" name="Google Shape;4986;p62"/>
            <p:cNvGrpSpPr/>
            <p:nvPr/>
          </p:nvGrpSpPr>
          <p:grpSpPr>
            <a:xfrm>
              <a:off x="4724163" y="3119631"/>
              <a:ext cx="120838" cy="84218"/>
              <a:chOff x="4724163" y="3119631"/>
              <a:chExt cx="120838" cy="84218"/>
            </a:xfrm>
          </p:grpSpPr>
          <p:grpSp>
            <p:nvGrpSpPr>
              <p:cNvPr id="4987" name="Google Shape;4987;p62"/>
              <p:cNvGrpSpPr/>
              <p:nvPr/>
            </p:nvGrpSpPr>
            <p:grpSpPr>
              <a:xfrm>
                <a:off x="4746712" y="3132773"/>
                <a:ext cx="86869" cy="56424"/>
                <a:chOff x="4746712" y="3132773"/>
                <a:chExt cx="86869" cy="56424"/>
              </a:xfrm>
            </p:grpSpPr>
            <p:sp>
              <p:nvSpPr>
                <p:cNvPr id="4988" name="Google Shape;4988;p6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62"/>
              <p:cNvGrpSpPr/>
              <p:nvPr/>
            </p:nvGrpSpPr>
            <p:grpSpPr>
              <a:xfrm>
                <a:off x="4773634" y="3143336"/>
                <a:ext cx="37776" cy="32451"/>
                <a:chOff x="4773634" y="3143336"/>
                <a:chExt cx="37776" cy="32451"/>
              </a:xfrm>
            </p:grpSpPr>
            <p:sp>
              <p:nvSpPr>
                <p:cNvPr id="4991" name="Google Shape;4991;p6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62"/>
              <p:cNvGrpSpPr/>
              <p:nvPr/>
            </p:nvGrpSpPr>
            <p:grpSpPr>
              <a:xfrm>
                <a:off x="4724163" y="3131248"/>
                <a:ext cx="37776" cy="32459"/>
                <a:chOff x="4724163" y="3131248"/>
                <a:chExt cx="37776" cy="32459"/>
              </a:xfrm>
            </p:grpSpPr>
            <p:sp>
              <p:nvSpPr>
                <p:cNvPr id="4994" name="Google Shape;4994;p6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62"/>
              <p:cNvGrpSpPr/>
              <p:nvPr/>
            </p:nvGrpSpPr>
            <p:grpSpPr>
              <a:xfrm>
                <a:off x="4755081" y="3176054"/>
                <a:ext cx="32357" cy="27795"/>
                <a:chOff x="4755081" y="3176054"/>
                <a:chExt cx="32357" cy="27795"/>
              </a:xfrm>
            </p:grpSpPr>
            <p:sp>
              <p:nvSpPr>
                <p:cNvPr id="4997" name="Google Shape;4997;p6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62"/>
              <p:cNvGrpSpPr/>
              <p:nvPr/>
            </p:nvGrpSpPr>
            <p:grpSpPr>
              <a:xfrm>
                <a:off x="4812550" y="3119631"/>
                <a:ext cx="32451" cy="27803"/>
                <a:chOff x="4812550" y="3119631"/>
                <a:chExt cx="32451" cy="27803"/>
              </a:xfrm>
            </p:grpSpPr>
            <p:sp>
              <p:nvSpPr>
                <p:cNvPr id="5000" name="Google Shape;5000;p6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2" name="Google Shape;5002;p62"/>
            <p:cNvGrpSpPr/>
            <p:nvPr/>
          </p:nvGrpSpPr>
          <p:grpSpPr>
            <a:xfrm>
              <a:off x="5382826" y="4027197"/>
              <a:ext cx="268967" cy="250422"/>
              <a:chOff x="5382826" y="4027197"/>
              <a:chExt cx="268967" cy="250422"/>
            </a:xfrm>
          </p:grpSpPr>
          <p:grpSp>
            <p:nvGrpSpPr>
              <p:cNvPr id="5003" name="Google Shape;5003;p62"/>
              <p:cNvGrpSpPr/>
              <p:nvPr/>
            </p:nvGrpSpPr>
            <p:grpSpPr>
              <a:xfrm>
                <a:off x="5405280" y="4042510"/>
                <a:ext cx="237570" cy="218647"/>
                <a:chOff x="5405280" y="4042510"/>
                <a:chExt cx="237570" cy="218647"/>
              </a:xfrm>
            </p:grpSpPr>
            <p:sp>
              <p:nvSpPr>
                <p:cNvPr id="5004" name="Google Shape;5004;p6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62"/>
              <p:cNvGrpSpPr/>
              <p:nvPr/>
            </p:nvGrpSpPr>
            <p:grpSpPr>
              <a:xfrm>
                <a:off x="5382826" y="4125549"/>
                <a:ext cx="37776" cy="32380"/>
                <a:chOff x="5382826" y="4125549"/>
                <a:chExt cx="37776" cy="32380"/>
              </a:xfrm>
            </p:grpSpPr>
            <p:sp>
              <p:nvSpPr>
                <p:cNvPr id="5011" name="Google Shape;5011;p6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 name="Google Shape;5013;p62"/>
              <p:cNvGrpSpPr/>
              <p:nvPr/>
            </p:nvGrpSpPr>
            <p:grpSpPr>
              <a:xfrm>
                <a:off x="5475680" y="4195587"/>
                <a:ext cx="37783" cy="32364"/>
                <a:chOff x="5475680" y="4195587"/>
                <a:chExt cx="37783" cy="32364"/>
              </a:xfrm>
            </p:grpSpPr>
            <p:sp>
              <p:nvSpPr>
                <p:cNvPr id="5014" name="Google Shape;5014;p6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6" name="Google Shape;5016;p62"/>
              <p:cNvGrpSpPr/>
              <p:nvPr/>
            </p:nvGrpSpPr>
            <p:grpSpPr>
              <a:xfrm>
                <a:off x="5532575" y="4027197"/>
                <a:ext cx="33308" cy="32262"/>
                <a:chOff x="5532575" y="4027197"/>
                <a:chExt cx="33308" cy="32262"/>
              </a:xfrm>
            </p:grpSpPr>
            <p:sp>
              <p:nvSpPr>
                <p:cNvPr id="5017" name="Google Shape;5017;p6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 name="Google Shape;5019;p62"/>
              <p:cNvGrpSpPr/>
              <p:nvPr/>
            </p:nvGrpSpPr>
            <p:grpSpPr>
              <a:xfrm>
                <a:off x="5590706" y="4245348"/>
                <a:ext cx="33497" cy="32270"/>
                <a:chOff x="5590706" y="4245348"/>
                <a:chExt cx="33497" cy="32270"/>
              </a:xfrm>
            </p:grpSpPr>
            <p:sp>
              <p:nvSpPr>
                <p:cNvPr id="5020" name="Google Shape;5020;p6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 name="Google Shape;5022;p62"/>
              <p:cNvGrpSpPr/>
              <p:nvPr/>
            </p:nvGrpSpPr>
            <p:grpSpPr>
              <a:xfrm>
                <a:off x="5618681" y="4109677"/>
                <a:ext cx="33112" cy="32357"/>
                <a:chOff x="5618681" y="4109677"/>
                <a:chExt cx="33112" cy="32357"/>
              </a:xfrm>
            </p:grpSpPr>
            <p:sp>
              <p:nvSpPr>
                <p:cNvPr id="5023" name="Google Shape;5023;p6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5" name="Google Shape;5025;p62"/>
              <p:cNvGrpSpPr/>
              <p:nvPr/>
            </p:nvGrpSpPr>
            <p:grpSpPr>
              <a:xfrm>
                <a:off x="5479298" y="4128262"/>
                <a:ext cx="31405" cy="26906"/>
                <a:chOff x="5479298" y="4128262"/>
                <a:chExt cx="31405" cy="26906"/>
              </a:xfrm>
            </p:grpSpPr>
            <p:sp>
              <p:nvSpPr>
                <p:cNvPr id="5026" name="Google Shape;5026;p6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8" name="Google Shape;5028;p62"/>
              <p:cNvGrpSpPr/>
              <p:nvPr/>
            </p:nvGrpSpPr>
            <p:grpSpPr>
              <a:xfrm>
                <a:off x="5582903" y="4180116"/>
                <a:ext cx="31499" cy="26898"/>
                <a:chOff x="5582903" y="4180116"/>
                <a:chExt cx="31499" cy="26898"/>
              </a:xfrm>
            </p:grpSpPr>
            <p:sp>
              <p:nvSpPr>
                <p:cNvPr id="5029" name="Google Shape;5029;p6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1" name="Google Shape;5031;p62"/>
            <p:cNvGrpSpPr/>
            <p:nvPr/>
          </p:nvGrpSpPr>
          <p:grpSpPr>
            <a:xfrm>
              <a:off x="3977681" y="3230323"/>
              <a:ext cx="94584" cy="84085"/>
              <a:chOff x="3977681" y="3230323"/>
              <a:chExt cx="94584" cy="84085"/>
            </a:xfrm>
          </p:grpSpPr>
          <p:grpSp>
            <p:nvGrpSpPr>
              <p:cNvPr id="5032" name="Google Shape;5032;p62"/>
              <p:cNvGrpSpPr/>
              <p:nvPr/>
            </p:nvGrpSpPr>
            <p:grpSpPr>
              <a:xfrm>
                <a:off x="4000135" y="3243041"/>
                <a:ext cx="59570" cy="57186"/>
                <a:chOff x="4000135" y="3243041"/>
                <a:chExt cx="59570" cy="57186"/>
              </a:xfrm>
            </p:grpSpPr>
            <p:sp>
              <p:nvSpPr>
                <p:cNvPr id="5033" name="Google Shape;5033;p6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62"/>
              <p:cNvGrpSpPr/>
              <p:nvPr/>
            </p:nvGrpSpPr>
            <p:grpSpPr>
              <a:xfrm>
                <a:off x="3977681" y="3245872"/>
                <a:ext cx="37783" cy="32380"/>
                <a:chOff x="3977681" y="3245872"/>
                <a:chExt cx="37783" cy="32380"/>
              </a:xfrm>
            </p:grpSpPr>
            <p:sp>
              <p:nvSpPr>
                <p:cNvPr id="5037" name="Google Shape;5037;p6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62"/>
              <p:cNvGrpSpPr/>
              <p:nvPr/>
            </p:nvGrpSpPr>
            <p:grpSpPr>
              <a:xfrm>
                <a:off x="4040860" y="3262672"/>
                <a:ext cx="31405" cy="27001"/>
                <a:chOff x="4040860" y="3262672"/>
                <a:chExt cx="31405" cy="27001"/>
              </a:xfrm>
            </p:grpSpPr>
            <p:sp>
              <p:nvSpPr>
                <p:cNvPr id="5040" name="Google Shape;5040;p6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62"/>
              <p:cNvGrpSpPr/>
              <p:nvPr/>
            </p:nvGrpSpPr>
            <p:grpSpPr>
              <a:xfrm>
                <a:off x="4021072" y="3230323"/>
                <a:ext cx="31397" cy="26906"/>
                <a:chOff x="4021072" y="3230323"/>
                <a:chExt cx="31397" cy="26906"/>
              </a:xfrm>
            </p:grpSpPr>
            <p:sp>
              <p:nvSpPr>
                <p:cNvPr id="5043" name="Google Shape;5043;p6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62"/>
              <p:cNvGrpSpPr/>
              <p:nvPr/>
            </p:nvGrpSpPr>
            <p:grpSpPr>
              <a:xfrm>
                <a:off x="4001472" y="3287462"/>
                <a:ext cx="31499" cy="26945"/>
                <a:chOff x="4001472" y="3287462"/>
                <a:chExt cx="31499" cy="26945"/>
              </a:xfrm>
            </p:grpSpPr>
            <p:sp>
              <p:nvSpPr>
                <p:cNvPr id="5046" name="Google Shape;5046;p6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48" name="Google Shape;5048;p62"/>
            <p:cNvGrpSpPr/>
            <p:nvPr/>
          </p:nvGrpSpPr>
          <p:grpSpPr>
            <a:xfrm>
              <a:off x="4084715" y="3258865"/>
              <a:ext cx="184961" cy="137268"/>
              <a:chOff x="4084715" y="3258865"/>
              <a:chExt cx="184961" cy="137268"/>
            </a:xfrm>
          </p:grpSpPr>
          <p:grpSp>
            <p:nvGrpSpPr>
              <p:cNvPr id="5049" name="Google Shape;5049;p62"/>
              <p:cNvGrpSpPr/>
              <p:nvPr/>
            </p:nvGrpSpPr>
            <p:grpSpPr>
              <a:xfrm>
                <a:off x="4107453" y="3271583"/>
                <a:ext cx="153470" cy="110275"/>
                <a:chOff x="4107453" y="3271583"/>
                <a:chExt cx="153470" cy="110275"/>
              </a:xfrm>
            </p:grpSpPr>
            <p:sp>
              <p:nvSpPr>
                <p:cNvPr id="5050" name="Google Shape;5050;p6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62"/>
              <p:cNvGrpSpPr/>
              <p:nvPr/>
            </p:nvGrpSpPr>
            <p:grpSpPr>
              <a:xfrm>
                <a:off x="4136947" y="3258865"/>
                <a:ext cx="31499" cy="27001"/>
                <a:chOff x="4136947" y="3258865"/>
                <a:chExt cx="31499" cy="27001"/>
              </a:xfrm>
            </p:grpSpPr>
            <p:sp>
              <p:nvSpPr>
                <p:cNvPr id="5055" name="Google Shape;5055;p6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62"/>
              <p:cNvGrpSpPr/>
              <p:nvPr/>
            </p:nvGrpSpPr>
            <p:grpSpPr>
              <a:xfrm>
                <a:off x="4084715" y="3266478"/>
                <a:ext cx="31468" cy="26898"/>
                <a:chOff x="4084715" y="3266478"/>
                <a:chExt cx="31468" cy="26898"/>
              </a:xfrm>
            </p:grpSpPr>
            <p:sp>
              <p:nvSpPr>
                <p:cNvPr id="5058" name="Google Shape;5058;p6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62"/>
              <p:cNvGrpSpPr/>
              <p:nvPr/>
            </p:nvGrpSpPr>
            <p:grpSpPr>
              <a:xfrm>
                <a:off x="4159213" y="3279849"/>
                <a:ext cx="31405" cy="26945"/>
                <a:chOff x="4159213" y="3279849"/>
                <a:chExt cx="31405" cy="26945"/>
              </a:xfrm>
            </p:grpSpPr>
            <p:sp>
              <p:nvSpPr>
                <p:cNvPr id="5061" name="Google Shape;5061;p6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62"/>
              <p:cNvGrpSpPr/>
              <p:nvPr/>
            </p:nvGrpSpPr>
            <p:grpSpPr>
              <a:xfrm>
                <a:off x="4201550" y="3266502"/>
                <a:ext cx="31405" cy="26883"/>
                <a:chOff x="4201550" y="3266502"/>
                <a:chExt cx="31405" cy="26883"/>
              </a:xfrm>
            </p:grpSpPr>
            <p:sp>
              <p:nvSpPr>
                <p:cNvPr id="5064" name="Google Shape;5064;p6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62"/>
              <p:cNvGrpSpPr/>
              <p:nvPr/>
            </p:nvGrpSpPr>
            <p:grpSpPr>
              <a:xfrm>
                <a:off x="4201550" y="3338278"/>
                <a:ext cx="31405" cy="26930"/>
                <a:chOff x="4201550" y="3338278"/>
                <a:chExt cx="31405" cy="26930"/>
              </a:xfrm>
            </p:grpSpPr>
            <p:sp>
              <p:nvSpPr>
                <p:cNvPr id="5067" name="Google Shape;5067;p6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62"/>
              <p:cNvGrpSpPr/>
              <p:nvPr/>
            </p:nvGrpSpPr>
            <p:grpSpPr>
              <a:xfrm>
                <a:off x="4238272" y="3369132"/>
                <a:ext cx="31405" cy="27001"/>
                <a:chOff x="4238272" y="3369132"/>
                <a:chExt cx="31405" cy="27001"/>
              </a:xfrm>
            </p:grpSpPr>
            <p:sp>
              <p:nvSpPr>
                <p:cNvPr id="5070" name="Google Shape;5070;p6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2" name="Google Shape;5072;p62"/>
            <p:cNvGrpSpPr/>
            <p:nvPr/>
          </p:nvGrpSpPr>
          <p:grpSpPr>
            <a:xfrm>
              <a:off x="4068639" y="3200169"/>
              <a:ext cx="77643" cy="37272"/>
              <a:chOff x="4068639" y="3200169"/>
              <a:chExt cx="77643" cy="37272"/>
            </a:xfrm>
          </p:grpSpPr>
          <p:sp>
            <p:nvSpPr>
              <p:cNvPr id="5073" name="Google Shape;5073;p6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4" name="Google Shape;5074;p62"/>
              <p:cNvGrpSpPr/>
              <p:nvPr/>
            </p:nvGrpSpPr>
            <p:grpSpPr>
              <a:xfrm>
                <a:off x="4114878" y="3200169"/>
                <a:ext cx="31405" cy="26993"/>
                <a:chOff x="4114878" y="3200169"/>
                <a:chExt cx="31405" cy="26993"/>
              </a:xfrm>
            </p:grpSpPr>
            <p:sp>
              <p:nvSpPr>
                <p:cNvPr id="5075" name="Google Shape;5075;p6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62"/>
              <p:cNvGrpSpPr/>
              <p:nvPr/>
            </p:nvGrpSpPr>
            <p:grpSpPr>
              <a:xfrm>
                <a:off x="4068639" y="3210535"/>
                <a:ext cx="31499" cy="26906"/>
                <a:chOff x="4068639" y="3210535"/>
                <a:chExt cx="31499" cy="26906"/>
              </a:xfrm>
            </p:grpSpPr>
            <p:sp>
              <p:nvSpPr>
                <p:cNvPr id="5078" name="Google Shape;5078;p6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80" name="Google Shape;5080;p62"/>
            <p:cNvGrpSpPr/>
            <p:nvPr/>
          </p:nvGrpSpPr>
          <p:grpSpPr>
            <a:xfrm>
              <a:off x="3869702" y="3066935"/>
              <a:ext cx="382664" cy="190294"/>
              <a:chOff x="3869702" y="3066935"/>
              <a:chExt cx="382664" cy="190294"/>
            </a:xfrm>
          </p:grpSpPr>
          <p:grpSp>
            <p:nvGrpSpPr>
              <p:cNvPr id="5081" name="Google Shape;5081;p62"/>
              <p:cNvGrpSpPr/>
              <p:nvPr/>
            </p:nvGrpSpPr>
            <p:grpSpPr>
              <a:xfrm>
                <a:off x="3888633" y="3082351"/>
                <a:ext cx="351172" cy="160698"/>
                <a:chOff x="3888633" y="3082351"/>
                <a:chExt cx="351172" cy="160698"/>
              </a:xfrm>
            </p:grpSpPr>
            <p:sp>
              <p:nvSpPr>
                <p:cNvPr id="5082" name="Google Shape;5082;p6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62"/>
              <p:cNvGrpSpPr/>
              <p:nvPr/>
            </p:nvGrpSpPr>
            <p:grpSpPr>
              <a:xfrm>
                <a:off x="4143703" y="3066935"/>
                <a:ext cx="37783" cy="32357"/>
                <a:chOff x="4143703" y="3066935"/>
                <a:chExt cx="37783" cy="32357"/>
              </a:xfrm>
            </p:grpSpPr>
            <p:sp>
              <p:nvSpPr>
                <p:cNvPr id="5089" name="Google Shape;5089;p6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62"/>
              <p:cNvGrpSpPr/>
              <p:nvPr/>
            </p:nvGrpSpPr>
            <p:grpSpPr>
              <a:xfrm>
                <a:off x="4044565" y="3103563"/>
                <a:ext cx="37783" cy="32451"/>
                <a:chOff x="4044565" y="3103563"/>
                <a:chExt cx="37783" cy="32451"/>
              </a:xfrm>
            </p:grpSpPr>
            <p:sp>
              <p:nvSpPr>
                <p:cNvPr id="5092" name="Google Shape;5092;p6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4" name="Google Shape;5094;p62"/>
              <p:cNvGrpSpPr/>
              <p:nvPr/>
            </p:nvGrpSpPr>
            <p:grpSpPr>
              <a:xfrm>
                <a:off x="4017454" y="3188237"/>
                <a:ext cx="37776" cy="32357"/>
                <a:chOff x="4017454" y="3188237"/>
                <a:chExt cx="37776" cy="32357"/>
              </a:xfrm>
            </p:grpSpPr>
            <p:sp>
              <p:nvSpPr>
                <p:cNvPr id="5095" name="Google Shape;5095;p6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7" name="Google Shape;5097;p62"/>
              <p:cNvGrpSpPr/>
              <p:nvPr/>
            </p:nvGrpSpPr>
            <p:grpSpPr>
              <a:xfrm>
                <a:off x="3921548" y="3157509"/>
                <a:ext cx="37783" cy="32357"/>
                <a:chOff x="3921548" y="3157509"/>
                <a:chExt cx="37783" cy="32357"/>
              </a:xfrm>
            </p:grpSpPr>
            <p:sp>
              <p:nvSpPr>
                <p:cNvPr id="5098" name="Google Shape;5098;p6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62"/>
              <p:cNvGrpSpPr/>
              <p:nvPr/>
            </p:nvGrpSpPr>
            <p:grpSpPr>
              <a:xfrm>
                <a:off x="3939056" y="3211620"/>
                <a:ext cx="37783" cy="32380"/>
                <a:chOff x="3939056" y="3211620"/>
                <a:chExt cx="37783" cy="32380"/>
              </a:xfrm>
            </p:grpSpPr>
            <p:sp>
              <p:nvSpPr>
                <p:cNvPr id="5101" name="Google Shape;5101;p6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62"/>
              <p:cNvGrpSpPr/>
              <p:nvPr/>
            </p:nvGrpSpPr>
            <p:grpSpPr>
              <a:xfrm>
                <a:off x="4176240" y="3136965"/>
                <a:ext cx="31405" cy="26930"/>
                <a:chOff x="4176240" y="3136965"/>
                <a:chExt cx="31405" cy="26930"/>
              </a:xfrm>
            </p:grpSpPr>
            <p:sp>
              <p:nvSpPr>
                <p:cNvPr id="5104" name="Google Shape;5104;p6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6" name="Google Shape;5106;p62"/>
              <p:cNvGrpSpPr/>
              <p:nvPr/>
            </p:nvGrpSpPr>
            <p:grpSpPr>
              <a:xfrm>
                <a:off x="4133148" y="3152593"/>
                <a:ext cx="31499" cy="27001"/>
                <a:chOff x="4133148" y="3152593"/>
                <a:chExt cx="31499" cy="27001"/>
              </a:xfrm>
            </p:grpSpPr>
            <p:sp>
              <p:nvSpPr>
                <p:cNvPr id="5107" name="Google Shape;5107;p6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62"/>
              <p:cNvGrpSpPr/>
              <p:nvPr/>
            </p:nvGrpSpPr>
            <p:grpSpPr>
              <a:xfrm>
                <a:off x="4220866" y="3073534"/>
                <a:ext cx="31499" cy="26898"/>
                <a:chOff x="4220866" y="3073534"/>
                <a:chExt cx="31499" cy="26898"/>
              </a:xfrm>
            </p:grpSpPr>
            <p:sp>
              <p:nvSpPr>
                <p:cNvPr id="5110" name="Google Shape;5110;p6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2" name="Google Shape;5112;p62"/>
              <p:cNvGrpSpPr/>
              <p:nvPr/>
            </p:nvGrpSpPr>
            <p:grpSpPr>
              <a:xfrm>
                <a:off x="3869702" y="3230323"/>
                <a:ext cx="31499" cy="26906"/>
                <a:chOff x="3869702" y="3230323"/>
                <a:chExt cx="31499" cy="26906"/>
              </a:xfrm>
            </p:grpSpPr>
            <p:sp>
              <p:nvSpPr>
                <p:cNvPr id="5113" name="Google Shape;5113;p6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5" name="Google Shape;5115;p62"/>
            <p:cNvGrpSpPr/>
            <p:nvPr/>
          </p:nvGrpSpPr>
          <p:grpSpPr>
            <a:xfrm>
              <a:off x="4271383" y="3065882"/>
              <a:ext cx="304556" cy="341663"/>
              <a:chOff x="4271383" y="3065882"/>
              <a:chExt cx="304556" cy="341663"/>
            </a:xfrm>
          </p:grpSpPr>
          <p:grpSp>
            <p:nvGrpSpPr>
              <p:cNvPr id="5116" name="Google Shape;5116;p62"/>
              <p:cNvGrpSpPr/>
              <p:nvPr/>
            </p:nvGrpSpPr>
            <p:grpSpPr>
              <a:xfrm>
                <a:off x="4293838" y="3078639"/>
                <a:ext cx="269353" cy="311973"/>
                <a:chOff x="4293838" y="3078639"/>
                <a:chExt cx="269353" cy="311973"/>
              </a:xfrm>
            </p:grpSpPr>
            <p:sp>
              <p:nvSpPr>
                <p:cNvPr id="5117" name="Google Shape;5117;p6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62"/>
              <p:cNvGrpSpPr/>
              <p:nvPr/>
            </p:nvGrpSpPr>
            <p:grpSpPr>
              <a:xfrm>
                <a:off x="4538164" y="3342061"/>
                <a:ext cx="37776" cy="32380"/>
                <a:chOff x="4538164" y="3342061"/>
                <a:chExt cx="37776" cy="32380"/>
              </a:xfrm>
            </p:grpSpPr>
            <p:sp>
              <p:nvSpPr>
                <p:cNvPr id="5135" name="Google Shape;5135;p6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62"/>
              <p:cNvGrpSpPr/>
              <p:nvPr/>
            </p:nvGrpSpPr>
            <p:grpSpPr>
              <a:xfrm>
                <a:off x="4271383" y="3194742"/>
                <a:ext cx="37783" cy="32420"/>
                <a:chOff x="4271383" y="3194742"/>
                <a:chExt cx="37783" cy="32420"/>
              </a:xfrm>
            </p:grpSpPr>
            <p:sp>
              <p:nvSpPr>
                <p:cNvPr id="5138" name="Google Shape;5138;p6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62"/>
              <p:cNvGrpSpPr/>
              <p:nvPr/>
            </p:nvGrpSpPr>
            <p:grpSpPr>
              <a:xfrm>
                <a:off x="4284416" y="3084058"/>
                <a:ext cx="37783" cy="32357"/>
                <a:chOff x="4284416" y="3084058"/>
                <a:chExt cx="37783" cy="32357"/>
              </a:xfrm>
            </p:grpSpPr>
            <p:sp>
              <p:nvSpPr>
                <p:cNvPr id="5141" name="Google Shape;5141;p6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62"/>
              <p:cNvGrpSpPr/>
              <p:nvPr/>
            </p:nvGrpSpPr>
            <p:grpSpPr>
              <a:xfrm>
                <a:off x="4478697" y="3297561"/>
                <a:ext cx="37776" cy="32451"/>
                <a:chOff x="4478697" y="3297561"/>
                <a:chExt cx="37776" cy="32451"/>
              </a:xfrm>
            </p:grpSpPr>
            <p:sp>
              <p:nvSpPr>
                <p:cNvPr id="5144" name="Google Shape;5144;p6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6" name="Google Shape;5146;p62"/>
              <p:cNvGrpSpPr/>
              <p:nvPr/>
            </p:nvGrpSpPr>
            <p:grpSpPr>
              <a:xfrm>
                <a:off x="4411813" y="3331711"/>
                <a:ext cx="37776" cy="32451"/>
                <a:chOff x="4411813" y="3331711"/>
                <a:chExt cx="37776" cy="32451"/>
              </a:xfrm>
            </p:grpSpPr>
            <p:sp>
              <p:nvSpPr>
                <p:cNvPr id="5147" name="Google Shape;5147;p6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62"/>
              <p:cNvGrpSpPr/>
              <p:nvPr/>
            </p:nvGrpSpPr>
            <p:grpSpPr>
              <a:xfrm>
                <a:off x="4337984" y="3375188"/>
                <a:ext cx="37776" cy="32357"/>
                <a:chOff x="4337984" y="3375188"/>
                <a:chExt cx="37776" cy="32357"/>
              </a:xfrm>
            </p:grpSpPr>
            <p:sp>
              <p:nvSpPr>
                <p:cNvPr id="5150" name="Google Shape;5150;p6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2" name="Google Shape;5152;p62"/>
              <p:cNvGrpSpPr/>
              <p:nvPr/>
            </p:nvGrpSpPr>
            <p:grpSpPr>
              <a:xfrm>
                <a:off x="4494867" y="3090530"/>
                <a:ext cx="37878" cy="32451"/>
                <a:chOff x="4494867" y="3090530"/>
                <a:chExt cx="37878" cy="32451"/>
              </a:xfrm>
            </p:grpSpPr>
            <p:sp>
              <p:nvSpPr>
                <p:cNvPr id="5153" name="Google Shape;5153;p6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62"/>
              <p:cNvGrpSpPr/>
              <p:nvPr/>
            </p:nvGrpSpPr>
            <p:grpSpPr>
              <a:xfrm>
                <a:off x="4525124" y="3207774"/>
                <a:ext cx="37783" cy="32420"/>
                <a:chOff x="4525124" y="3207774"/>
                <a:chExt cx="37783" cy="32420"/>
              </a:xfrm>
            </p:grpSpPr>
            <p:sp>
              <p:nvSpPr>
                <p:cNvPr id="5156" name="Google Shape;5156;p6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62"/>
              <p:cNvGrpSpPr/>
              <p:nvPr/>
            </p:nvGrpSpPr>
            <p:grpSpPr>
              <a:xfrm>
                <a:off x="4440544" y="3176479"/>
                <a:ext cx="31499" cy="26898"/>
                <a:chOff x="4440544" y="3176479"/>
                <a:chExt cx="31499" cy="26898"/>
              </a:xfrm>
            </p:grpSpPr>
            <p:sp>
              <p:nvSpPr>
                <p:cNvPr id="5159" name="Google Shape;5159;p6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1" name="Google Shape;5161;p62"/>
              <p:cNvGrpSpPr/>
              <p:nvPr/>
            </p:nvGrpSpPr>
            <p:grpSpPr>
              <a:xfrm>
                <a:off x="4350545" y="3156400"/>
                <a:ext cx="31405" cy="27001"/>
                <a:chOff x="4350545" y="3156400"/>
                <a:chExt cx="31405" cy="27001"/>
              </a:xfrm>
            </p:grpSpPr>
            <p:sp>
              <p:nvSpPr>
                <p:cNvPr id="5162" name="Google Shape;5162;p6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4" name="Google Shape;5164;p62"/>
              <p:cNvGrpSpPr/>
              <p:nvPr/>
            </p:nvGrpSpPr>
            <p:grpSpPr>
              <a:xfrm>
                <a:off x="4376703" y="3255058"/>
                <a:ext cx="31405" cy="27001"/>
                <a:chOff x="4376703" y="3255058"/>
                <a:chExt cx="31405" cy="27001"/>
              </a:xfrm>
            </p:grpSpPr>
            <p:sp>
              <p:nvSpPr>
                <p:cNvPr id="5165" name="Google Shape;5165;p6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62"/>
              <p:cNvGrpSpPr/>
              <p:nvPr/>
            </p:nvGrpSpPr>
            <p:grpSpPr>
              <a:xfrm>
                <a:off x="4331322" y="3283656"/>
                <a:ext cx="31405" cy="26945"/>
                <a:chOff x="4331322" y="3283656"/>
                <a:chExt cx="31405" cy="26945"/>
              </a:xfrm>
            </p:grpSpPr>
            <p:sp>
              <p:nvSpPr>
                <p:cNvPr id="5168" name="Google Shape;5168;p6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62"/>
              <p:cNvGrpSpPr/>
              <p:nvPr/>
            </p:nvGrpSpPr>
            <p:grpSpPr>
              <a:xfrm>
                <a:off x="4380510" y="3065882"/>
                <a:ext cx="31405" cy="26938"/>
                <a:chOff x="4380510" y="3065882"/>
                <a:chExt cx="31405" cy="26938"/>
              </a:xfrm>
            </p:grpSpPr>
            <p:sp>
              <p:nvSpPr>
                <p:cNvPr id="5171" name="Google Shape;5171;p6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3" name="Google Shape;5173;p62"/>
            <p:cNvGrpSpPr/>
            <p:nvPr/>
          </p:nvGrpSpPr>
          <p:grpSpPr>
            <a:xfrm>
              <a:off x="4558998" y="3188237"/>
              <a:ext cx="1280131" cy="1052746"/>
              <a:chOff x="4558998" y="3188237"/>
              <a:chExt cx="1280131" cy="1052746"/>
            </a:xfrm>
          </p:grpSpPr>
          <p:sp>
            <p:nvSpPr>
              <p:cNvPr id="5174" name="Google Shape;5174;p6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5" name="Google Shape;5175;p62"/>
              <p:cNvGrpSpPr/>
              <p:nvPr/>
            </p:nvGrpSpPr>
            <p:grpSpPr>
              <a:xfrm>
                <a:off x="4579164" y="3203653"/>
                <a:ext cx="1244833" cy="1020397"/>
                <a:chOff x="4579164" y="3203653"/>
                <a:chExt cx="1244833" cy="1020397"/>
              </a:xfrm>
            </p:grpSpPr>
            <p:sp>
              <p:nvSpPr>
                <p:cNvPr id="5176" name="Google Shape;5176;p6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8" name="Google Shape;5178;p62"/>
                <p:cNvGrpSpPr/>
                <p:nvPr/>
              </p:nvGrpSpPr>
              <p:grpSpPr>
                <a:xfrm>
                  <a:off x="4579164" y="3203653"/>
                  <a:ext cx="1244833" cy="1020397"/>
                  <a:chOff x="4579164" y="3203653"/>
                  <a:chExt cx="1244833" cy="1020397"/>
                </a:xfrm>
              </p:grpSpPr>
              <p:sp>
                <p:nvSpPr>
                  <p:cNvPr id="5179" name="Google Shape;5179;p6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1" name="Google Shape;5181;p62"/>
                  <p:cNvGrpSpPr/>
                  <p:nvPr/>
                </p:nvGrpSpPr>
                <p:grpSpPr>
                  <a:xfrm>
                    <a:off x="4579164" y="3203653"/>
                    <a:ext cx="1244833" cy="1020397"/>
                    <a:chOff x="4579164" y="3203653"/>
                    <a:chExt cx="1244833" cy="1020397"/>
                  </a:xfrm>
                </p:grpSpPr>
                <p:sp>
                  <p:nvSpPr>
                    <p:cNvPr id="5182" name="Google Shape;5182;p6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0" name="Google Shape;5190;p62"/>
                    <p:cNvGrpSpPr/>
                    <p:nvPr/>
                  </p:nvGrpSpPr>
                  <p:grpSpPr>
                    <a:xfrm>
                      <a:off x="4579164" y="3203653"/>
                      <a:ext cx="1244833" cy="1020397"/>
                      <a:chOff x="4579164" y="3203653"/>
                      <a:chExt cx="1244833" cy="1020397"/>
                    </a:xfrm>
                  </p:grpSpPr>
                  <p:sp>
                    <p:nvSpPr>
                      <p:cNvPr id="5191" name="Google Shape;5191;p6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5" name="Google Shape;5205;p62"/>
                      <p:cNvGrpSpPr/>
                      <p:nvPr/>
                    </p:nvGrpSpPr>
                    <p:grpSpPr>
                      <a:xfrm>
                        <a:off x="4579164" y="3203653"/>
                        <a:ext cx="1244833" cy="1020397"/>
                        <a:chOff x="4579164" y="3203653"/>
                        <a:chExt cx="1244833" cy="1020397"/>
                      </a:xfrm>
                    </p:grpSpPr>
                    <p:sp>
                      <p:nvSpPr>
                        <p:cNvPr id="5206" name="Google Shape;5206;p6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0" name="Google Shape;5230;p62"/>
                        <p:cNvGrpSpPr/>
                        <p:nvPr/>
                      </p:nvGrpSpPr>
                      <p:grpSpPr>
                        <a:xfrm>
                          <a:off x="4579164" y="3203653"/>
                          <a:ext cx="1244833" cy="1020397"/>
                          <a:chOff x="4579164" y="3203653"/>
                          <a:chExt cx="1244833" cy="1020397"/>
                        </a:xfrm>
                      </p:grpSpPr>
                      <p:sp>
                        <p:nvSpPr>
                          <p:cNvPr id="5231" name="Google Shape;5231;p6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2" name="Google Shape;5232;p62"/>
                          <p:cNvGrpSpPr/>
                          <p:nvPr/>
                        </p:nvGrpSpPr>
                        <p:grpSpPr>
                          <a:xfrm>
                            <a:off x="4579164" y="3203653"/>
                            <a:ext cx="1244833" cy="1020397"/>
                            <a:chOff x="4579164" y="3203653"/>
                            <a:chExt cx="1244833" cy="1020397"/>
                          </a:xfrm>
                        </p:grpSpPr>
                        <p:sp>
                          <p:nvSpPr>
                            <p:cNvPr id="5233" name="Google Shape;5233;p6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0" name="Google Shape;5240;p62"/>
                            <p:cNvGrpSpPr/>
                            <p:nvPr/>
                          </p:nvGrpSpPr>
                          <p:grpSpPr>
                            <a:xfrm>
                              <a:off x="4579164" y="3203653"/>
                              <a:ext cx="1244833" cy="1020397"/>
                              <a:chOff x="4579164" y="3203653"/>
                              <a:chExt cx="1244833" cy="1020397"/>
                            </a:xfrm>
                          </p:grpSpPr>
                          <p:sp>
                            <p:nvSpPr>
                              <p:cNvPr id="5241" name="Google Shape;5241;p6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4" name="Google Shape;5254;p62"/>
                              <p:cNvGrpSpPr/>
                              <p:nvPr/>
                            </p:nvGrpSpPr>
                            <p:grpSpPr>
                              <a:xfrm>
                                <a:off x="4579164" y="3203653"/>
                                <a:ext cx="1244833" cy="1020397"/>
                                <a:chOff x="4579164" y="3203653"/>
                                <a:chExt cx="1244833" cy="1020397"/>
                              </a:xfrm>
                            </p:grpSpPr>
                            <p:sp>
                              <p:nvSpPr>
                                <p:cNvPr id="5255" name="Google Shape;5255;p6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2" name="Google Shape;5262;p62"/>
                                <p:cNvGrpSpPr/>
                                <p:nvPr/>
                              </p:nvGrpSpPr>
                              <p:grpSpPr>
                                <a:xfrm>
                                  <a:off x="4579164" y="3203653"/>
                                  <a:ext cx="1244833" cy="1020397"/>
                                  <a:chOff x="4579164" y="3203653"/>
                                  <a:chExt cx="1244833" cy="1020397"/>
                                </a:xfrm>
                              </p:grpSpPr>
                              <p:sp>
                                <p:nvSpPr>
                                  <p:cNvPr id="5263" name="Google Shape;5263;p6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8" name="Google Shape;5268;p62"/>
                                  <p:cNvGrpSpPr/>
                                  <p:nvPr/>
                                </p:nvGrpSpPr>
                                <p:grpSpPr>
                                  <a:xfrm>
                                    <a:off x="4579164" y="3203653"/>
                                    <a:ext cx="1244833" cy="1020397"/>
                                    <a:chOff x="4579164" y="3203653"/>
                                    <a:chExt cx="1244833" cy="1020397"/>
                                  </a:xfrm>
                                </p:grpSpPr>
                                <p:sp>
                                  <p:nvSpPr>
                                    <p:cNvPr id="5269" name="Google Shape;5269;p6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273" name="Google Shape;5273;p6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76" name="Google Shape;5276;p6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277" name="Google Shape;5277;p62"/>
              <p:cNvGrpSpPr/>
              <p:nvPr/>
            </p:nvGrpSpPr>
            <p:grpSpPr>
              <a:xfrm>
                <a:off x="4595437" y="3598775"/>
                <a:ext cx="37776" cy="32451"/>
                <a:chOff x="4595437" y="3598775"/>
                <a:chExt cx="37776" cy="32451"/>
              </a:xfrm>
            </p:grpSpPr>
            <p:sp>
              <p:nvSpPr>
                <p:cNvPr id="5278" name="Google Shape;5278;p6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62"/>
              <p:cNvGrpSpPr/>
              <p:nvPr/>
            </p:nvGrpSpPr>
            <p:grpSpPr>
              <a:xfrm>
                <a:off x="4641864" y="3524443"/>
                <a:ext cx="37776" cy="32380"/>
                <a:chOff x="4641864" y="3524443"/>
                <a:chExt cx="37776" cy="32380"/>
              </a:xfrm>
            </p:grpSpPr>
            <p:sp>
              <p:nvSpPr>
                <p:cNvPr id="5281" name="Google Shape;5281;p6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62"/>
              <p:cNvGrpSpPr/>
              <p:nvPr/>
            </p:nvGrpSpPr>
            <p:grpSpPr>
              <a:xfrm>
                <a:off x="4648431" y="3893901"/>
                <a:ext cx="37776" cy="32357"/>
                <a:chOff x="4648431" y="3893901"/>
                <a:chExt cx="37776" cy="32357"/>
              </a:xfrm>
            </p:grpSpPr>
            <p:sp>
              <p:nvSpPr>
                <p:cNvPr id="5284" name="Google Shape;5284;p6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6" name="Google Shape;5286;p62"/>
              <p:cNvGrpSpPr/>
              <p:nvPr/>
            </p:nvGrpSpPr>
            <p:grpSpPr>
              <a:xfrm>
                <a:off x="4567752" y="3722908"/>
                <a:ext cx="37870" cy="32380"/>
                <a:chOff x="4567752" y="3722908"/>
                <a:chExt cx="37870" cy="32380"/>
              </a:xfrm>
            </p:grpSpPr>
            <p:sp>
              <p:nvSpPr>
                <p:cNvPr id="5287" name="Google Shape;5287;p6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62"/>
              <p:cNvGrpSpPr/>
              <p:nvPr/>
            </p:nvGrpSpPr>
            <p:grpSpPr>
              <a:xfrm>
                <a:off x="4617506" y="3652052"/>
                <a:ext cx="37783" cy="32357"/>
                <a:chOff x="4617506" y="3652052"/>
                <a:chExt cx="37783" cy="32357"/>
              </a:xfrm>
            </p:grpSpPr>
            <p:sp>
              <p:nvSpPr>
                <p:cNvPr id="5290" name="Google Shape;5290;p6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62"/>
              <p:cNvGrpSpPr/>
              <p:nvPr/>
            </p:nvGrpSpPr>
            <p:grpSpPr>
              <a:xfrm>
                <a:off x="4739005" y="3554149"/>
                <a:ext cx="37870" cy="32357"/>
                <a:chOff x="4739005" y="3554149"/>
                <a:chExt cx="37870" cy="32357"/>
              </a:xfrm>
            </p:grpSpPr>
            <p:sp>
              <p:nvSpPr>
                <p:cNvPr id="5293" name="Google Shape;5293;p6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62"/>
              <p:cNvGrpSpPr/>
              <p:nvPr/>
            </p:nvGrpSpPr>
            <p:grpSpPr>
              <a:xfrm>
                <a:off x="4806557" y="3630258"/>
                <a:ext cx="37776" cy="32364"/>
                <a:chOff x="4806557" y="3630258"/>
                <a:chExt cx="37776" cy="32364"/>
              </a:xfrm>
            </p:grpSpPr>
            <p:sp>
              <p:nvSpPr>
                <p:cNvPr id="5296" name="Google Shape;5296;p6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8" name="Google Shape;5298;p62"/>
              <p:cNvGrpSpPr/>
              <p:nvPr/>
            </p:nvGrpSpPr>
            <p:grpSpPr>
              <a:xfrm>
                <a:off x="4737007" y="4004357"/>
                <a:ext cx="37870" cy="32357"/>
                <a:chOff x="4737007" y="4004357"/>
                <a:chExt cx="37870" cy="32357"/>
              </a:xfrm>
            </p:grpSpPr>
            <p:sp>
              <p:nvSpPr>
                <p:cNvPr id="5299" name="Google Shape;5299;p6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1" name="Google Shape;5301;p62"/>
              <p:cNvGrpSpPr/>
              <p:nvPr/>
            </p:nvGrpSpPr>
            <p:grpSpPr>
              <a:xfrm>
                <a:off x="4773634" y="4208627"/>
                <a:ext cx="37776" cy="32357"/>
                <a:chOff x="4773634" y="4208627"/>
                <a:chExt cx="37776" cy="32357"/>
              </a:xfrm>
            </p:grpSpPr>
            <p:sp>
              <p:nvSpPr>
                <p:cNvPr id="5302" name="Google Shape;5302;p6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62"/>
              <p:cNvGrpSpPr/>
              <p:nvPr/>
            </p:nvGrpSpPr>
            <p:grpSpPr>
              <a:xfrm>
                <a:off x="4888282" y="4074764"/>
                <a:ext cx="37776" cy="32451"/>
                <a:chOff x="4888282" y="4074764"/>
                <a:chExt cx="37776" cy="32451"/>
              </a:xfrm>
            </p:grpSpPr>
            <p:sp>
              <p:nvSpPr>
                <p:cNvPr id="5305" name="Google Shape;5305;p6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7" name="Google Shape;5307;p62"/>
              <p:cNvGrpSpPr/>
              <p:nvPr/>
            </p:nvGrpSpPr>
            <p:grpSpPr>
              <a:xfrm>
                <a:off x="4901315" y="3804271"/>
                <a:ext cx="37776" cy="32364"/>
                <a:chOff x="4901315" y="3804271"/>
                <a:chExt cx="37776" cy="32364"/>
              </a:xfrm>
            </p:grpSpPr>
            <p:sp>
              <p:nvSpPr>
                <p:cNvPr id="5308" name="Google Shape;5308;p6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62"/>
              <p:cNvGrpSpPr/>
              <p:nvPr/>
            </p:nvGrpSpPr>
            <p:grpSpPr>
              <a:xfrm>
                <a:off x="4866394" y="3715035"/>
                <a:ext cx="37846" cy="32357"/>
                <a:chOff x="4866394" y="3715035"/>
                <a:chExt cx="37846" cy="32357"/>
              </a:xfrm>
            </p:grpSpPr>
            <p:sp>
              <p:nvSpPr>
                <p:cNvPr id="5311" name="Google Shape;5311;p6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62"/>
              <p:cNvGrpSpPr/>
              <p:nvPr/>
            </p:nvGrpSpPr>
            <p:grpSpPr>
              <a:xfrm>
                <a:off x="4979233" y="3839798"/>
                <a:ext cx="37878" cy="32420"/>
                <a:chOff x="4979233" y="3839798"/>
                <a:chExt cx="37878" cy="32420"/>
              </a:xfrm>
            </p:grpSpPr>
            <p:sp>
              <p:nvSpPr>
                <p:cNvPr id="5314" name="Google Shape;5314;p6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62"/>
              <p:cNvGrpSpPr/>
              <p:nvPr/>
            </p:nvGrpSpPr>
            <p:grpSpPr>
              <a:xfrm>
                <a:off x="4790662" y="3679147"/>
                <a:ext cx="37783" cy="32380"/>
                <a:chOff x="4790662" y="3679147"/>
                <a:chExt cx="37783" cy="32380"/>
              </a:xfrm>
            </p:grpSpPr>
            <p:sp>
              <p:nvSpPr>
                <p:cNvPr id="5317" name="Google Shape;5317;p6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62"/>
              <p:cNvGrpSpPr/>
              <p:nvPr/>
            </p:nvGrpSpPr>
            <p:grpSpPr>
              <a:xfrm>
                <a:off x="4857263" y="3557861"/>
                <a:ext cx="37776" cy="32357"/>
                <a:chOff x="4857263" y="3557861"/>
                <a:chExt cx="37776" cy="32357"/>
              </a:xfrm>
            </p:grpSpPr>
            <p:sp>
              <p:nvSpPr>
                <p:cNvPr id="5320" name="Google Shape;5320;p6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2" name="Google Shape;5322;p62"/>
              <p:cNvGrpSpPr/>
              <p:nvPr/>
            </p:nvGrpSpPr>
            <p:grpSpPr>
              <a:xfrm>
                <a:off x="4883902" y="3648033"/>
                <a:ext cx="37783" cy="32380"/>
                <a:chOff x="4883902" y="3648033"/>
                <a:chExt cx="37783" cy="32380"/>
              </a:xfrm>
            </p:grpSpPr>
            <p:sp>
              <p:nvSpPr>
                <p:cNvPr id="5323" name="Google Shape;5323;p6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62"/>
              <p:cNvGrpSpPr/>
              <p:nvPr/>
            </p:nvGrpSpPr>
            <p:grpSpPr>
              <a:xfrm>
                <a:off x="4907780" y="3347220"/>
                <a:ext cx="37878" cy="32357"/>
                <a:chOff x="4907780" y="3347220"/>
                <a:chExt cx="37878" cy="32357"/>
              </a:xfrm>
            </p:grpSpPr>
            <p:sp>
              <p:nvSpPr>
                <p:cNvPr id="5326" name="Google Shape;5326;p6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62"/>
              <p:cNvGrpSpPr/>
              <p:nvPr/>
            </p:nvGrpSpPr>
            <p:grpSpPr>
              <a:xfrm>
                <a:off x="5065048" y="3738150"/>
                <a:ext cx="37783" cy="32364"/>
                <a:chOff x="5065048" y="3738150"/>
                <a:chExt cx="37783" cy="32364"/>
              </a:xfrm>
            </p:grpSpPr>
            <p:sp>
              <p:nvSpPr>
                <p:cNvPr id="5329" name="Google Shape;5329;p6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62"/>
              <p:cNvGrpSpPr/>
              <p:nvPr/>
            </p:nvGrpSpPr>
            <p:grpSpPr>
              <a:xfrm>
                <a:off x="5071616" y="3284615"/>
                <a:ext cx="37783" cy="32357"/>
                <a:chOff x="5071616" y="3284615"/>
                <a:chExt cx="37783" cy="32357"/>
              </a:xfrm>
            </p:grpSpPr>
            <p:sp>
              <p:nvSpPr>
                <p:cNvPr id="5332" name="Google Shape;5332;p6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62"/>
              <p:cNvGrpSpPr/>
              <p:nvPr/>
            </p:nvGrpSpPr>
            <p:grpSpPr>
              <a:xfrm>
                <a:off x="5389291" y="3759921"/>
                <a:ext cx="37783" cy="32380"/>
                <a:chOff x="5389291" y="3759921"/>
                <a:chExt cx="37783" cy="32380"/>
              </a:xfrm>
            </p:grpSpPr>
            <p:sp>
              <p:nvSpPr>
                <p:cNvPr id="5335" name="Google Shape;5335;p6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62"/>
              <p:cNvGrpSpPr/>
              <p:nvPr/>
            </p:nvGrpSpPr>
            <p:grpSpPr>
              <a:xfrm>
                <a:off x="5431534" y="3632932"/>
                <a:ext cx="37878" cy="32451"/>
                <a:chOff x="5431534" y="3632932"/>
                <a:chExt cx="37878" cy="32451"/>
              </a:xfrm>
            </p:grpSpPr>
            <p:sp>
              <p:nvSpPr>
                <p:cNvPr id="5338" name="Google Shape;5338;p6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62"/>
              <p:cNvGrpSpPr/>
              <p:nvPr/>
            </p:nvGrpSpPr>
            <p:grpSpPr>
              <a:xfrm>
                <a:off x="5540755" y="3544829"/>
                <a:ext cx="37783" cy="32357"/>
                <a:chOff x="5540755" y="3544829"/>
                <a:chExt cx="37783" cy="32357"/>
              </a:xfrm>
            </p:grpSpPr>
            <p:sp>
              <p:nvSpPr>
                <p:cNvPr id="5341" name="Google Shape;5341;p6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62"/>
              <p:cNvGrpSpPr/>
              <p:nvPr/>
            </p:nvGrpSpPr>
            <p:grpSpPr>
              <a:xfrm>
                <a:off x="5579293" y="3412107"/>
                <a:ext cx="37776" cy="32357"/>
                <a:chOff x="5579293" y="3412107"/>
                <a:chExt cx="37776" cy="32357"/>
              </a:xfrm>
            </p:grpSpPr>
            <p:sp>
              <p:nvSpPr>
                <p:cNvPr id="5344" name="Google Shape;5344;p6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62"/>
              <p:cNvGrpSpPr/>
              <p:nvPr/>
            </p:nvGrpSpPr>
            <p:grpSpPr>
              <a:xfrm>
                <a:off x="5801346" y="3284615"/>
                <a:ext cx="37783" cy="32357"/>
                <a:chOff x="5801346" y="3284615"/>
                <a:chExt cx="37783" cy="32357"/>
              </a:xfrm>
            </p:grpSpPr>
            <p:sp>
              <p:nvSpPr>
                <p:cNvPr id="5347" name="Google Shape;5347;p6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62"/>
              <p:cNvGrpSpPr/>
              <p:nvPr/>
            </p:nvGrpSpPr>
            <p:grpSpPr>
              <a:xfrm>
                <a:off x="5763578" y="3399067"/>
                <a:ext cx="37776" cy="32364"/>
                <a:chOff x="5763578" y="3399067"/>
                <a:chExt cx="37776" cy="32364"/>
              </a:xfrm>
            </p:grpSpPr>
            <p:sp>
              <p:nvSpPr>
                <p:cNvPr id="5350" name="Google Shape;5350;p6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62"/>
              <p:cNvGrpSpPr/>
              <p:nvPr/>
            </p:nvGrpSpPr>
            <p:grpSpPr>
              <a:xfrm>
                <a:off x="5395858" y="3230952"/>
                <a:ext cx="37776" cy="32364"/>
                <a:chOff x="5395858" y="3230952"/>
                <a:chExt cx="37776" cy="32364"/>
              </a:xfrm>
            </p:grpSpPr>
            <p:sp>
              <p:nvSpPr>
                <p:cNvPr id="5353" name="Google Shape;5353;p6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62"/>
              <p:cNvGrpSpPr/>
              <p:nvPr/>
            </p:nvGrpSpPr>
            <p:grpSpPr>
              <a:xfrm>
                <a:off x="5264088" y="3188237"/>
                <a:ext cx="37776" cy="32357"/>
                <a:chOff x="5264088" y="3188237"/>
                <a:chExt cx="37776" cy="32357"/>
              </a:xfrm>
            </p:grpSpPr>
            <p:sp>
              <p:nvSpPr>
                <p:cNvPr id="5356" name="Google Shape;5356;p6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62"/>
              <p:cNvGrpSpPr/>
              <p:nvPr/>
            </p:nvGrpSpPr>
            <p:grpSpPr>
              <a:xfrm>
                <a:off x="5585758" y="3237425"/>
                <a:ext cx="37878" cy="32357"/>
                <a:chOff x="5585758" y="3237425"/>
                <a:chExt cx="37878" cy="32357"/>
              </a:xfrm>
            </p:grpSpPr>
            <p:sp>
              <p:nvSpPr>
                <p:cNvPr id="5359" name="Google Shape;5359;p6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62"/>
              <p:cNvGrpSpPr/>
              <p:nvPr/>
            </p:nvGrpSpPr>
            <p:grpSpPr>
              <a:xfrm>
                <a:off x="4874196" y="3291088"/>
                <a:ext cx="37878" cy="32451"/>
                <a:chOff x="4874196" y="3291088"/>
                <a:chExt cx="37878" cy="32451"/>
              </a:xfrm>
            </p:grpSpPr>
            <p:sp>
              <p:nvSpPr>
                <p:cNvPr id="5362" name="Google Shape;5362;p6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62"/>
              <p:cNvGrpSpPr/>
              <p:nvPr/>
            </p:nvGrpSpPr>
            <p:grpSpPr>
              <a:xfrm>
                <a:off x="5197770" y="3785466"/>
                <a:ext cx="37783" cy="32427"/>
                <a:chOff x="5197770" y="3785466"/>
                <a:chExt cx="37783" cy="32427"/>
              </a:xfrm>
            </p:grpSpPr>
            <p:sp>
              <p:nvSpPr>
                <p:cNvPr id="5365" name="Google Shape;5365;p6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62"/>
              <p:cNvGrpSpPr/>
              <p:nvPr/>
            </p:nvGrpSpPr>
            <p:grpSpPr>
              <a:xfrm>
                <a:off x="5177699" y="3492117"/>
                <a:ext cx="37776" cy="32357"/>
                <a:chOff x="5177699" y="3492117"/>
                <a:chExt cx="37776" cy="32357"/>
              </a:xfrm>
            </p:grpSpPr>
            <p:sp>
              <p:nvSpPr>
                <p:cNvPr id="5368" name="Google Shape;5368;p6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62"/>
              <p:cNvGrpSpPr/>
              <p:nvPr/>
            </p:nvGrpSpPr>
            <p:grpSpPr>
              <a:xfrm>
                <a:off x="5349431" y="3622346"/>
                <a:ext cx="37870" cy="32380"/>
                <a:chOff x="5349431" y="3622346"/>
                <a:chExt cx="37870" cy="32380"/>
              </a:xfrm>
            </p:grpSpPr>
            <p:sp>
              <p:nvSpPr>
                <p:cNvPr id="5371" name="Google Shape;5371;p6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3" name="Google Shape;5373;p62"/>
              <p:cNvGrpSpPr/>
              <p:nvPr/>
            </p:nvGrpSpPr>
            <p:grpSpPr>
              <a:xfrm>
                <a:off x="5068855" y="3563980"/>
                <a:ext cx="53954" cy="46223"/>
                <a:chOff x="5068855" y="3563980"/>
                <a:chExt cx="53954" cy="46223"/>
              </a:xfrm>
            </p:grpSpPr>
            <p:sp>
              <p:nvSpPr>
                <p:cNvPr id="5374" name="Google Shape;5374;p6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62"/>
              <p:cNvGrpSpPr/>
              <p:nvPr/>
            </p:nvGrpSpPr>
            <p:grpSpPr>
              <a:xfrm>
                <a:off x="5037654" y="3392507"/>
                <a:ext cx="37870" cy="32451"/>
                <a:chOff x="5037654" y="3392507"/>
                <a:chExt cx="37870" cy="32451"/>
              </a:xfrm>
            </p:grpSpPr>
            <p:sp>
              <p:nvSpPr>
                <p:cNvPr id="5377" name="Google Shape;5377;p6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62"/>
              <p:cNvGrpSpPr/>
              <p:nvPr/>
            </p:nvGrpSpPr>
            <p:grpSpPr>
              <a:xfrm>
                <a:off x="5456560" y="3368629"/>
                <a:ext cx="37870" cy="32451"/>
                <a:chOff x="5456560" y="3368629"/>
                <a:chExt cx="37870" cy="32451"/>
              </a:xfrm>
            </p:grpSpPr>
            <p:sp>
              <p:nvSpPr>
                <p:cNvPr id="5380" name="Google Shape;5380;p6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62"/>
              <p:cNvGrpSpPr/>
              <p:nvPr/>
            </p:nvGrpSpPr>
            <p:grpSpPr>
              <a:xfrm>
                <a:off x="4755749" y="3501516"/>
                <a:ext cx="46246" cy="39608"/>
                <a:chOff x="4755749" y="3501516"/>
                <a:chExt cx="46246" cy="39608"/>
              </a:xfrm>
            </p:grpSpPr>
            <p:sp>
              <p:nvSpPr>
                <p:cNvPr id="5383" name="Google Shape;5383;p6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62"/>
              <p:cNvGrpSpPr/>
              <p:nvPr/>
            </p:nvGrpSpPr>
            <p:grpSpPr>
              <a:xfrm>
                <a:off x="4681346" y="3485582"/>
                <a:ext cx="37783" cy="32427"/>
                <a:chOff x="4681346" y="3485582"/>
                <a:chExt cx="37783" cy="32427"/>
              </a:xfrm>
            </p:grpSpPr>
            <p:sp>
              <p:nvSpPr>
                <p:cNvPr id="5386" name="Google Shape;5386;p6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62"/>
              <p:cNvGrpSpPr/>
              <p:nvPr/>
            </p:nvGrpSpPr>
            <p:grpSpPr>
              <a:xfrm>
                <a:off x="4767067" y="3291088"/>
                <a:ext cx="37878" cy="32451"/>
                <a:chOff x="4767067" y="3291088"/>
                <a:chExt cx="37878" cy="32451"/>
              </a:xfrm>
            </p:grpSpPr>
            <p:sp>
              <p:nvSpPr>
                <p:cNvPr id="5389" name="Google Shape;5389;p6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62"/>
              <p:cNvGrpSpPr/>
              <p:nvPr/>
            </p:nvGrpSpPr>
            <p:grpSpPr>
              <a:xfrm>
                <a:off x="4687819" y="3405539"/>
                <a:ext cx="37776" cy="32451"/>
                <a:chOff x="4687819" y="3405539"/>
                <a:chExt cx="37776" cy="32451"/>
              </a:xfrm>
            </p:grpSpPr>
            <p:sp>
              <p:nvSpPr>
                <p:cNvPr id="5392" name="Google Shape;5392;p6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62"/>
              <p:cNvGrpSpPr/>
              <p:nvPr/>
            </p:nvGrpSpPr>
            <p:grpSpPr>
              <a:xfrm>
                <a:off x="4923101" y="3444809"/>
                <a:ext cx="52813" cy="45318"/>
                <a:chOff x="4923101" y="3444809"/>
                <a:chExt cx="52813" cy="45318"/>
              </a:xfrm>
            </p:grpSpPr>
            <p:sp>
              <p:nvSpPr>
                <p:cNvPr id="5395" name="Google Shape;5395;p6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62"/>
              <p:cNvGrpSpPr/>
              <p:nvPr/>
            </p:nvGrpSpPr>
            <p:grpSpPr>
              <a:xfrm>
                <a:off x="4846040" y="3654750"/>
                <a:ext cx="31405" cy="26993"/>
                <a:chOff x="4846040" y="3654750"/>
                <a:chExt cx="31405" cy="26993"/>
              </a:xfrm>
            </p:grpSpPr>
            <p:sp>
              <p:nvSpPr>
                <p:cNvPr id="5398" name="Google Shape;5398;p6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62"/>
              <p:cNvGrpSpPr/>
              <p:nvPr/>
            </p:nvGrpSpPr>
            <p:grpSpPr>
              <a:xfrm>
                <a:off x="4925673" y="3691700"/>
                <a:ext cx="40253" cy="34472"/>
                <a:chOff x="4925673" y="3691700"/>
                <a:chExt cx="40253" cy="34472"/>
              </a:xfrm>
            </p:grpSpPr>
            <p:sp>
              <p:nvSpPr>
                <p:cNvPr id="5401" name="Google Shape;5401;p6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62"/>
              <p:cNvGrpSpPr/>
              <p:nvPr/>
            </p:nvGrpSpPr>
            <p:grpSpPr>
              <a:xfrm>
                <a:off x="4894653" y="3740848"/>
                <a:ext cx="31405" cy="26906"/>
                <a:chOff x="4894653" y="3740848"/>
                <a:chExt cx="31405" cy="26906"/>
              </a:xfrm>
            </p:grpSpPr>
            <p:sp>
              <p:nvSpPr>
                <p:cNvPr id="5404" name="Google Shape;5404;p6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62"/>
              <p:cNvGrpSpPr/>
              <p:nvPr/>
            </p:nvGrpSpPr>
            <p:grpSpPr>
              <a:xfrm>
                <a:off x="4962300" y="3696348"/>
                <a:ext cx="38255" cy="32773"/>
                <a:chOff x="4962300" y="3696348"/>
                <a:chExt cx="38255" cy="32773"/>
              </a:xfrm>
            </p:grpSpPr>
            <p:sp>
              <p:nvSpPr>
                <p:cNvPr id="5407" name="Google Shape;5407;p6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62"/>
              <p:cNvGrpSpPr/>
              <p:nvPr/>
            </p:nvGrpSpPr>
            <p:grpSpPr>
              <a:xfrm>
                <a:off x="4980185" y="3743349"/>
                <a:ext cx="31499" cy="26969"/>
                <a:chOff x="4980185" y="3743349"/>
                <a:chExt cx="31499" cy="26969"/>
              </a:xfrm>
            </p:grpSpPr>
            <p:sp>
              <p:nvSpPr>
                <p:cNvPr id="5410" name="Google Shape;5410;p6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62"/>
              <p:cNvGrpSpPr/>
              <p:nvPr/>
            </p:nvGrpSpPr>
            <p:grpSpPr>
              <a:xfrm>
                <a:off x="5013768" y="3734312"/>
                <a:ext cx="31499" cy="26969"/>
                <a:chOff x="5013768" y="3734312"/>
                <a:chExt cx="31499" cy="26969"/>
              </a:xfrm>
            </p:grpSpPr>
            <p:sp>
              <p:nvSpPr>
                <p:cNvPr id="5413" name="Google Shape;5413;p6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62"/>
              <p:cNvGrpSpPr/>
              <p:nvPr/>
            </p:nvGrpSpPr>
            <p:grpSpPr>
              <a:xfrm>
                <a:off x="5036703" y="3764545"/>
                <a:ext cx="31499" cy="26898"/>
                <a:chOff x="5036703" y="3764545"/>
                <a:chExt cx="31499" cy="26898"/>
              </a:xfrm>
            </p:grpSpPr>
            <p:sp>
              <p:nvSpPr>
                <p:cNvPr id="5416" name="Google Shape;5416;p6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62"/>
              <p:cNvGrpSpPr/>
              <p:nvPr/>
            </p:nvGrpSpPr>
            <p:grpSpPr>
              <a:xfrm>
                <a:off x="4953546" y="3768352"/>
                <a:ext cx="31405" cy="26898"/>
                <a:chOff x="4953546" y="3768352"/>
                <a:chExt cx="31405" cy="26898"/>
              </a:xfrm>
            </p:grpSpPr>
            <p:sp>
              <p:nvSpPr>
                <p:cNvPr id="5419" name="Google Shape;5419;p6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62"/>
              <p:cNvGrpSpPr/>
              <p:nvPr/>
            </p:nvGrpSpPr>
            <p:grpSpPr>
              <a:xfrm>
                <a:off x="4964770" y="3814016"/>
                <a:ext cx="31499" cy="26993"/>
                <a:chOff x="4964770" y="3814016"/>
                <a:chExt cx="31499" cy="26993"/>
              </a:xfrm>
            </p:grpSpPr>
            <p:sp>
              <p:nvSpPr>
                <p:cNvPr id="5422" name="Google Shape;5422;p6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62"/>
              <p:cNvGrpSpPr/>
              <p:nvPr/>
            </p:nvGrpSpPr>
            <p:grpSpPr>
              <a:xfrm>
                <a:off x="4923290" y="3800504"/>
                <a:ext cx="31468" cy="26898"/>
                <a:chOff x="4923290" y="3800504"/>
                <a:chExt cx="31468" cy="26898"/>
              </a:xfrm>
            </p:grpSpPr>
            <p:sp>
              <p:nvSpPr>
                <p:cNvPr id="5425" name="Google Shape;5425;p6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62"/>
              <p:cNvGrpSpPr/>
              <p:nvPr/>
            </p:nvGrpSpPr>
            <p:grpSpPr>
              <a:xfrm>
                <a:off x="5108534" y="3650943"/>
                <a:ext cx="31405" cy="26993"/>
                <a:chOff x="5108534" y="3650943"/>
                <a:chExt cx="31405" cy="26993"/>
              </a:xfrm>
            </p:grpSpPr>
            <p:sp>
              <p:nvSpPr>
                <p:cNvPr id="5428" name="Google Shape;5428;p6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62"/>
              <p:cNvGrpSpPr/>
              <p:nvPr/>
            </p:nvGrpSpPr>
            <p:grpSpPr>
              <a:xfrm>
                <a:off x="5119380" y="3760739"/>
                <a:ext cx="31499" cy="26993"/>
                <a:chOff x="5119380" y="3760739"/>
                <a:chExt cx="31499" cy="26993"/>
              </a:xfrm>
            </p:grpSpPr>
            <p:sp>
              <p:nvSpPr>
                <p:cNvPr id="5431" name="Google Shape;5431;p6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62"/>
              <p:cNvGrpSpPr/>
              <p:nvPr/>
            </p:nvGrpSpPr>
            <p:grpSpPr>
              <a:xfrm>
                <a:off x="5119380" y="3788235"/>
                <a:ext cx="31499" cy="26993"/>
                <a:chOff x="5119380" y="3788235"/>
                <a:chExt cx="31499" cy="26993"/>
              </a:xfrm>
            </p:grpSpPr>
            <p:sp>
              <p:nvSpPr>
                <p:cNvPr id="5434" name="Google Shape;5434;p6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62"/>
              <p:cNvGrpSpPr/>
              <p:nvPr/>
            </p:nvGrpSpPr>
            <p:grpSpPr>
              <a:xfrm>
                <a:off x="5158005" y="3875284"/>
                <a:ext cx="31405" cy="27001"/>
                <a:chOff x="5158005" y="3875284"/>
                <a:chExt cx="31405" cy="27001"/>
              </a:xfrm>
            </p:grpSpPr>
            <p:sp>
              <p:nvSpPr>
                <p:cNvPr id="5437" name="Google Shape;5437;p6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62"/>
              <p:cNvGrpSpPr/>
              <p:nvPr/>
            </p:nvGrpSpPr>
            <p:grpSpPr>
              <a:xfrm>
                <a:off x="5233163" y="3764545"/>
                <a:ext cx="31499" cy="26898"/>
                <a:chOff x="5233163" y="3764545"/>
                <a:chExt cx="31499" cy="26898"/>
              </a:xfrm>
            </p:grpSpPr>
            <p:sp>
              <p:nvSpPr>
                <p:cNvPr id="5440" name="Google Shape;5440;p6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62"/>
              <p:cNvGrpSpPr/>
              <p:nvPr/>
            </p:nvGrpSpPr>
            <p:grpSpPr>
              <a:xfrm>
                <a:off x="5276168" y="3805545"/>
                <a:ext cx="31499" cy="26906"/>
                <a:chOff x="5276168" y="3805545"/>
                <a:chExt cx="31499" cy="26906"/>
              </a:xfrm>
            </p:grpSpPr>
            <p:sp>
              <p:nvSpPr>
                <p:cNvPr id="5443" name="Google Shape;5443;p6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62"/>
              <p:cNvGrpSpPr/>
              <p:nvPr/>
            </p:nvGrpSpPr>
            <p:grpSpPr>
              <a:xfrm>
                <a:off x="5294053" y="3851933"/>
                <a:ext cx="31405" cy="26945"/>
                <a:chOff x="5294053" y="3851933"/>
                <a:chExt cx="31405" cy="26945"/>
              </a:xfrm>
            </p:grpSpPr>
            <p:sp>
              <p:nvSpPr>
                <p:cNvPr id="5446" name="Google Shape;5446;p6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62"/>
              <p:cNvGrpSpPr/>
              <p:nvPr/>
            </p:nvGrpSpPr>
            <p:grpSpPr>
              <a:xfrm>
                <a:off x="5341723" y="3851902"/>
                <a:ext cx="31405" cy="26977"/>
                <a:chOff x="5341723" y="3851902"/>
                <a:chExt cx="31405" cy="26977"/>
              </a:xfrm>
            </p:grpSpPr>
            <p:sp>
              <p:nvSpPr>
                <p:cNvPr id="5449" name="Google Shape;5449;p6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62"/>
              <p:cNvGrpSpPr/>
              <p:nvPr/>
            </p:nvGrpSpPr>
            <p:grpSpPr>
              <a:xfrm>
                <a:off x="5054871" y="3507855"/>
                <a:ext cx="31405" cy="26993"/>
                <a:chOff x="5054871" y="3507855"/>
                <a:chExt cx="31405" cy="26993"/>
              </a:xfrm>
            </p:grpSpPr>
            <p:sp>
              <p:nvSpPr>
                <p:cNvPr id="5452" name="Google Shape;5452;p6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62"/>
              <p:cNvGrpSpPr/>
              <p:nvPr/>
            </p:nvGrpSpPr>
            <p:grpSpPr>
              <a:xfrm>
                <a:off x="4876579" y="3675325"/>
                <a:ext cx="31405" cy="26969"/>
                <a:chOff x="4876579" y="3675325"/>
                <a:chExt cx="31405" cy="26969"/>
              </a:xfrm>
            </p:grpSpPr>
            <p:sp>
              <p:nvSpPr>
                <p:cNvPr id="5455" name="Google Shape;5455;p6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7" name="Google Shape;5457;p62"/>
              <p:cNvGrpSpPr/>
              <p:nvPr/>
            </p:nvGrpSpPr>
            <p:grpSpPr>
              <a:xfrm>
                <a:off x="4842233" y="3688333"/>
                <a:ext cx="31405" cy="26993"/>
                <a:chOff x="4842233" y="3688333"/>
                <a:chExt cx="31405" cy="26993"/>
              </a:xfrm>
            </p:grpSpPr>
            <p:sp>
              <p:nvSpPr>
                <p:cNvPr id="5458" name="Google Shape;5458;p6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62"/>
              <p:cNvGrpSpPr/>
              <p:nvPr/>
            </p:nvGrpSpPr>
            <p:grpSpPr>
              <a:xfrm>
                <a:off x="5187876" y="3608032"/>
                <a:ext cx="31405" cy="27001"/>
                <a:chOff x="5187876" y="3608032"/>
                <a:chExt cx="31405" cy="27001"/>
              </a:xfrm>
            </p:grpSpPr>
            <p:sp>
              <p:nvSpPr>
                <p:cNvPr id="5461" name="Google Shape;5461;p6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3" name="Google Shape;5463;p6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5" name="Google Shape;5465;p62"/>
              <p:cNvGrpSpPr/>
              <p:nvPr/>
            </p:nvGrpSpPr>
            <p:grpSpPr>
              <a:xfrm>
                <a:off x="5269224" y="3304167"/>
                <a:ext cx="40253" cy="34402"/>
                <a:chOff x="5269224" y="3304167"/>
                <a:chExt cx="40253" cy="34402"/>
              </a:xfrm>
            </p:grpSpPr>
            <p:sp>
              <p:nvSpPr>
                <p:cNvPr id="5466" name="Google Shape;5466;p6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8" name="Google Shape;5468;p62"/>
              <p:cNvGrpSpPr/>
              <p:nvPr/>
            </p:nvGrpSpPr>
            <p:grpSpPr>
              <a:xfrm>
                <a:off x="5327354" y="3476615"/>
                <a:ext cx="49864" cy="42723"/>
                <a:chOff x="5327354" y="3476615"/>
                <a:chExt cx="49864" cy="42723"/>
              </a:xfrm>
            </p:grpSpPr>
            <p:sp>
              <p:nvSpPr>
                <p:cNvPr id="5469" name="Google Shape;5469;p6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1" name="Google Shape;5471;p6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3" name="Google Shape;5473;p62"/>
              <p:cNvGrpSpPr/>
              <p:nvPr/>
            </p:nvGrpSpPr>
            <p:grpSpPr>
              <a:xfrm>
                <a:off x="5341723" y="3775957"/>
                <a:ext cx="31405" cy="26898"/>
                <a:chOff x="5341723" y="3775957"/>
                <a:chExt cx="31405" cy="26898"/>
              </a:xfrm>
            </p:grpSpPr>
            <p:sp>
              <p:nvSpPr>
                <p:cNvPr id="5474" name="Google Shape;5474;p6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62"/>
              <p:cNvGrpSpPr/>
              <p:nvPr/>
            </p:nvGrpSpPr>
            <p:grpSpPr>
              <a:xfrm>
                <a:off x="5439053" y="3699274"/>
                <a:ext cx="31405" cy="26898"/>
                <a:chOff x="5439053" y="3699274"/>
                <a:chExt cx="31405" cy="26898"/>
              </a:xfrm>
            </p:grpSpPr>
            <p:sp>
              <p:nvSpPr>
                <p:cNvPr id="5477" name="Google Shape;5477;p6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62"/>
              <p:cNvGrpSpPr/>
              <p:nvPr/>
            </p:nvGrpSpPr>
            <p:grpSpPr>
              <a:xfrm>
                <a:off x="5412414" y="3622307"/>
                <a:ext cx="31499" cy="26993"/>
                <a:chOff x="5412414" y="3622307"/>
                <a:chExt cx="31499" cy="26993"/>
              </a:xfrm>
            </p:grpSpPr>
            <p:sp>
              <p:nvSpPr>
                <p:cNvPr id="5480" name="Google Shape;5480;p6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62"/>
              <p:cNvGrpSpPr/>
              <p:nvPr/>
            </p:nvGrpSpPr>
            <p:grpSpPr>
              <a:xfrm>
                <a:off x="5476254" y="3473949"/>
                <a:ext cx="26835" cy="26930"/>
                <a:chOff x="5476254" y="3473949"/>
                <a:chExt cx="26835" cy="26930"/>
              </a:xfrm>
            </p:grpSpPr>
            <p:sp>
              <p:nvSpPr>
                <p:cNvPr id="5483" name="Google Shape;5483;p6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62"/>
              <p:cNvGrpSpPr/>
              <p:nvPr/>
            </p:nvGrpSpPr>
            <p:grpSpPr>
              <a:xfrm>
                <a:off x="5564547" y="3481594"/>
                <a:ext cx="31397" cy="26898"/>
                <a:chOff x="5564547" y="3481594"/>
                <a:chExt cx="31397" cy="26898"/>
              </a:xfrm>
            </p:grpSpPr>
            <p:sp>
              <p:nvSpPr>
                <p:cNvPr id="5486" name="Google Shape;5486;p6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8" name="Google Shape;5488;p62"/>
              <p:cNvGrpSpPr/>
              <p:nvPr/>
            </p:nvGrpSpPr>
            <p:grpSpPr>
              <a:xfrm>
                <a:off x="5534101" y="3470174"/>
                <a:ext cx="31397" cy="26906"/>
                <a:chOff x="5534101" y="3470174"/>
                <a:chExt cx="31397" cy="26906"/>
              </a:xfrm>
            </p:grpSpPr>
            <p:sp>
              <p:nvSpPr>
                <p:cNvPr id="5489" name="Google Shape;5489;p6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62"/>
              <p:cNvGrpSpPr/>
              <p:nvPr/>
            </p:nvGrpSpPr>
            <p:grpSpPr>
              <a:xfrm>
                <a:off x="5610879" y="3314486"/>
                <a:ext cx="31499" cy="26938"/>
                <a:chOff x="5610879" y="3314486"/>
                <a:chExt cx="31499" cy="26938"/>
              </a:xfrm>
            </p:grpSpPr>
            <p:sp>
              <p:nvSpPr>
                <p:cNvPr id="5492" name="Google Shape;5492;p6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62"/>
              <p:cNvGrpSpPr/>
              <p:nvPr/>
            </p:nvGrpSpPr>
            <p:grpSpPr>
              <a:xfrm>
                <a:off x="4834525" y="3501382"/>
                <a:ext cx="31499" cy="26898"/>
                <a:chOff x="4834525" y="3501382"/>
                <a:chExt cx="31499" cy="26898"/>
              </a:xfrm>
            </p:grpSpPr>
            <p:sp>
              <p:nvSpPr>
                <p:cNvPr id="5495" name="Google Shape;5495;p6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62"/>
              <p:cNvGrpSpPr/>
              <p:nvPr/>
            </p:nvGrpSpPr>
            <p:grpSpPr>
              <a:xfrm>
                <a:off x="4898460" y="3580158"/>
                <a:ext cx="31405" cy="26898"/>
                <a:chOff x="4898460" y="3580158"/>
                <a:chExt cx="31405" cy="26898"/>
              </a:xfrm>
            </p:grpSpPr>
            <p:sp>
              <p:nvSpPr>
                <p:cNvPr id="5498" name="Google Shape;5498;p6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62"/>
              <p:cNvGrpSpPr/>
              <p:nvPr/>
            </p:nvGrpSpPr>
            <p:grpSpPr>
              <a:xfrm>
                <a:off x="4882667" y="3608032"/>
                <a:ext cx="31499" cy="27001"/>
                <a:chOff x="4882667" y="3608032"/>
                <a:chExt cx="31499" cy="27001"/>
              </a:xfrm>
            </p:grpSpPr>
            <p:sp>
              <p:nvSpPr>
                <p:cNvPr id="5501" name="Google Shape;5501;p6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62"/>
              <p:cNvGrpSpPr/>
              <p:nvPr/>
            </p:nvGrpSpPr>
            <p:grpSpPr>
              <a:xfrm>
                <a:off x="4843373" y="3631407"/>
                <a:ext cx="16273" cy="16186"/>
                <a:chOff x="4843373" y="3631407"/>
                <a:chExt cx="16273" cy="16186"/>
              </a:xfrm>
            </p:grpSpPr>
            <p:sp>
              <p:nvSpPr>
                <p:cNvPr id="5504" name="Google Shape;5504;p6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62"/>
              <p:cNvGrpSpPr/>
              <p:nvPr/>
            </p:nvGrpSpPr>
            <p:grpSpPr>
              <a:xfrm>
                <a:off x="4727773" y="3591578"/>
                <a:ext cx="31499" cy="26898"/>
                <a:chOff x="4727773" y="3591578"/>
                <a:chExt cx="31499" cy="26898"/>
              </a:xfrm>
            </p:grpSpPr>
            <p:sp>
              <p:nvSpPr>
                <p:cNvPr id="5507" name="Google Shape;5507;p6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9" name="Google Shape;5509;p6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1" name="Google Shape;5511;p62"/>
              <p:cNvGrpSpPr/>
              <p:nvPr/>
            </p:nvGrpSpPr>
            <p:grpSpPr>
              <a:xfrm>
                <a:off x="4609421" y="3577398"/>
                <a:ext cx="31499" cy="27001"/>
                <a:chOff x="4609421" y="3577398"/>
                <a:chExt cx="31499" cy="27001"/>
              </a:xfrm>
            </p:grpSpPr>
            <p:sp>
              <p:nvSpPr>
                <p:cNvPr id="5512" name="Google Shape;5512;p6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62"/>
              <p:cNvGrpSpPr/>
              <p:nvPr/>
            </p:nvGrpSpPr>
            <p:grpSpPr>
              <a:xfrm>
                <a:off x="4649289" y="3577398"/>
                <a:ext cx="31499" cy="27001"/>
                <a:chOff x="4649289" y="3577398"/>
                <a:chExt cx="31499" cy="27001"/>
              </a:xfrm>
            </p:grpSpPr>
            <p:sp>
              <p:nvSpPr>
                <p:cNvPr id="5515" name="Google Shape;5515;p6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62"/>
              <p:cNvGrpSpPr/>
              <p:nvPr/>
            </p:nvGrpSpPr>
            <p:grpSpPr>
              <a:xfrm>
                <a:off x="4605614" y="3639523"/>
                <a:ext cx="31499" cy="26906"/>
                <a:chOff x="4605614" y="3639523"/>
                <a:chExt cx="31499" cy="26906"/>
              </a:xfrm>
            </p:grpSpPr>
            <p:sp>
              <p:nvSpPr>
                <p:cNvPr id="5518" name="Google Shape;5518;p6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62"/>
              <p:cNvGrpSpPr/>
              <p:nvPr/>
            </p:nvGrpSpPr>
            <p:grpSpPr>
              <a:xfrm>
                <a:off x="4785149" y="3618846"/>
                <a:ext cx="26930" cy="26843"/>
                <a:chOff x="4785149" y="3618846"/>
                <a:chExt cx="26930" cy="26843"/>
              </a:xfrm>
            </p:grpSpPr>
            <p:sp>
              <p:nvSpPr>
                <p:cNvPr id="5521" name="Google Shape;5521;p6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62"/>
              <p:cNvGrpSpPr/>
              <p:nvPr/>
            </p:nvGrpSpPr>
            <p:grpSpPr>
              <a:xfrm>
                <a:off x="4810167" y="3601567"/>
                <a:ext cx="31405" cy="26898"/>
                <a:chOff x="4810167" y="3601567"/>
                <a:chExt cx="31405" cy="26898"/>
              </a:xfrm>
            </p:grpSpPr>
            <p:sp>
              <p:nvSpPr>
                <p:cNvPr id="5524" name="Google Shape;5524;p6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62"/>
              <p:cNvGrpSpPr/>
              <p:nvPr/>
            </p:nvGrpSpPr>
            <p:grpSpPr>
              <a:xfrm>
                <a:off x="4831002" y="3373230"/>
                <a:ext cx="31405" cy="26898"/>
                <a:chOff x="4831002" y="3373230"/>
                <a:chExt cx="31405" cy="26898"/>
              </a:xfrm>
            </p:grpSpPr>
            <p:sp>
              <p:nvSpPr>
                <p:cNvPr id="5527" name="Google Shape;5527;p6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62"/>
              <p:cNvGrpSpPr/>
              <p:nvPr/>
            </p:nvGrpSpPr>
            <p:grpSpPr>
              <a:xfrm>
                <a:off x="4719311" y="3355054"/>
                <a:ext cx="31499" cy="27001"/>
                <a:chOff x="4719311" y="3355054"/>
                <a:chExt cx="31499" cy="27001"/>
              </a:xfrm>
            </p:grpSpPr>
            <p:sp>
              <p:nvSpPr>
                <p:cNvPr id="5530" name="Google Shape;5530;p6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62"/>
              <p:cNvGrpSpPr/>
              <p:nvPr/>
            </p:nvGrpSpPr>
            <p:grpSpPr>
              <a:xfrm>
                <a:off x="4798755" y="3450260"/>
                <a:ext cx="26930" cy="26930"/>
                <a:chOff x="4798755" y="3450260"/>
                <a:chExt cx="26930" cy="26930"/>
              </a:xfrm>
            </p:grpSpPr>
            <p:sp>
              <p:nvSpPr>
                <p:cNvPr id="5533" name="Google Shape;5533;p6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5" name="Google Shape;5535;p62"/>
              <p:cNvGrpSpPr/>
              <p:nvPr/>
            </p:nvGrpSpPr>
            <p:grpSpPr>
              <a:xfrm>
                <a:off x="4645576" y="3467555"/>
                <a:ext cx="31405" cy="26953"/>
                <a:chOff x="4645576" y="3467555"/>
                <a:chExt cx="31405" cy="26953"/>
              </a:xfrm>
            </p:grpSpPr>
            <p:sp>
              <p:nvSpPr>
                <p:cNvPr id="5536" name="Google Shape;5536;p6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62"/>
              <p:cNvGrpSpPr/>
              <p:nvPr/>
            </p:nvGrpSpPr>
            <p:grpSpPr>
              <a:xfrm>
                <a:off x="4687631" y="3583965"/>
                <a:ext cx="31499" cy="26898"/>
                <a:chOff x="4687631" y="3583965"/>
                <a:chExt cx="31499" cy="26898"/>
              </a:xfrm>
            </p:grpSpPr>
            <p:sp>
              <p:nvSpPr>
                <p:cNvPr id="5539" name="Google Shape;5539;p6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62"/>
              <p:cNvGrpSpPr/>
              <p:nvPr/>
            </p:nvGrpSpPr>
            <p:grpSpPr>
              <a:xfrm>
                <a:off x="4719311" y="3471314"/>
                <a:ext cx="31499" cy="27001"/>
                <a:chOff x="4719311" y="3471314"/>
                <a:chExt cx="31499" cy="27001"/>
              </a:xfrm>
            </p:grpSpPr>
            <p:sp>
              <p:nvSpPr>
                <p:cNvPr id="5542" name="Google Shape;5542;p6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4" name="Google Shape;5544;p62"/>
              <p:cNvGrpSpPr/>
              <p:nvPr/>
            </p:nvGrpSpPr>
            <p:grpSpPr>
              <a:xfrm>
                <a:off x="4719311" y="3434404"/>
                <a:ext cx="31499" cy="26898"/>
                <a:chOff x="4719311" y="3434404"/>
                <a:chExt cx="31499" cy="26898"/>
              </a:xfrm>
            </p:grpSpPr>
            <p:sp>
              <p:nvSpPr>
                <p:cNvPr id="5545" name="Google Shape;5545;p6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62"/>
              <p:cNvGrpSpPr/>
              <p:nvPr/>
            </p:nvGrpSpPr>
            <p:grpSpPr>
              <a:xfrm>
                <a:off x="4768876" y="3401772"/>
                <a:ext cx="31499" cy="26898"/>
                <a:chOff x="4768876" y="3401772"/>
                <a:chExt cx="31499" cy="26898"/>
              </a:xfrm>
            </p:grpSpPr>
            <p:sp>
              <p:nvSpPr>
                <p:cNvPr id="5548" name="Google Shape;5548;p6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62"/>
              <p:cNvGrpSpPr/>
              <p:nvPr/>
            </p:nvGrpSpPr>
            <p:grpSpPr>
              <a:xfrm>
                <a:off x="4762214" y="3471377"/>
                <a:ext cx="26938" cy="26938"/>
                <a:chOff x="4762214" y="3471377"/>
                <a:chExt cx="26938" cy="26938"/>
              </a:xfrm>
            </p:grpSpPr>
            <p:sp>
              <p:nvSpPr>
                <p:cNvPr id="5551" name="Google Shape;5551;p6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62"/>
              <p:cNvGrpSpPr/>
              <p:nvPr/>
            </p:nvGrpSpPr>
            <p:grpSpPr>
              <a:xfrm>
                <a:off x="4790473" y="3344782"/>
                <a:ext cx="31405" cy="26898"/>
                <a:chOff x="4790473" y="3344782"/>
                <a:chExt cx="31405" cy="26898"/>
              </a:xfrm>
            </p:grpSpPr>
            <p:sp>
              <p:nvSpPr>
                <p:cNvPr id="5554" name="Google Shape;5554;p6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62"/>
              <p:cNvGrpSpPr/>
              <p:nvPr/>
            </p:nvGrpSpPr>
            <p:grpSpPr>
              <a:xfrm>
                <a:off x="4823774" y="3950733"/>
                <a:ext cx="37398" cy="32034"/>
                <a:chOff x="4823774" y="3950733"/>
                <a:chExt cx="37398" cy="32034"/>
              </a:xfrm>
            </p:grpSpPr>
            <p:sp>
              <p:nvSpPr>
                <p:cNvPr id="5557" name="Google Shape;5557;p6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62"/>
              <p:cNvGrpSpPr/>
              <p:nvPr/>
            </p:nvGrpSpPr>
            <p:grpSpPr>
              <a:xfrm>
                <a:off x="4823396" y="4110566"/>
                <a:ext cx="31405" cy="26906"/>
                <a:chOff x="4823396" y="4110566"/>
                <a:chExt cx="31405" cy="26906"/>
              </a:xfrm>
            </p:grpSpPr>
            <p:sp>
              <p:nvSpPr>
                <p:cNvPr id="5560" name="Google Shape;5560;p6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62"/>
              <p:cNvGrpSpPr/>
              <p:nvPr/>
            </p:nvGrpSpPr>
            <p:grpSpPr>
              <a:xfrm>
                <a:off x="4838332" y="3821150"/>
                <a:ext cx="31499" cy="26898"/>
                <a:chOff x="4838332" y="3821150"/>
                <a:chExt cx="31499" cy="26898"/>
              </a:xfrm>
            </p:grpSpPr>
            <p:sp>
              <p:nvSpPr>
                <p:cNvPr id="5563" name="Google Shape;5563;p6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5" name="Google Shape;5565;p62"/>
              <p:cNvGrpSpPr/>
              <p:nvPr/>
            </p:nvGrpSpPr>
            <p:grpSpPr>
              <a:xfrm>
                <a:off x="4661275" y="3815007"/>
                <a:ext cx="36824" cy="31523"/>
                <a:chOff x="4661275" y="3815007"/>
                <a:chExt cx="36824" cy="31523"/>
              </a:xfrm>
            </p:grpSpPr>
            <p:sp>
              <p:nvSpPr>
                <p:cNvPr id="5566" name="Google Shape;5566;p6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62"/>
              <p:cNvGrpSpPr/>
              <p:nvPr/>
            </p:nvGrpSpPr>
            <p:grpSpPr>
              <a:xfrm>
                <a:off x="4558998" y="3851037"/>
                <a:ext cx="33591" cy="28699"/>
                <a:chOff x="4558998" y="3851037"/>
                <a:chExt cx="33591" cy="28699"/>
              </a:xfrm>
            </p:grpSpPr>
            <p:sp>
              <p:nvSpPr>
                <p:cNvPr id="5569" name="Google Shape;5569;p6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1" name="Google Shape;5571;p62"/>
              <p:cNvGrpSpPr/>
              <p:nvPr/>
            </p:nvGrpSpPr>
            <p:grpSpPr>
              <a:xfrm>
                <a:off x="4696762" y="3638587"/>
                <a:ext cx="33591" cy="28794"/>
                <a:chOff x="4696762" y="3638587"/>
                <a:chExt cx="33591" cy="28794"/>
              </a:xfrm>
            </p:grpSpPr>
            <p:sp>
              <p:nvSpPr>
                <p:cNvPr id="5572" name="Google Shape;5572;p6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62"/>
              <p:cNvGrpSpPr/>
              <p:nvPr/>
            </p:nvGrpSpPr>
            <p:grpSpPr>
              <a:xfrm>
                <a:off x="4929479" y="3939140"/>
                <a:ext cx="33497" cy="28692"/>
                <a:chOff x="4929479" y="3939140"/>
                <a:chExt cx="33497" cy="28692"/>
              </a:xfrm>
            </p:grpSpPr>
            <p:sp>
              <p:nvSpPr>
                <p:cNvPr id="5575" name="Google Shape;5575;p6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7" name="Google Shape;5577;p62"/>
              <p:cNvGrpSpPr/>
              <p:nvPr/>
            </p:nvGrpSpPr>
            <p:grpSpPr>
              <a:xfrm>
                <a:off x="4907119" y="3986039"/>
                <a:ext cx="33497" cy="28699"/>
                <a:chOff x="4907119" y="3986039"/>
                <a:chExt cx="33497" cy="28699"/>
              </a:xfrm>
            </p:grpSpPr>
            <p:sp>
              <p:nvSpPr>
                <p:cNvPr id="5578" name="Google Shape;5578;p6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62"/>
              <p:cNvGrpSpPr/>
              <p:nvPr/>
            </p:nvGrpSpPr>
            <p:grpSpPr>
              <a:xfrm>
                <a:off x="4911783" y="4048102"/>
                <a:ext cx="33591" cy="28762"/>
                <a:chOff x="4911783" y="4048102"/>
                <a:chExt cx="33591" cy="28762"/>
              </a:xfrm>
            </p:grpSpPr>
            <p:sp>
              <p:nvSpPr>
                <p:cNvPr id="5581" name="Google Shape;5581;p6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3" name="Google Shape;5583;p6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5" name="Google Shape;5585;p62"/>
              <p:cNvGrpSpPr/>
              <p:nvPr/>
            </p:nvGrpSpPr>
            <p:grpSpPr>
              <a:xfrm>
                <a:off x="4762623" y="3837847"/>
                <a:ext cx="42416" cy="36273"/>
                <a:chOff x="4762623" y="3837847"/>
                <a:chExt cx="42416" cy="36273"/>
              </a:xfrm>
            </p:grpSpPr>
            <p:sp>
              <p:nvSpPr>
                <p:cNvPr id="5586" name="Google Shape;5586;p6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62"/>
              <p:cNvGrpSpPr/>
              <p:nvPr/>
            </p:nvGrpSpPr>
            <p:grpSpPr>
              <a:xfrm>
                <a:off x="4746044" y="4104966"/>
                <a:ext cx="33497" cy="28699"/>
                <a:chOff x="4746044" y="4104966"/>
                <a:chExt cx="33497" cy="28699"/>
              </a:xfrm>
            </p:grpSpPr>
            <p:sp>
              <p:nvSpPr>
                <p:cNvPr id="5589" name="Google Shape;5589;p6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62"/>
              <p:cNvGrpSpPr/>
              <p:nvPr/>
            </p:nvGrpSpPr>
            <p:grpSpPr>
              <a:xfrm>
                <a:off x="4859646" y="4162554"/>
                <a:ext cx="33591" cy="28762"/>
                <a:chOff x="4859646" y="4162554"/>
                <a:chExt cx="33591" cy="28762"/>
              </a:xfrm>
            </p:grpSpPr>
            <p:sp>
              <p:nvSpPr>
                <p:cNvPr id="5592" name="Google Shape;5592;p6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4" name="Google Shape;5594;p62"/>
            <p:cNvGrpSpPr/>
            <p:nvPr/>
          </p:nvGrpSpPr>
          <p:grpSpPr>
            <a:xfrm>
              <a:off x="3597785" y="3274438"/>
              <a:ext cx="855610" cy="1122100"/>
              <a:chOff x="3597785" y="3274438"/>
              <a:chExt cx="855610" cy="1122100"/>
            </a:xfrm>
          </p:grpSpPr>
          <p:grpSp>
            <p:nvGrpSpPr>
              <p:cNvPr id="5595" name="Google Shape;5595;p62"/>
              <p:cNvGrpSpPr/>
              <p:nvPr/>
            </p:nvGrpSpPr>
            <p:grpSpPr>
              <a:xfrm>
                <a:off x="3617857" y="3284717"/>
                <a:ext cx="826785" cy="1099165"/>
                <a:chOff x="3617857" y="3284717"/>
                <a:chExt cx="826785" cy="1099165"/>
              </a:xfrm>
            </p:grpSpPr>
            <p:sp>
              <p:nvSpPr>
                <p:cNvPr id="5596" name="Google Shape;5596;p6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62"/>
              <p:cNvGrpSpPr/>
              <p:nvPr/>
            </p:nvGrpSpPr>
            <p:grpSpPr>
              <a:xfrm>
                <a:off x="4180904" y="4251758"/>
                <a:ext cx="37783" cy="32420"/>
                <a:chOff x="4180904" y="4251758"/>
                <a:chExt cx="37783" cy="32420"/>
              </a:xfrm>
            </p:grpSpPr>
            <p:sp>
              <p:nvSpPr>
                <p:cNvPr id="5653" name="Google Shape;5653;p6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62"/>
              <p:cNvGrpSpPr/>
              <p:nvPr/>
            </p:nvGrpSpPr>
            <p:grpSpPr>
              <a:xfrm>
                <a:off x="4201644" y="4081324"/>
                <a:ext cx="37783" cy="32364"/>
                <a:chOff x="4201644" y="4081324"/>
                <a:chExt cx="37783" cy="32364"/>
              </a:xfrm>
            </p:grpSpPr>
            <p:sp>
              <p:nvSpPr>
                <p:cNvPr id="5656" name="Google Shape;5656;p6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62"/>
              <p:cNvGrpSpPr/>
              <p:nvPr/>
            </p:nvGrpSpPr>
            <p:grpSpPr>
              <a:xfrm>
                <a:off x="4284416" y="3887428"/>
                <a:ext cx="37783" cy="32451"/>
                <a:chOff x="4284416" y="3887428"/>
                <a:chExt cx="37783" cy="32451"/>
              </a:xfrm>
            </p:grpSpPr>
            <p:sp>
              <p:nvSpPr>
                <p:cNvPr id="5659" name="Google Shape;5659;p6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62"/>
              <p:cNvGrpSpPr/>
              <p:nvPr/>
            </p:nvGrpSpPr>
            <p:grpSpPr>
              <a:xfrm>
                <a:off x="4223721" y="3860404"/>
                <a:ext cx="37870" cy="32364"/>
                <a:chOff x="4223721" y="3860404"/>
                <a:chExt cx="37870" cy="32364"/>
              </a:xfrm>
            </p:grpSpPr>
            <p:sp>
              <p:nvSpPr>
                <p:cNvPr id="5662" name="Google Shape;5662;p6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62"/>
              <p:cNvGrpSpPr/>
              <p:nvPr/>
            </p:nvGrpSpPr>
            <p:grpSpPr>
              <a:xfrm>
                <a:off x="4104889" y="3699242"/>
                <a:ext cx="37776" cy="32357"/>
                <a:chOff x="4104889" y="3699242"/>
                <a:chExt cx="37776" cy="32357"/>
              </a:xfrm>
            </p:grpSpPr>
            <p:sp>
              <p:nvSpPr>
                <p:cNvPr id="5665" name="Google Shape;5665;p6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7" name="Google Shape;5667;p62"/>
              <p:cNvGrpSpPr/>
              <p:nvPr/>
            </p:nvGrpSpPr>
            <p:grpSpPr>
              <a:xfrm>
                <a:off x="4143608" y="3475121"/>
                <a:ext cx="37878" cy="32420"/>
                <a:chOff x="4143608" y="3475121"/>
                <a:chExt cx="37878" cy="32420"/>
              </a:xfrm>
            </p:grpSpPr>
            <p:sp>
              <p:nvSpPr>
                <p:cNvPr id="5668" name="Google Shape;5668;p6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0" name="Google Shape;5670;p62"/>
              <p:cNvGrpSpPr/>
              <p:nvPr/>
            </p:nvGrpSpPr>
            <p:grpSpPr>
              <a:xfrm>
                <a:off x="4217248" y="3570893"/>
                <a:ext cx="37776" cy="32364"/>
                <a:chOff x="4217248" y="3570893"/>
                <a:chExt cx="37776" cy="32364"/>
              </a:xfrm>
            </p:grpSpPr>
            <p:sp>
              <p:nvSpPr>
                <p:cNvPr id="5671" name="Google Shape;5671;p6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62"/>
              <p:cNvGrpSpPr/>
              <p:nvPr/>
            </p:nvGrpSpPr>
            <p:grpSpPr>
              <a:xfrm>
                <a:off x="4255307" y="3431612"/>
                <a:ext cx="37776" cy="32451"/>
                <a:chOff x="4255307" y="3431612"/>
                <a:chExt cx="37776" cy="32451"/>
              </a:xfrm>
            </p:grpSpPr>
            <p:sp>
              <p:nvSpPr>
                <p:cNvPr id="5674" name="Google Shape;5674;p6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62"/>
              <p:cNvGrpSpPr/>
              <p:nvPr/>
            </p:nvGrpSpPr>
            <p:grpSpPr>
              <a:xfrm>
                <a:off x="3853052" y="3577398"/>
                <a:ext cx="37776" cy="32420"/>
                <a:chOff x="3853052" y="3577398"/>
                <a:chExt cx="37776" cy="32420"/>
              </a:xfrm>
            </p:grpSpPr>
            <p:sp>
              <p:nvSpPr>
                <p:cNvPr id="5677" name="Google Shape;5677;p6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62"/>
              <p:cNvGrpSpPr/>
              <p:nvPr/>
            </p:nvGrpSpPr>
            <p:grpSpPr>
              <a:xfrm>
                <a:off x="4039908" y="3412107"/>
                <a:ext cx="37776" cy="32357"/>
                <a:chOff x="4039908" y="3412107"/>
                <a:chExt cx="37776" cy="32357"/>
              </a:xfrm>
            </p:grpSpPr>
            <p:sp>
              <p:nvSpPr>
                <p:cNvPr id="5680" name="Google Shape;5680;p6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62"/>
              <p:cNvGrpSpPr/>
              <p:nvPr/>
            </p:nvGrpSpPr>
            <p:grpSpPr>
              <a:xfrm>
                <a:off x="4017360" y="3342061"/>
                <a:ext cx="37870" cy="32380"/>
                <a:chOff x="4017360" y="3342061"/>
                <a:chExt cx="37870" cy="32380"/>
              </a:xfrm>
            </p:grpSpPr>
            <p:sp>
              <p:nvSpPr>
                <p:cNvPr id="5683" name="Google Shape;5683;p6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5" name="Google Shape;5685;p6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7" name="Google Shape;5687;p62"/>
              <p:cNvGrpSpPr/>
              <p:nvPr/>
            </p:nvGrpSpPr>
            <p:grpSpPr>
              <a:xfrm>
                <a:off x="3750870" y="3418650"/>
                <a:ext cx="37776" cy="32380"/>
                <a:chOff x="3750870" y="3418650"/>
                <a:chExt cx="37776" cy="32380"/>
              </a:xfrm>
            </p:grpSpPr>
            <p:sp>
              <p:nvSpPr>
                <p:cNvPr id="5688" name="Google Shape;5688;p6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0" name="Google Shape;5690;p62"/>
              <p:cNvGrpSpPr/>
              <p:nvPr/>
            </p:nvGrpSpPr>
            <p:grpSpPr>
              <a:xfrm>
                <a:off x="3632509" y="3274438"/>
                <a:ext cx="37783" cy="32357"/>
                <a:chOff x="3632509" y="3274438"/>
                <a:chExt cx="37783" cy="32357"/>
              </a:xfrm>
            </p:grpSpPr>
            <p:sp>
              <p:nvSpPr>
                <p:cNvPr id="5691" name="Google Shape;5691;p6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62"/>
              <p:cNvGrpSpPr/>
              <p:nvPr/>
            </p:nvGrpSpPr>
            <p:grpSpPr>
              <a:xfrm>
                <a:off x="3906424" y="3297561"/>
                <a:ext cx="37776" cy="32451"/>
                <a:chOff x="3906424" y="3297561"/>
                <a:chExt cx="37776" cy="32451"/>
              </a:xfrm>
            </p:grpSpPr>
            <p:sp>
              <p:nvSpPr>
                <p:cNvPr id="5694" name="Google Shape;5694;p6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62"/>
              <p:cNvGrpSpPr/>
              <p:nvPr/>
            </p:nvGrpSpPr>
            <p:grpSpPr>
              <a:xfrm>
                <a:off x="3866084" y="3412107"/>
                <a:ext cx="37776" cy="32357"/>
                <a:chOff x="3866084" y="3412107"/>
                <a:chExt cx="37776" cy="32357"/>
              </a:xfrm>
            </p:grpSpPr>
            <p:sp>
              <p:nvSpPr>
                <p:cNvPr id="5697" name="Google Shape;5697;p6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62"/>
              <p:cNvGrpSpPr/>
              <p:nvPr/>
            </p:nvGrpSpPr>
            <p:grpSpPr>
              <a:xfrm>
                <a:off x="4023919" y="3766409"/>
                <a:ext cx="37783" cy="32357"/>
                <a:chOff x="4023919" y="3766409"/>
                <a:chExt cx="37783" cy="32357"/>
              </a:xfrm>
            </p:grpSpPr>
            <p:sp>
              <p:nvSpPr>
                <p:cNvPr id="5700" name="Google Shape;5700;p6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62"/>
              <p:cNvGrpSpPr/>
              <p:nvPr/>
            </p:nvGrpSpPr>
            <p:grpSpPr>
              <a:xfrm>
                <a:off x="3973882" y="3779449"/>
                <a:ext cx="37776" cy="32357"/>
                <a:chOff x="3973882" y="3779449"/>
                <a:chExt cx="37776" cy="32357"/>
              </a:xfrm>
            </p:grpSpPr>
            <p:sp>
              <p:nvSpPr>
                <p:cNvPr id="5703" name="Google Shape;5703;p6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62"/>
              <p:cNvGrpSpPr/>
              <p:nvPr/>
            </p:nvGrpSpPr>
            <p:grpSpPr>
              <a:xfrm>
                <a:off x="4073398" y="3838028"/>
                <a:ext cx="37776" cy="32380"/>
                <a:chOff x="4073398" y="3838028"/>
                <a:chExt cx="37776" cy="32380"/>
              </a:xfrm>
            </p:grpSpPr>
            <p:sp>
              <p:nvSpPr>
                <p:cNvPr id="5706" name="Google Shape;5706;p6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8" name="Google Shape;5708;p62"/>
              <p:cNvGrpSpPr/>
              <p:nvPr/>
            </p:nvGrpSpPr>
            <p:grpSpPr>
              <a:xfrm>
                <a:off x="4342672" y="4144496"/>
                <a:ext cx="37752" cy="32364"/>
                <a:chOff x="4342672" y="4144496"/>
                <a:chExt cx="37752" cy="32364"/>
              </a:xfrm>
            </p:grpSpPr>
            <p:sp>
              <p:nvSpPr>
                <p:cNvPr id="5709" name="Google Shape;5709;p6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62"/>
              <p:cNvGrpSpPr/>
              <p:nvPr/>
            </p:nvGrpSpPr>
            <p:grpSpPr>
              <a:xfrm>
                <a:off x="4406386" y="4056872"/>
                <a:ext cx="37783" cy="32364"/>
                <a:chOff x="4406386" y="4056872"/>
                <a:chExt cx="37783" cy="32364"/>
              </a:xfrm>
            </p:grpSpPr>
            <p:sp>
              <p:nvSpPr>
                <p:cNvPr id="5712" name="Google Shape;5712;p6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4" name="Google Shape;5714;p62"/>
              <p:cNvGrpSpPr/>
              <p:nvPr/>
            </p:nvGrpSpPr>
            <p:grpSpPr>
              <a:xfrm>
                <a:off x="4284416" y="4245254"/>
                <a:ext cx="37783" cy="32357"/>
                <a:chOff x="4284416" y="4245254"/>
                <a:chExt cx="37783" cy="32357"/>
              </a:xfrm>
            </p:grpSpPr>
            <p:sp>
              <p:nvSpPr>
                <p:cNvPr id="5715" name="Google Shape;5715;p6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62"/>
              <p:cNvGrpSpPr/>
              <p:nvPr/>
            </p:nvGrpSpPr>
            <p:grpSpPr>
              <a:xfrm>
                <a:off x="4219057" y="4331258"/>
                <a:ext cx="37776" cy="32364"/>
                <a:chOff x="4219057" y="4331258"/>
                <a:chExt cx="37776" cy="32364"/>
              </a:xfrm>
            </p:grpSpPr>
            <p:sp>
              <p:nvSpPr>
                <p:cNvPr id="5718" name="Google Shape;5718;p6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62"/>
              <p:cNvGrpSpPr/>
              <p:nvPr/>
            </p:nvGrpSpPr>
            <p:grpSpPr>
              <a:xfrm>
                <a:off x="4204122" y="4141688"/>
                <a:ext cx="33497" cy="28699"/>
                <a:chOff x="4204122" y="4141688"/>
                <a:chExt cx="33497" cy="28699"/>
              </a:xfrm>
            </p:grpSpPr>
            <p:sp>
              <p:nvSpPr>
                <p:cNvPr id="5721" name="Google Shape;5721;p6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62"/>
              <p:cNvGrpSpPr/>
              <p:nvPr/>
            </p:nvGrpSpPr>
            <p:grpSpPr>
              <a:xfrm>
                <a:off x="4301546" y="4003869"/>
                <a:ext cx="38916" cy="33324"/>
                <a:chOff x="4301546" y="4003869"/>
                <a:chExt cx="38916" cy="33324"/>
              </a:xfrm>
            </p:grpSpPr>
            <p:sp>
              <p:nvSpPr>
                <p:cNvPr id="5724" name="Google Shape;5724;p6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62"/>
              <p:cNvGrpSpPr/>
              <p:nvPr/>
            </p:nvGrpSpPr>
            <p:grpSpPr>
              <a:xfrm>
                <a:off x="4210681" y="3924669"/>
                <a:ext cx="36549" cy="31366"/>
                <a:chOff x="4210681" y="3924669"/>
                <a:chExt cx="36549" cy="31366"/>
              </a:xfrm>
            </p:grpSpPr>
            <p:sp>
              <p:nvSpPr>
                <p:cNvPr id="5727" name="Google Shape;5727;p6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62"/>
              <p:cNvGrpSpPr/>
              <p:nvPr/>
            </p:nvGrpSpPr>
            <p:grpSpPr>
              <a:xfrm>
                <a:off x="3987771" y="3628874"/>
                <a:ext cx="31499" cy="26993"/>
                <a:chOff x="3987771" y="3628874"/>
                <a:chExt cx="31499" cy="26993"/>
              </a:xfrm>
            </p:grpSpPr>
            <p:sp>
              <p:nvSpPr>
                <p:cNvPr id="5730" name="Google Shape;5730;p6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62"/>
              <p:cNvGrpSpPr/>
              <p:nvPr/>
            </p:nvGrpSpPr>
            <p:grpSpPr>
              <a:xfrm>
                <a:off x="4087382" y="3775674"/>
                <a:ext cx="31405" cy="26898"/>
                <a:chOff x="4087382" y="3775674"/>
                <a:chExt cx="31405" cy="26898"/>
              </a:xfrm>
            </p:grpSpPr>
            <p:sp>
              <p:nvSpPr>
                <p:cNvPr id="5733" name="Google Shape;5733;p6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62"/>
              <p:cNvGrpSpPr/>
              <p:nvPr/>
            </p:nvGrpSpPr>
            <p:grpSpPr>
              <a:xfrm>
                <a:off x="4118873" y="3856637"/>
                <a:ext cx="31405" cy="26906"/>
                <a:chOff x="4118873" y="3856637"/>
                <a:chExt cx="31405" cy="26906"/>
              </a:xfrm>
            </p:grpSpPr>
            <p:sp>
              <p:nvSpPr>
                <p:cNvPr id="5736" name="Google Shape;5736;p6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62"/>
              <p:cNvGrpSpPr/>
              <p:nvPr/>
            </p:nvGrpSpPr>
            <p:grpSpPr>
              <a:xfrm>
                <a:off x="4168541" y="3639523"/>
                <a:ext cx="31499" cy="26906"/>
                <a:chOff x="4168541" y="3639523"/>
                <a:chExt cx="31499" cy="26906"/>
              </a:xfrm>
            </p:grpSpPr>
            <p:sp>
              <p:nvSpPr>
                <p:cNvPr id="5739" name="Google Shape;5739;p6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62"/>
              <p:cNvGrpSpPr/>
              <p:nvPr/>
            </p:nvGrpSpPr>
            <p:grpSpPr>
              <a:xfrm>
                <a:off x="3965789" y="3393545"/>
                <a:ext cx="31405" cy="26945"/>
                <a:chOff x="3965789" y="3393545"/>
                <a:chExt cx="31405" cy="26945"/>
              </a:xfrm>
            </p:grpSpPr>
            <p:sp>
              <p:nvSpPr>
                <p:cNvPr id="5742" name="Google Shape;5742;p6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62"/>
              <p:cNvGrpSpPr/>
              <p:nvPr/>
            </p:nvGrpSpPr>
            <p:grpSpPr>
              <a:xfrm>
                <a:off x="3925166" y="3491008"/>
                <a:ext cx="31405" cy="27001"/>
                <a:chOff x="3925166" y="3491008"/>
                <a:chExt cx="31405" cy="27001"/>
              </a:xfrm>
            </p:grpSpPr>
            <p:sp>
              <p:nvSpPr>
                <p:cNvPr id="5745" name="Google Shape;5745;p6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62"/>
              <p:cNvGrpSpPr/>
              <p:nvPr/>
            </p:nvGrpSpPr>
            <p:grpSpPr>
              <a:xfrm>
                <a:off x="3682845" y="3340976"/>
                <a:ext cx="31397" cy="26898"/>
                <a:chOff x="3682845" y="3340976"/>
                <a:chExt cx="31397" cy="26898"/>
              </a:xfrm>
            </p:grpSpPr>
            <p:sp>
              <p:nvSpPr>
                <p:cNvPr id="5748" name="Google Shape;5748;p6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62"/>
              <p:cNvGrpSpPr/>
              <p:nvPr/>
            </p:nvGrpSpPr>
            <p:grpSpPr>
              <a:xfrm>
                <a:off x="3795393" y="3353725"/>
                <a:ext cx="31499" cy="26993"/>
                <a:chOff x="3795393" y="3353725"/>
                <a:chExt cx="31499" cy="26993"/>
              </a:xfrm>
            </p:grpSpPr>
            <p:sp>
              <p:nvSpPr>
                <p:cNvPr id="5751" name="Google Shape;5751;p6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62"/>
              <p:cNvGrpSpPr/>
              <p:nvPr/>
            </p:nvGrpSpPr>
            <p:grpSpPr>
              <a:xfrm>
                <a:off x="4176909" y="4363221"/>
                <a:ext cx="38924" cy="33316"/>
                <a:chOff x="4176909" y="4363221"/>
                <a:chExt cx="38924" cy="33316"/>
              </a:xfrm>
            </p:grpSpPr>
            <p:sp>
              <p:nvSpPr>
                <p:cNvPr id="5754" name="Google Shape;5754;p6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62"/>
              <p:cNvGrpSpPr/>
              <p:nvPr/>
            </p:nvGrpSpPr>
            <p:grpSpPr>
              <a:xfrm>
                <a:off x="4226191" y="4007660"/>
                <a:ext cx="33560" cy="28770"/>
                <a:chOff x="4226191" y="4007660"/>
                <a:chExt cx="33560" cy="28770"/>
              </a:xfrm>
            </p:grpSpPr>
            <p:sp>
              <p:nvSpPr>
                <p:cNvPr id="5757" name="Google Shape;5757;p6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62"/>
              <p:cNvGrpSpPr/>
              <p:nvPr/>
            </p:nvGrpSpPr>
            <p:grpSpPr>
              <a:xfrm>
                <a:off x="3597785" y="3377045"/>
                <a:ext cx="33591" cy="28699"/>
                <a:chOff x="3597785" y="3377045"/>
                <a:chExt cx="33591" cy="28699"/>
              </a:xfrm>
            </p:grpSpPr>
            <p:sp>
              <p:nvSpPr>
                <p:cNvPr id="5760" name="Google Shape;5760;p6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62"/>
              <p:cNvGrpSpPr/>
              <p:nvPr/>
            </p:nvGrpSpPr>
            <p:grpSpPr>
              <a:xfrm>
                <a:off x="3887870" y="3669796"/>
                <a:ext cx="33591" cy="28692"/>
                <a:chOff x="3887870" y="3669796"/>
                <a:chExt cx="33591" cy="28692"/>
              </a:xfrm>
            </p:grpSpPr>
            <p:sp>
              <p:nvSpPr>
                <p:cNvPr id="5763" name="Google Shape;5763;p6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62"/>
              <p:cNvGrpSpPr/>
              <p:nvPr/>
            </p:nvGrpSpPr>
            <p:grpSpPr>
              <a:xfrm>
                <a:off x="3818320" y="3481625"/>
                <a:ext cx="33497" cy="28770"/>
                <a:chOff x="3818320" y="3481625"/>
                <a:chExt cx="33497" cy="28770"/>
              </a:xfrm>
            </p:grpSpPr>
            <p:sp>
              <p:nvSpPr>
                <p:cNvPr id="5766" name="Google Shape;5766;p6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62"/>
              <p:cNvGrpSpPr/>
              <p:nvPr/>
            </p:nvGrpSpPr>
            <p:grpSpPr>
              <a:xfrm>
                <a:off x="4278139" y="4120948"/>
                <a:ext cx="37492" cy="32129"/>
                <a:chOff x="4278139" y="4120948"/>
                <a:chExt cx="37492" cy="32129"/>
              </a:xfrm>
            </p:grpSpPr>
            <p:sp>
              <p:nvSpPr>
                <p:cNvPr id="5769" name="Google Shape;5769;p6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62"/>
              <p:cNvGrpSpPr/>
              <p:nvPr/>
            </p:nvGrpSpPr>
            <p:grpSpPr>
              <a:xfrm>
                <a:off x="4419898" y="3977388"/>
                <a:ext cx="33497" cy="28692"/>
                <a:chOff x="4419898" y="3977388"/>
                <a:chExt cx="33497" cy="28692"/>
              </a:xfrm>
            </p:grpSpPr>
            <p:sp>
              <p:nvSpPr>
                <p:cNvPr id="5772" name="Google Shape;5772;p6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62"/>
              <p:cNvGrpSpPr/>
              <p:nvPr/>
            </p:nvGrpSpPr>
            <p:grpSpPr>
              <a:xfrm>
                <a:off x="4158930" y="4034684"/>
                <a:ext cx="33497" cy="28762"/>
                <a:chOff x="4158930" y="4034684"/>
                <a:chExt cx="33497" cy="28762"/>
              </a:xfrm>
            </p:grpSpPr>
            <p:sp>
              <p:nvSpPr>
                <p:cNvPr id="5775" name="Google Shape;5775;p6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62"/>
              <p:cNvGrpSpPr/>
              <p:nvPr/>
            </p:nvGrpSpPr>
            <p:grpSpPr>
              <a:xfrm>
                <a:off x="4134949" y="3957049"/>
                <a:ext cx="33497" cy="28770"/>
                <a:chOff x="4134949" y="3957049"/>
                <a:chExt cx="33497" cy="28770"/>
              </a:xfrm>
            </p:grpSpPr>
            <p:sp>
              <p:nvSpPr>
                <p:cNvPr id="5778" name="Google Shape;5778;p6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62"/>
              <p:cNvGrpSpPr/>
              <p:nvPr/>
            </p:nvGrpSpPr>
            <p:grpSpPr>
              <a:xfrm>
                <a:off x="4193653" y="4184403"/>
                <a:ext cx="43580" cy="37264"/>
                <a:chOff x="4193653" y="4184403"/>
                <a:chExt cx="43580" cy="37264"/>
              </a:xfrm>
            </p:grpSpPr>
            <p:sp>
              <p:nvSpPr>
                <p:cNvPr id="5781" name="Google Shape;5781;p6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62"/>
              <p:cNvGrpSpPr/>
              <p:nvPr/>
            </p:nvGrpSpPr>
            <p:grpSpPr>
              <a:xfrm>
                <a:off x="4343600" y="3943844"/>
                <a:ext cx="43580" cy="37312"/>
                <a:chOff x="4343600" y="3943844"/>
                <a:chExt cx="43580" cy="37312"/>
              </a:xfrm>
            </p:grpSpPr>
            <p:sp>
              <p:nvSpPr>
                <p:cNvPr id="5784" name="Google Shape;5784;p6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62"/>
              <p:cNvGrpSpPr/>
              <p:nvPr/>
            </p:nvGrpSpPr>
            <p:grpSpPr>
              <a:xfrm>
                <a:off x="4172339" y="3381693"/>
                <a:ext cx="31499" cy="27001"/>
                <a:chOff x="4172339" y="3381693"/>
                <a:chExt cx="31499" cy="27001"/>
              </a:xfrm>
            </p:grpSpPr>
            <p:sp>
              <p:nvSpPr>
                <p:cNvPr id="5787" name="Google Shape;5787;p6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792"/>
        <p:cNvGrpSpPr/>
        <p:nvPr/>
      </p:nvGrpSpPr>
      <p:grpSpPr>
        <a:xfrm>
          <a:off x="0" y="0"/>
          <a:ext cx="0" cy="0"/>
          <a:chOff x="0" y="0"/>
          <a:chExt cx="0" cy="0"/>
        </a:xfrm>
      </p:grpSpPr>
      <p:grpSp>
        <p:nvGrpSpPr>
          <p:cNvPr id="5793" name="Google Shape;5793;p63"/>
          <p:cNvGrpSpPr/>
          <p:nvPr/>
        </p:nvGrpSpPr>
        <p:grpSpPr>
          <a:xfrm>
            <a:off x="729274" y="1175734"/>
            <a:ext cx="2507799" cy="206239"/>
            <a:chOff x="106648" y="895722"/>
            <a:chExt cx="4481413" cy="374300"/>
          </a:xfrm>
        </p:grpSpPr>
        <p:grpSp>
          <p:nvGrpSpPr>
            <p:cNvPr id="5794" name="Google Shape;5794;p63"/>
            <p:cNvGrpSpPr/>
            <p:nvPr/>
          </p:nvGrpSpPr>
          <p:grpSpPr>
            <a:xfrm>
              <a:off x="2233276" y="895722"/>
              <a:ext cx="1082667" cy="223591"/>
              <a:chOff x="4808316" y="2800065"/>
              <a:chExt cx="1999386" cy="412910"/>
            </a:xfrm>
          </p:grpSpPr>
          <p:sp>
            <p:nvSpPr>
              <p:cNvPr id="5795" name="Google Shape;5795;p6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6" name="Google Shape;5796;p63"/>
              <p:cNvGrpSpPr/>
              <p:nvPr/>
            </p:nvGrpSpPr>
            <p:grpSpPr>
              <a:xfrm>
                <a:off x="4808316" y="2800065"/>
                <a:ext cx="92400" cy="411825"/>
                <a:chOff x="845575" y="2563700"/>
                <a:chExt cx="92400" cy="411825"/>
              </a:xfrm>
            </p:grpSpPr>
            <p:cxnSp>
              <p:nvCxnSpPr>
                <p:cNvPr id="5797" name="Google Shape;5797;p6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798" name="Google Shape;5798;p6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99" name="Google Shape;5799;p63"/>
            <p:cNvGrpSpPr/>
            <p:nvPr/>
          </p:nvGrpSpPr>
          <p:grpSpPr>
            <a:xfrm>
              <a:off x="106648" y="895722"/>
              <a:ext cx="1088401" cy="223591"/>
              <a:chOff x="881025" y="2800065"/>
              <a:chExt cx="2009975" cy="412910"/>
            </a:xfrm>
          </p:grpSpPr>
          <p:sp>
            <p:nvSpPr>
              <p:cNvPr id="5800" name="Google Shape;5800;p6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1" name="Google Shape;5801;p63"/>
              <p:cNvGrpSpPr/>
              <p:nvPr/>
            </p:nvGrpSpPr>
            <p:grpSpPr>
              <a:xfrm>
                <a:off x="881025" y="2800065"/>
                <a:ext cx="92400" cy="411825"/>
                <a:chOff x="845575" y="2563700"/>
                <a:chExt cx="92400" cy="411825"/>
              </a:xfrm>
            </p:grpSpPr>
            <p:cxnSp>
              <p:nvCxnSpPr>
                <p:cNvPr id="5802" name="Google Shape;5802;p6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03" name="Google Shape;5803;p6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4" name="Google Shape;5804;p63"/>
            <p:cNvGrpSpPr/>
            <p:nvPr/>
          </p:nvGrpSpPr>
          <p:grpSpPr>
            <a:xfrm>
              <a:off x="1172346" y="1047018"/>
              <a:ext cx="1083151" cy="223003"/>
              <a:chOff x="2849073" y="3079467"/>
              <a:chExt cx="2000279" cy="411825"/>
            </a:xfrm>
          </p:grpSpPr>
          <p:sp>
            <p:nvSpPr>
              <p:cNvPr id="5805" name="Google Shape;5805;p6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6" name="Google Shape;5806;p63"/>
              <p:cNvGrpSpPr/>
              <p:nvPr/>
            </p:nvGrpSpPr>
            <p:grpSpPr>
              <a:xfrm rot="10800000">
                <a:off x="2849073" y="3079467"/>
                <a:ext cx="92400" cy="411825"/>
                <a:chOff x="2070100" y="2563700"/>
                <a:chExt cx="92400" cy="411825"/>
              </a:xfrm>
            </p:grpSpPr>
            <p:cxnSp>
              <p:nvCxnSpPr>
                <p:cNvPr id="5807" name="Google Shape;5807;p6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08" name="Google Shape;5808;p6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9" name="Google Shape;5809;p63"/>
            <p:cNvGrpSpPr/>
            <p:nvPr/>
          </p:nvGrpSpPr>
          <p:grpSpPr>
            <a:xfrm>
              <a:off x="3290132" y="1047018"/>
              <a:ext cx="1297929" cy="223003"/>
              <a:chOff x="6760035" y="3079467"/>
              <a:chExt cx="2396914" cy="411825"/>
            </a:xfrm>
          </p:grpSpPr>
          <p:sp>
            <p:nvSpPr>
              <p:cNvPr id="5810" name="Google Shape;5810;p6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1" name="Google Shape;5811;p63"/>
              <p:cNvGrpSpPr/>
              <p:nvPr/>
            </p:nvGrpSpPr>
            <p:grpSpPr>
              <a:xfrm rot="10800000">
                <a:off x="6760035" y="3079467"/>
                <a:ext cx="92400" cy="411825"/>
                <a:chOff x="2070100" y="2563700"/>
                <a:chExt cx="92400" cy="411825"/>
              </a:xfrm>
            </p:grpSpPr>
            <p:cxnSp>
              <p:nvCxnSpPr>
                <p:cNvPr id="5812" name="Google Shape;5812;p6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13" name="Google Shape;5813;p6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14" name="Google Shape;5814;p63"/>
          <p:cNvGrpSpPr/>
          <p:nvPr/>
        </p:nvGrpSpPr>
        <p:grpSpPr>
          <a:xfrm>
            <a:off x="2147036" y="3575105"/>
            <a:ext cx="1086701" cy="799429"/>
            <a:chOff x="2183288" y="3555572"/>
            <a:chExt cx="1136241" cy="835873"/>
          </a:xfrm>
        </p:grpSpPr>
        <p:sp>
          <p:nvSpPr>
            <p:cNvPr id="5815" name="Google Shape;5815;p6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6" name="Google Shape;5816;p63"/>
            <p:cNvGrpSpPr/>
            <p:nvPr/>
          </p:nvGrpSpPr>
          <p:grpSpPr>
            <a:xfrm>
              <a:off x="2205895" y="3637269"/>
              <a:ext cx="1089848" cy="724993"/>
              <a:chOff x="2205895" y="3637269"/>
              <a:chExt cx="1089848" cy="724993"/>
            </a:xfrm>
          </p:grpSpPr>
          <p:sp>
            <p:nvSpPr>
              <p:cNvPr id="5817" name="Google Shape;5817;p6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3" name="Google Shape;5823;p6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24" name="Google Shape;5824;p6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825" name="Google Shape;5825;p63"/>
            <p:cNvGrpSpPr/>
            <p:nvPr/>
          </p:nvGrpSpPr>
          <p:grpSpPr>
            <a:xfrm>
              <a:off x="3173850" y="3779426"/>
              <a:ext cx="145679" cy="70048"/>
              <a:chOff x="3173850" y="3779426"/>
              <a:chExt cx="145679" cy="70048"/>
            </a:xfrm>
          </p:grpSpPr>
          <p:cxnSp>
            <p:nvCxnSpPr>
              <p:cNvPr id="5826" name="Google Shape;5826;p6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827" name="Google Shape;5827;p6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63"/>
            <p:cNvGrpSpPr/>
            <p:nvPr/>
          </p:nvGrpSpPr>
          <p:grpSpPr>
            <a:xfrm>
              <a:off x="2183288" y="4139483"/>
              <a:ext cx="145133" cy="70048"/>
              <a:chOff x="2183288" y="4139483"/>
              <a:chExt cx="145133" cy="70048"/>
            </a:xfrm>
          </p:grpSpPr>
          <p:cxnSp>
            <p:nvCxnSpPr>
              <p:cNvPr id="5829" name="Google Shape;5829;p6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830" name="Google Shape;5830;p6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1" name="Google Shape;5831;p6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32" name="Google Shape;5832;p6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833" name="Google Shape;5833;p63"/>
            <p:cNvGrpSpPr/>
            <p:nvPr/>
          </p:nvGrpSpPr>
          <p:grpSpPr>
            <a:xfrm>
              <a:off x="2943836" y="4268886"/>
              <a:ext cx="60717" cy="122559"/>
              <a:chOff x="2943836" y="4268886"/>
              <a:chExt cx="60717" cy="122559"/>
            </a:xfrm>
          </p:grpSpPr>
          <p:sp>
            <p:nvSpPr>
              <p:cNvPr id="5834" name="Google Shape;5834;p6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35" name="Google Shape;5835;p6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836" name="Google Shape;5836;p63"/>
          <p:cNvGrpSpPr/>
          <p:nvPr/>
        </p:nvGrpSpPr>
        <p:grpSpPr>
          <a:xfrm>
            <a:off x="3409981" y="1496104"/>
            <a:ext cx="1675870" cy="758251"/>
            <a:chOff x="3530532" y="1496185"/>
            <a:chExt cx="1562000" cy="706730"/>
          </a:xfrm>
        </p:grpSpPr>
        <p:cxnSp>
          <p:nvCxnSpPr>
            <p:cNvPr id="5837" name="Google Shape;5837;p6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838" name="Google Shape;5838;p63"/>
            <p:cNvGrpSpPr/>
            <p:nvPr/>
          </p:nvGrpSpPr>
          <p:grpSpPr>
            <a:xfrm>
              <a:off x="3530532" y="1496185"/>
              <a:ext cx="323430" cy="463587"/>
              <a:chOff x="3530532" y="1496185"/>
              <a:chExt cx="323430" cy="463587"/>
            </a:xfrm>
          </p:grpSpPr>
          <p:grpSp>
            <p:nvGrpSpPr>
              <p:cNvPr id="5839" name="Google Shape;5839;p63"/>
              <p:cNvGrpSpPr/>
              <p:nvPr/>
            </p:nvGrpSpPr>
            <p:grpSpPr>
              <a:xfrm>
                <a:off x="3567462" y="1496185"/>
                <a:ext cx="286500" cy="361376"/>
                <a:chOff x="3567462" y="1496185"/>
                <a:chExt cx="286500" cy="361376"/>
              </a:xfrm>
            </p:grpSpPr>
            <p:cxnSp>
              <p:nvCxnSpPr>
                <p:cNvPr id="5840" name="Google Shape;5840;p6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841" name="Google Shape;5841;p6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2" name="Google Shape;5842;p6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63"/>
            <p:cNvGrpSpPr/>
            <p:nvPr/>
          </p:nvGrpSpPr>
          <p:grpSpPr>
            <a:xfrm>
              <a:off x="3891569" y="1779209"/>
              <a:ext cx="323945" cy="423706"/>
              <a:chOff x="3891569" y="1779209"/>
              <a:chExt cx="323945" cy="423706"/>
            </a:xfrm>
          </p:grpSpPr>
          <p:grpSp>
            <p:nvGrpSpPr>
              <p:cNvPr id="5844" name="Google Shape;5844;p63"/>
              <p:cNvGrpSpPr/>
              <p:nvPr/>
            </p:nvGrpSpPr>
            <p:grpSpPr>
              <a:xfrm>
                <a:off x="3929014" y="1881638"/>
                <a:ext cx="286500" cy="321278"/>
                <a:chOff x="3929014" y="1881638"/>
                <a:chExt cx="286500" cy="321278"/>
              </a:xfrm>
            </p:grpSpPr>
            <p:cxnSp>
              <p:nvCxnSpPr>
                <p:cNvPr id="5845" name="Google Shape;5845;p6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846" name="Google Shape;5846;p6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7" name="Google Shape;5847;p6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63"/>
            <p:cNvGrpSpPr/>
            <p:nvPr/>
          </p:nvGrpSpPr>
          <p:grpSpPr>
            <a:xfrm>
              <a:off x="4252606" y="1496185"/>
              <a:ext cx="324721" cy="463587"/>
              <a:chOff x="4252606" y="1496185"/>
              <a:chExt cx="324721" cy="463587"/>
            </a:xfrm>
          </p:grpSpPr>
          <p:grpSp>
            <p:nvGrpSpPr>
              <p:cNvPr id="5849" name="Google Shape;5849;p63"/>
              <p:cNvGrpSpPr/>
              <p:nvPr/>
            </p:nvGrpSpPr>
            <p:grpSpPr>
              <a:xfrm>
                <a:off x="4290828" y="1496185"/>
                <a:ext cx="286500" cy="361376"/>
                <a:chOff x="4290828" y="1496185"/>
                <a:chExt cx="286500" cy="361376"/>
              </a:xfrm>
            </p:grpSpPr>
            <p:cxnSp>
              <p:nvCxnSpPr>
                <p:cNvPr id="5850" name="Google Shape;5850;p6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851" name="Google Shape;5851;p6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2" name="Google Shape;5852;p6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63"/>
            <p:cNvGrpSpPr/>
            <p:nvPr/>
          </p:nvGrpSpPr>
          <p:grpSpPr>
            <a:xfrm>
              <a:off x="4613643" y="1763716"/>
              <a:ext cx="325308" cy="439200"/>
              <a:chOff x="4613643" y="1763716"/>
              <a:chExt cx="325308" cy="439200"/>
            </a:xfrm>
          </p:grpSpPr>
          <p:grpSp>
            <p:nvGrpSpPr>
              <p:cNvPr id="5854" name="Google Shape;5854;p63"/>
              <p:cNvGrpSpPr/>
              <p:nvPr/>
            </p:nvGrpSpPr>
            <p:grpSpPr>
              <a:xfrm>
                <a:off x="4652451" y="1879538"/>
                <a:ext cx="286500" cy="323378"/>
                <a:chOff x="4652451" y="1879538"/>
                <a:chExt cx="286500" cy="323378"/>
              </a:xfrm>
            </p:grpSpPr>
            <p:cxnSp>
              <p:nvCxnSpPr>
                <p:cNvPr id="5855" name="Google Shape;5855;p6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856" name="Google Shape;5856;p6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7" name="Google Shape;5857;p6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8" name="Google Shape;5858;p63"/>
          <p:cNvGrpSpPr/>
          <p:nvPr/>
        </p:nvGrpSpPr>
        <p:grpSpPr>
          <a:xfrm>
            <a:off x="3421841" y="2349730"/>
            <a:ext cx="1652173" cy="391517"/>
            <a:chOff x="3512551" y="2358270"/>
            <a:chExt cx="1597383" cy="378533"/>
          </a:xfrm>
        </p:grpSpPr>
        <p:cxnSp>
          <p:nvCxnSpPr>
            <p:cNvPr id="5859" name="Google Shape;5859;p63"/>
            <p:cNvCxnSpPr>
              <a:stCxn id="5860" idx="6"/>
              <a:endCxn id="586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862" name="Google Shape;5862;p63"/>
            <p:cNvGrpSpPr/>
            <p:nvPr/>
          </p:nvGrpSpPr>
          <p:grpSpPr>
            <a:xfrm>
              <a:off x="3512551" y="2358270"/>
              <a:ext cx="225647" cy="307714"/>
              <a:chOff x="2182679" y="2004714"/>
              <a:chExt cx="792300" cy="1080458"/>
            </a:xfrm>
          </p:grpSpPr>
          <p:cxnSp>
            <p:nvCxnSpPr>
              <p:cNvPr id="5863" name="Google Shape;5863;p63"/>
              <p:cNvCxnSpPr>
                <a:stCxn id="586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860" name="Google Shape;5860;p6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63"/>
            <p:cNvGrpSpPr/>
            <p:nvPr/>
          </p:nvGrpSpPr>
          <p:grpSpPr>
            <a:xfrm>
              <a:off x="3969644" y="2440153"/>
              <a:ext cx="225853" cy="296651"/>
              <a:chOff x="3775710" y="1729289"/>
              <a:chExt cx="136500" cy="179289"/>
            </a:xfrm>
          </p:grpSpPr>
          <p:cxnSp>
            <p:nvCxnSpPr>
              <p:cNvPr id="5866" name="Google Shape;5866;p6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867" name="Google Shape;5867;p6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9" name="Google Shape;5869;p63"/>
            <p:cNvGrpSpPr/>
            <p:nvPr/>
          </p:nvGrpSpPr>
          <p:grpSpPr>
            <a:xfrm>
              <a:off x="4427051" y="2358270"/>
              <a:ext cx="225647" cy="307714"/>
              <a:chOff x="5393704" y="2004714"/>
              <a:chExt cx="792300" cy="1080458"/>
            </a:xfrm>
          </p:grpSpPr>
          <p:cxnSp>
            <p:nvCxnSpPr>
              <p:cNvPr id="5870" name="Google Shape;5870;p63"/>
              <p:cNvCxnSpPr>
                <a:stCxn id="587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872" name="Google Shape;5872;p6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63"/>
            <p:cNvGrpSpPr/>
            <p:nvPr/>
          </p:nvGrpSpPr>
          <p:grpSpPr>
            <a:xfrm>
              <a:off x="4884287" y="2440252"/>
              <a:ext cx="225647" cy="296532"/>
              <a:chOff x="6999166" y="2292572"/>
              <a:chExt cx="792300" cy="1041192"/>
            </a:xfrm>
          </p:grpSpPr>
          <p:cxnSp>
            <p:nvCxnSpPr>
              <p:cNvPr id="5874" name="Google Shape;5874;p6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861" name="Google Shape;5861;p6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6" name="Google Shape;5876;p63"/>
          <p:cNvGrpSpPr/>
          <p:nvPr/>
        </p:nvGrpSpPr>
        <p:grpSpPr>
          <a:xfrm>
            <a:off x="6842649" y="1185930"/>
            <a:ext cx="1581844" cy="732818"/>
            <a:chOff x="634175" y="2986275"/>
            <a:chExt cx="3147949" cy="1458344"/>
          </a:xfrm>
        </p:grpSpPr>
        <p:cxnSp>
          <p:nvCxnSpPr>
            <p:cNvPr id="5877" name="Google Shape;5877;p63"/>
            <p:cNvCxnSpPr>
              <a:stCxn id="5878" idx="4"/>
              <a:endCxn id="5879"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5880" name="Google Shape;5880;p63"/>
            <p:cNvCxnSpPr>
              <a:stCxn id="5879" idx="0"/>
              <a:endCxn id="588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882" name="Google Shape;5882;p63"/>
            <p:cNvCxnSpPr>
              <a:stCxn id="5881" idx="4"/>
              <a:endCxn id="588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884" name="Google Shape;5884;p63"/>
            <p:cNvCxnSpPr>
              <a:stCxn id="5883" idx="0"/>
              <a:endCxn id="5885"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5885" name="Google Shape;5885;p6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881" name="Google Shape;5881;p6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878" name="Google Shape;5878;p6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883" name="Google Shape;5883;p6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879" name="Google Shape;5879;p6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886" name="Google Shape;5886;p63"/>
          <p:cNvGrpSpPr/>
          <p:nvPr/>
        </p:nvGrpSpPr>
        <p:grpSpPr>
          <a:xfrm>
            <a:off x="3410364" y="2880240"/>
            <a:ext cx="1675128" cy="313674"/>
            <a:chOff x="998425" y="1182125"/>
            <a:chExt cx="1065400" cy="199500"/>
          </a:xfrm>
        </p:grpSpPr>
        <p:sp>
          <p:nvSpPr>
            <p:cNvPr id="5887" name="Google Shape;5887;p6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63"/>
          <p:cNvGrpSpPr/>
          <p:nvPr/>
        </p:nvGrpSpPr>
        <p:grpSpPr>
          <a:xfrm>
            <a:off x="3410363" y="3836206"/>
            <a:ext cx="1675129" cy="525345"/>
            <a:chOff x="5194708" y="3484366"/>
            <a:chExt cx="3148148" cy="987304"/>
          </a:xfrm>
        </p:grpSpPr>
        <p:grpSp>
          <p:nvGrpSpPr>
            <p:cNvPr id="5893" name="Google Shape;5893;p63"/>
            <p:cNvGrpSpPr/>
            <p:nvPr/>
          </p:nvGrpSpPr>
          <p:grpSpPr>
            <a:xfrm>
              <a:off x="7531521" y="3484366"/>
              <a:ext cx="811335" cy="987304"/>
              <a:chOff x="3379425" y="1617275"/>
              <a:chExt cx="1090650" cy="1327200"/>
            </a:xfrm>
          </p:grpSpPr>
          <p:sp>
            <p:nvSpPr>
              <p:cNvPr id="5894" name="Google Shape;5894;p6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7" name="Google Shape;5897;p63"/>
            <p:cNvGrpSpPr/>
            <p:nvPr/>
          </p:nvGrpSpPr>
          <p:grpSpPr>
            <a:xfrm>
              <a:off x="6752546" y="3484366"/>
              <a:ext cx="811428" cy="987304"/>
              <a:chOff x="2332275" y="1617275"/>
              <a:chExt cx="1090775" cy="1327200"/>
            </a:xfrm>
          </p:grpSpPr>
          <p:sp>
            <p:nvSpPr>
              <p:cNvPr id="5898" name="Google Shape;5898;p6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63"/>
            <p:cNvGrpSpPr/>
            <p:nvPr/>
          </p:nvGrpSpPr>
          <p:grpSpPr>
            <a:xfrm>
              <a:off x="5973664" y="3484366"/>
              <a:ext cx="811335" cy="987304"/>
              <a:chOff x="1285250" y="1617275"/>
              <a:chExt cx="1090650" cy="1327200"/>
            </a:xfrm>
          </p:grpSpPr>
          <p:sp>
            <p:nvSpPr>
              <p:cNvPr id="5902" name="Google Shape;5902;p6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63"/>
            <p:cNvGrpSpPr/>
            <p:nvPr/>
          </p:nvGrpSpPr>
          <p:grpSpPr>
            <a:xfrm>
              <a:off x="5194708" y="3484366"/>
              <a:ext cx="811409" cy="987304"/>
              <a:chOff x="238125" y="1617275"/>
              <a:chExt cx="1090750" cy="1327200"/>
            </a:xfrm>
          </p:grpSpPr>
          <p:sp>
            <p:nvSpPr>
              <p:cNvPr id="5906" name="Google Shape;5906;p6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9" name="Google Shape;5909;p63"/>
          <p:cNvGrpSpPr/>
          <p:nvPr/>
        </p:nvGrpSpPr>
        <p:grpSpPr>
          <a:xfrm>
            <a:off x="6844048" y="2482095"/>
            <a:ext cx="1579046" cy="522230"/>
            <a:chOff x="6853641" y="2534077"/>
            <a:chExt cx="1515545" cy="501229"/>
          </a:xfrm>
        </p:grpSpPr>
        <p:grpSp>
          <p:nvGrpSpPr>
            <p:cNvPr id="5910" name="Google Shape;5910;p63"/>
            <p:cNvGrpSpPr/>
            <p:nvPr/>
          </p:nvGrpSpPr>
          <p:grpSpPr>
            <a:xfrm>
              <a:off x="6853641" y="2618923"/>
              <a:ext cx="1515545" cy="324556"/>
              <a:chOff x="6853641" y="2618923"/>
              <a:chExt cx="1515545" cy="324556"/>
            </a:xfrm>
          </p:grpSpPr>
          <p:sp>
            <p:nvSpPr>
              <p:cNvPr id="5911" name="Google Shape;5911;p6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6" name="Google Shape;5916;p6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1" name="Google Shape;5921;p63"/>
          <p:cNvGrpSpPr/>
          <p:nvPr/>
        </p:nvGrpSpPr>
        <p:grpSpPr>
          <a:xfrm>
            <a:off x="3438940" y="3357136"/>
            <a:ext cx="1617976" cy="346616"/>
            <a:chOff x="1808063" y="4294338"/>
            <a:chExt cx="3370782" cy="721817"/>
          </a:xfrm>
        </p:grpSpPr>
        <p:sp>
          <p:nvSpPr>
            <p:cNvPr id="5922" name="Google Shape;5922;p6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63"/>
          <p:cNvGrpSpPr/>
          <p:nvPr/>
        </p:nvGrpSpPr>
        <p:grpSpPr>
          <a:xfrm>
            <a:off x="5264936" y="4023886"/>
            <a:ext cx="1417067" cy="350605"/>
            <a:chOff x="4234950" y="2101012"/>
            <a:chExt cx="4219974" cy="1044090"/>
          </a:xfrm>
        </p:grpSpPr>
        <p:sp>
          <p:nvSpPr>
            <p:cNvPr id="5933" name="Google Shape;5933;p6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9" name="Google Shape;5949;p63"/>
          <p:cNvGrpSpPr/>
          <p:nvPr/>
        </p:nvGrpSpPr>
        <p:grpSpPr>
          <a:xfrm>
            <a:off x="6840408" y="2014643"/>
            <a:ext cx="1586327" cy="371557"/>
            <a:chOff x="1247650" y="2075423"/>
            <a:chExt cx="6648477" cy="1557238"/>
          </a:xfrm>
        </p:grpSpPr>
        <p:sp>
          <p:nvSpPr>
            <p:cNvPr id="5950" name="Google Shape;5950;p6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63"/>
          <p:cNvGrpSpPr/>
          <p:nvPr/>
        </p:nvGrpSpPr>
        <p:grpSpPr>
          <a:xfrm>
            <a:off x="5271678" y="1167833"/>
            <a:ext cx="1415601" cy="1648533"/>
            <a:chOff x="1839112" y="2209163"/>
            <a:chExt cx="1918159" cy="2233784"/>
          </a:xfrm>
        </p:grpSpPr>
        <p:sp>
          <p:nvSpPr>
            <p:cNvPr id="5957" name="Google Shape;5957;p6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60" name="Google Shape;5960;p63"/>
            <p:cNvCxnSpPr>
              <a:stCxn id="5957" idx="6"/>
              <a:endCxn id="5958"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961" name="Google Shape;5961;p63"/>
            <p:cNvCxnSpPr>
              <a:stCxn id="5958" idx="4"/>
              <a:endCxn id="596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963" name="Google Shape;5963;p63"/>
            <p:cNvCxnSpPr>
              <a:stCxn id="5962" idx="6"/>
              <a:endCxn id="5959"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964" name="Google Shape;5964;p63"/>
            <p:cNvCxnSpPr>
              <a:stCxn id="5959" idx="4"/>
              <a:endCxn id="596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962" name="Google Shape;5962;p6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67" name="Google Shape;5967;p63"/>
            <p:cNvCxnSpPr>
              <a:endCxn id="596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968" name="Google Shape;5968;p63"/>
          <p:cNvGrpSpPr/>
          <p:nvPr/>
        </p:nvGrpSpPr>
        <p:grpSpPr>
          <a:xfrm>
            <a:off x="3428944" y="1185917"/>
            <a:ext cx="1637968" cy="154942"/>
            <a:chOff x="238125" y="2506075"/>
            <a:chExt cx="7115411" cy="673075"/>
          </a:xfrm>
        </p:grpSpPr>
        <p:sp>
          <p:nvSpPr>
            <p:cNvPr id="5969" name="Google Shape;5969;p6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63"/>
          <p:cNvGrpSpPr/>
          <p:nvPr/>
        </p:nvGrpSpPr>
        <p:grpSpPr>
          <a:xfrm>
            <a:off x="1969680" y="1500635"/>
            <a:ext cx="1262932" cy="785408"/>
            <a:chOff x="548861" y="389676"/>
            <a:chExt cx="3843371" cy="2390163"/>
          </a:xfrm>
        </p:grpSpPr>
        <p:cxnSp>
          <p:nvCxnSpPr>
            <p:cNvPr id="5975" name="Google Shape;5975;p6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976" name="Google Shape;5976;p6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977" name="Google Shape;5977;p6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978" name="Google Shape;5978;p6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979" name="Google Shape;5979;p6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980" name="Google Shape;5980;p6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81" name="Google Shape;5981;p6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982" name="Google Shape;5982;p6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63"/>
          <p:cNvGrpSpPr/>
          <p:nvPr/>
        </p:nvGrpSpPr>
        <p:grpSpPr>
          <a:xfrm>
            <a:off x="757812" y="2607512"/>
            <a:ext cx="1412054" cy="633562"/>
            <a:chOff x="1187400" y="2529299"/>
            <a:chExt cx="6769193" cy="2241903"/>
          </a:xfrm>
        </p:grpSpPr>
        <p:sp>
          <p:nvSpPr>
            <p:cNvPr id="5989" name="Google Shape;5989;p6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990" name="Google Shape;5990;p6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91" name="Google Shape;5991;p6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92" name="Google Shape;5992;p6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93" name="Google Shape;5993;p6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94" name="Google Shape;5994;p6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995" name="Google Shape;5995;p6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996" name="Google Shape;5996;p63"/>
            <p:cNvCxnSpPr>
              <a:stCxn id="5989" idx="2"/>
              <a:endCxn id="5990"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97" name="Google Shape;5997;p63"/>
            <p:cNvCxnSpPr>
              <a:stCxn id="5991" idx="0"/>
              <a:endCxn id="5989"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98" name="Google Shape;5998;p63"/>
            <p:cNvCxnSpPr>
              <a:stCxn id="5991" idx="2"/>
              <a:endCxn id="5993"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999" name="Google Shape;5999;p63"/>
            <p:cNvCxnSpPr>
              <a:stCxn id="5992" idx="0"/>
              <a:endCxn id="5991"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00" name="Google Shape;6000;p63"/>
            <p:cNvCxnSpPr>
              <a:stCxn id="5990" idx="2"/>
              <a:endCxn id="5995"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01" name="Google Shape;6001;p63"/>
            <p:cNvCxnSpPr>
              <a:stCxn id="5994" idx="0"/>
              <a:endCxn id="5990"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002" name="Google Shape;6002;p63"/>
          <p:cNvGrpSpPr/>
          <p:nvPr/>
        </p:nvGrpSpPr>
        <p:grpSpPr>
          <a:xfrm>
            <a:off x="6844058" y="3100221"/>
            <a:ext cx="1579035" cy="540873"/>
            <a:chOff x="6895650" y="3126697"/>
            <a:chExt cx="1436662" cy="492105"/>
          </a:xfrm>
        </p:grpSpPr>
        <p:sp>
          <p:nvSpPr>
            <p:cNvPr id="6003" name="Google Shape;6003;p6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8" name="Google Shape;6008;p63"/>
            <p:cNvGrpSpPr/>
            <p:nvPr/>
          </p:nvGrpSpPr>
          <p:grpSpPr>
            <a:xfrm>
              <a:off x="6995957" y="3335810"/>
              <a:ext cx="1230393" cy="71754"/>
              <a:chOff x="6995957" y="3287964"/>
              <a:chExt cx="1230393" cy="71754"/>
            </a:xfrm>
          </p:grpSpPr>
          <p:sp>
            <p:nvSpPr>
              <p:cNvPr id="6009" name="Google Shape;6009;p6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4" name="Google Shape;6014;p63"/>
          <p:cNvGrpSpPr/>
          <p:nvPr/>
        </p:nvGrpSpPr>
        <p:grpSpPr>
          <a:xfrm>
            <a:off x="6842640" y="3736984"/>
            <a:ext cx="1581862" cy="650625"/>
            <a:chOff x="6777990" y="3710194"/>
            <a:chExt cx="1646915" cy="677382"/>
          </a:xfrm>
        </p:grpSpPr>
        <p:grpSp>
          <p:nvGrpSpPr>
            <p:cNvPr id="6015" name="Google Shape;6015;p63"/>
            <p:cNvGrpSpPr/>
            <p:nvPr/>
          </p:nvGrpSpPr>
          <p:grpSpPr>
            <a:xfrm>
              <a:off x="6777990" y="3874492"/>
              <a:ext cx="411129" cy="513083"/>
              <a:chOff x="6777990" y="3874492"/>
              <a:chExt cx="411129" cy="513083"/>
            </a:xfrm>
          </p:grpSpPr>
          <p:cxnSp>
            <p:nvCxnSpPr>
              <p:cNvPr id="6016" name="Google Shape;6016;p6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017" name="Google Shape;6017;p6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63"/>
            <p:cNvGrpSpPr/>
            <p:nvPr/>
          </p:nvGrpSpPr>
          <p:grpSpPr>
            <a:xfrm>
              <a:off x="7188425" y="3710194"/>
              <a:ext cx="411123" cy="520535"/>
              <a:chOff x="7188425" y="3710194"/>
              <a:chExt cx="411123" cy="520535"/>
            </a:xfrm>
          </p:grpSpPr>
          <p:cxnSp>
            <p:nvCxnSpPr>
              <p:cNvPr id="6019" name="Google Shape;6019;p6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020" name="Google Shape;6020;p6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63"/>
            <p:cNvGrpSpPr/>
            <p:nvPr/>
          </p:nvGrpSpPr>
          <p:grpSpPr>
            <a:xfrm>
              <a:off x="7603341" y="3874492"/>
              <a:ext cx="411474" cy="513083"/>
              <a:chOff x="7603341" y="3874492"/>
              <a:chExt cx="411474" cy="513083"/>
            </a:xfrm>
          </p:grpSpPr>
          <p:cxnSp>
            <p:nvCxnSpPr>
              <p:cNvPr id="6022" name="Google Shape;6022;p6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023" name="Google Shape;6023;p6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63"/>
            <p:cNvGrpSpPr/>
            <p:nvPr/>
          </p:nvGrpSpPr>
          <p:grpSpPr>
            <a:xfrm>
              <a:off x="8013776" y="3722847"/>
              <a:ext cx="411129" cy="507881"/>
              <a:chOff x="8013776" y="3722847"/>
              <a:chExt cx="411129" cy="507881"/>
            </a:xfrm>
          </p:grpSpPr>
          <p:cxnSp>
            <p:nvCxnSpPr>
              <p:cNvPr id="6025" name="Google Shape;6025;p6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026" name="Google Shape;6026;p6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7" name="Google Shape;6027;p63"/>
          <p:cNvGrpSpPr/>
          <p:nvPr/>
        </p:nvGrpSpPr>
        <p:grpSpPr>
          <a:xfrm>
            <a:off x="5262155" y="2909824"/>
            <a:ext cx="1421889" cy="1020603"/>
            <a:chOff x="5190863" y="2824811"/>
            <a:chExt cx="1544860" cy="1108869"/>
          </a:xfrm>
        </p:grpSpPr>
        <p:grpSp>
          <p:nvGrpSpPr>
            <p:cNvPr id="6028" name="Google Shape;6028;p63"/>
            <p:cNvGrpSpPr/>
            <p:nvPr/>
          </p:nvGrpSpPr>
          <p:grpSpPr>
            <a:xfrm>
              <a:off x="5938695" y="3176919"/>
              <a:ext cx="685761" cy="404739"/>
              <a:chOff x="5938695" y="3176919"/>
              <a:chExt cx="685761" cy="404739"/>
            </a:xfrm>
          </p:grpSpPr>
          <p:grpSp>
            <p:nvGrpSpPr>
              <p:cNvPr id="6029" name="Google Shape;6029;p63"/>
              <p:cNvGrpSpPr/>
              <p:nvPr/>
            </p:nvGrpSpPr>
            <p:grpSpPr>
              <a:xfrm>
                <a:off x="5938695" y="3176919"/>
                <a:ext cx="685761" cy="404739"/>
                <a:chOff x="5938695" y="3176919"/>
                <a:chExt cx="685761" cy="404739"/>
              </a:xfrm>
            </p:grpSpPr>
            <p:sp>
              <p:nvSpPr>
                <p:cNvPr id="6030" name="Google Shape;6030;p6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2" name="Google Shape;6032;p6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63"/>
            <p:cNvGrpSpPr/>
            <p:nvPr/>
          </p:nvGrpSpPr>
          <p:grpSpPr>
            <a:xfrm>
              <a:off x="5305233" y="3176835"/>
              <a:ext cx="685971" cy="404655"/>
              <a:chOff x="5305233" y="3176835"/>
              <a:chExt cx="685971" cy="404655"/>
            </a:xfrm>
          </p:grpSpPr>
          <p:grpSp>
            <p:nvGrpSpPr>
              <p:cNvPr id="6034" name="Google Shape;6034;p63"/>
              <p:cNvGrpSpPr/>
              <p:nvPr/>
            </p:nvGrpSpPr>
            <p:grpSpPr>
              <a:xfrm>
                <a:off x="5305233" y="3176835"/>
                <a:ext cx="685971" cy="404655"/>
                <a:chOff x="5305233" y="3176835"/>
                <a:chExt cx="685971" cy="404655"/>
              </a:xfrm>
            </p:grpSpPr>
            <p:sp>
              <p:nvSpPr>
                <p:cNvPr id="6035" name="Google Shape;6035;p6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7" name="Google Shape;6037;p6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8" name="Google Shape;6038;p6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9" name="Google Shape;6039;p63"/>
            <p:cNvGrpSpPr/>
            <p:nvPr/>
          </p:nvGrpSpPr>
          <p:grpSpPr>
            <a:xfrm>
              <a:off x="5657361" y="2824811"/>
              <a:ext cx="1078361" cy="404655"/>
              <a:chOff x="5657361" y="2824811"/>
              <a:chExt cx="1078361" cy="404655"/>
            </a:xfrm>
          </p:grpSpPr>
          <p:grpSp>
            <p:nvGrpSpPr>
              <p:cNvPr id="6040" name="Google Shape;6040;p63"/>
              <p:cNvGrpSpPr/>
              <p:nvPr/>
            </p:nvGrpSpPr>
            <p:grpSpPr>
              <a:xfrm>
                <a:off x="5657361" y="2824811"/>
                <a:ext cx="1078361" cy="404655"/>
                <a:chOff x="5657361" y="2824811"/>
                <a:chExt cx="1078361" cy="404655"/>
              </a:xfrm>
            </p:grpSpPr>
            <p:grpSp>
              <p:nvGrpSpPr>
                <p:cNvPr id="6041" name="Google Shape;6041;p63"/>
                <p:cNvGrpSpPr/>
                <p:nvPr/>
              </p:nvGrpSpPr>
              <p:grpSpPr>
                <a:xfrm>
                  <a:off x="5938485" y="2824811"/>
                  <a:ext cx="797237" cy="404655"/>
                  <a:chOff x="5938485" y="2824811"/>
                  <a:chExt cx="797237" cy="404655"/>
                </a:xfrm>
              </p:grpSpPr>
              <p:sp>
                <p:nvSpPr>
                  <p:cNvPr id="6042" name="Google Shape;6042;p6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4" name="Google Shape;6044;p6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5" name="Google Shape;6045;p6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63"/>
            <p:cNvGrpSpPr/>
            <p:nvPr/>
          </p:nvGrpSpPr>
          <p:grpSpPr>
            <a:xfrm>
              <a:off x="5190863" y="3528942"/>
              <a:ext cx="1078026" cy="404739"/>
              <a:chOff x="5190863" y="3528942"/>
              <a:chExt cx="1078026" cy="404739"/>
            </a:xfrm>
          </p:grpSpPr>
          <p:sp>
            <p:nvSpPr>
              <p:cNvPr id="6047" name="Google Shape;6047;p6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8" name="Google Shape;6048;p63"/>
              <p:cNvGrpSpPr/>
              <p:nvPr/>
            </p:nvGrpSpPr>
            <p:grpSpPr>
              <a:xfrm>
                <a:off x="5190863" y="3528942"/>
                <a:ext cx="1078026" cy="404739"/>
                <a:chOff x="5190863" y="3528942"/>
                <a:chExt cx="1078026" cy="404739"/>
              </a:xfrm>
            </p:grpSpPr>
            <p:sp>
              <p:nvSpPr>
                <p:cNvPr id="6049" name="Google Shape;6049;p6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51" name="Google Shape;6051;p63"/>
          <p:cNvGrpSpPr/>
          <p:nvPr/>
        </p:nvGrpSpPr>
        <p:grpSpPr>
          <a:xfrm>
            <a:off x="728162" y="1474292"/>
            <a:ext cx="1086719" cy="879487"/>
            <a:chOff x="803162" y="1474292"/>
            <a:chExt cx="1086719" cy="879487"/>
          </a:xfrm>
        </p:grpSpPr>
        <p:grpSp>
          <p:nvGrpSpPr>
            <p:cNvPr id="6052" name="Google Shape;6052;p63"/>
            <p:cNvGrpSpPr/>
            <p:nvPr/>
          </p:nvGrpSpPr>
          <p:grpSpPr>
            <a:xfrm>
              <a:off x="803162" y="1625948"/>
              <a:ext cx="445856" cy="576579"/>
              <a:chOff x="803162" y="1625948"/>
              <a:chExt cx="445856" cy="576579"/>
            </a:xfrm>
          </p:grpSpPr>
          <p:sp>
            <p:nvSpPr>
              <p:cNvPr id="6053" name="Google Shape;6053;p6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4" name="Google Shape;6054;p63"/>
              <p:cNvGrpSpPr/>
              <p:nvPr/>
            </p:nvGrpSpPr>
            <p:grpSpPr>
              <a:xfrm>
                <a:off x="1056023" y="1625948"/>
                <a:ext cx="192995" cy="576579"/>
                <a:chOff x="1056023" y="1625948"/>
                <a:chExt cx="192995" cy="576579"/>
              </a:xfrm>
            </p:grpSpPr>
            <p:sp>
              <p:nvSpPr>
                <p:cNvPr id="6055" name="Google Shape;6055;p6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0" name="Google Shape;6060;p63"/>
            <p:cNvGrpSpPr/>
            <p:nvPr/>
          </p:nvGrpSpPr>
          <p:grpSpPr>
            <a:xfrm>
              <a:off x="1371406" y="1474292"/>
              <a:ext cx="518475" cy="879487"/>
              <a:chOff x="1398231" y="1474292"/>
              <a:chExt cx="518475" cy="879487"/>
            </a:xfrm>
          </p:grpSpPr>
          <p:grpSp>
            <p:nvGrpSpPr>
              <p:cNvPr id="6061" name="Google Shape;6061;p63"/>
              <p:cNvGrpSpPr/>
              <p:nvPr/>
            </p:nvGrpSpPr>
            <p:grpSpPr>
              <a:xfrm>
                <a:off x="1398231" y="1474292"/>
                <a:ext cx="518475" cy="341643"/>
                <a:chOff x="1398231" y="1474292"/>
                <a:chExt cx="518475" cy="341643"/>
              </a:xfrm>
            </p:grpSpPr>
            <p:sp>
              <p:nvSpPr>
                <p:cNvPr id="6062" name="Google Shape;6062;p6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3" name="Google Shape;6063;p63"/>
                <p:cNvGrpSpPr/>
                <p:nvPr/>
              </p:nvGrpSpPr>
              <p:grpSpPr>
                <a:xfrm>
                  <a:off x="1616453" y="1474292"/>
                  <a:ext cx="300253" cy="341643"/>
                  <a:chOff x="1616453" y="1475379"/>
                  <a:chExt cx="300253" cy="341643"/>
                </a:xfrm>
              </p:grpSpPr>
              <p:sp>
                <p:nvSpPr>
                  <p:cNvPr id="6064" name="Google Shape;6064;p6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1" name="Google Shape;6071;p63"/>
                  <p:cNvGrpSpPr/>
                  <p:nvPr/>
                </p:nvGrpSpPr>
                <p:grpSpPr>
                  <a:xfrm>
                    <a:off x="1839639" y="1475379"/>
                    <a:ext cx="77067" cy="341643"/>
                    <a:chOff x="1839639" y="1475379"/>
                    <a:chExt cx="77067" cy="341643"/>
                  </a:xfrm>
                </p:grpSpPr>
                <p:sp>
                  <p:nvSpPr>
                    <p:cNvPr id="6072" name="Google Shape;6072;p6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74" name="Google Shape;6074;p63"/>
              <p:cNvGrpSpPr/>
              <p:nvPr/>
            </p:nvGrpSpPr>
            <p:grpSpPr>
              <a:xfrm>
                <a:off x="1398451" y="2012951"/>
                <a:ext cx="518255" cy="340828"/>
                <a:chOff x="1398451" y="2012951"/>
                <a:chExt cx="518255" cy="340828"/>
              </a:xfrm>
            </p:grpSpPr>
            <p:sp>
              <p:nvSpPr>
                <p:cNvPr id="6075" name="Google Shape;6075;p6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6" name="Google Shape;6076;p63"/>
                <p:cNvGrpSpPr/>
                <p:nvPr/>
              </p:nvGrpSpPr>
              <p:grpSpPr>
                <a:xfrm>
                  <a:off x="1616453" y="2012951"/>
                  <a:ext cx="300253" cy="340828"/>
                  <a:chOff x="1616453" y="2013538"/>
                  <a:chExt cx="300253" cy="340828"/>
                </a:xfrm>
              </p:grpSpPr>
              <p:sp>
                <p:nvSpPr>
                  <p:cNvPr id="6077" name="Google Shape;6077;p6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4" name="Google Shape;6084;p63"/>
                  <p:cNvGrpSpPr/>
                  <p:nvPr/>
                </p:nvGrpSpPr>
                <p:grpSpPr>
                  <a:xfrm>
                    <a:off x="1839639" y="2013538"/>
                    <a:ext cx="77067" cy="340828"/>
                    <a:chOff x="1839639" y="2013538"/>
                    <a:chExt cx="77067" cy="340828"/>
                  </a:xfrm>
                </p:grpSpPr>
                <p:sp>
                  <p:nvSpPr>
                    <p:cNvPr id="6085" name="Google Shape;6085;p6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087" name="Google Shape;6087;p63"/>
          <p:cNvGrpSpPr/>
          <p:nvPr/>
        </p:nvGrpSpPr>
        <p:grpSpPr>
          <a:xfrm>
            <a:off x="724986" y="3605478"/>
            <a:ext cx="1368681" cy="682918"/>
            <a:chOff x="724986" y="3605478"/>
            <a:chExt cx="1368681" cy="682918"/>
          </a:xfrm>
        </p:grpSpPr>
        <p:grpSp>
          <p:nvGrpSpPr>
            <p:cNvPr id="6088" name="Google Shape;6088;p63"/>
            <p:cNvGrpSpPr/>
            <p:nvPr/>
          </p:nvGrpSpPr>
          <p:grpSpPr>
            <a:xfrm>
              <a:off x="1289102" y="3823629"/>
              <a:ext cx="240442" cy="250435"/>
              <a:chOff x="-165066" y="3843615"/>
              <a:chExt cx="221259" cy="230455"/>
            </a:xfrm>
          </p:grpSpPr>
          <p:sp>
            <p:nvSpPr>
              <p:cNvPr id="6089" name="Google Shape;6089;p6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63"/>
            <p:cNvGrpSpPr/>
            <p:nvPr/>
          </p:nvGrpSpPr>
          <p:grpSpPr>
            <a:xfrm>
              <a:off x="724986" y="3605478"/>
              <a:ext cx="1368681" cy="682918"/>
              <a:chOff x="724986" y="3605478"/>
              <a:chExt cx="1368681" cy="682918"/>
            </a:xfrm>
          </p:grpSpPr>
          <p:grpSp>
            <p:nvGrpSpPr>
              <p:cNvPr id="6110" name="Google Shape;6110;p63"/>
              <p:cNvGrpSpPr/>
              <p:nvPr/>
            </p:nvGrpSpPr>
            <p:grpSpPr>
              <a:xfrm>
                <a:off x="1498221" y="4047614"/>
                <a:ext cx="529172" cy="240783"/>
                <a:chOff x="1498221" y="4047614"/>
                <a:chExt cx="529172" cy="240783"/>
              </a:xfrm>
            </p:grpSpPr>
            <p:grpSp>
              <p:nvGrpSpPr>
                <p:cNvPr id="6111" name="Google Shape;6111;p63"/>
                <p:cNvGrpSpPr/>
                <p:nvPr/>
              </p:nvGrpSpPr>
              <p:grpSpPr>
                <a:xfrm>
                  <a:off x="1826655" y="4224370"/>
                  <a:ext cx="200738" cy="25631"/>
                  <a:chOff x="1826655" y="4224370"/>
                  <a:chExt cx="200738" cy="25631"/>
                </a:xfrm>
              </p:grpSpPr>
              <p:sp>
                <p:nvSpPr>
                  <p:cNvPr id="6112" name="Google Shape;6112;p6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63"/>
                <p:cNvGrpSpPr/>
                <p:nvPr/>
              </p:nvGrpSpPr>
              <p:grpSpPr>
                <a:xfrm>
                  <a:off x="1498221" y="4047614"/>
                  <a:ext cx="328444" cy="240783"/>
                  <a:chOff x="1498221" y="4047614"/>
                  <a:chExt cx="328444" cy="240783"/>
                </a:xfrm>
              </p:grpSpPr>
              <p:sp>
                <p:nvSpPr>
                  <p:cNvPr id="6115" name="Google Shape;6115;p6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6" name="Google Shape;6116;p63"/>
                  <p:cNvGrpSpPr/>
                  <p:nvPr/>
                </p:nvGrpSpPr>
                <p:grpSpPr>
                  <a:xfrm>
                    <a:off x="1498221" y="4047614"/>
                    <a:ext cx="150566" cy="190416"/>
                    <a:chOff x="1498221" y="4047614"/>
                    <a:chExt cx="150566" cy="190416"/>
                  </a:xfrm>
                </p:grpSpPr>
                <p:sp>
                  <p:nvSpPr>
                    <p:cNvPr id="6117" name="Google Shape;6117;p6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19" name="Google Shape;6119;p63"/>
              <p:cNvGrpSpPr/>
              <p:nvPr/>
            </p:nvGrpSpPr>
            <p:grpSpPr>
              <a:xfrm>
                <a:off x="1560718" y="3800594"/>
                <a:ext cx="532948" cy="302090"/>
                <a:chOff x="1560718" y="3800594"/>
                <a:chExt cx="532948" cy="302090"/>
              </a:xfrm>
            </p:grpSpPr>
            <p:grpSp>
              <p:nvGrpSpPr>
                <p:cNvPr id="6120" name="Google Shape;6120;p63"/>
                <p:cNvGrpSpPr/>
                <p:nvPr/>
              </p:nvGrpSpPr>
              <p:grpSpPr>
                <a:xfrm>
                  <a:off x="1912179" y="3827344"/>
                  <a:ext cx="181487" cy="25631"/>
                  <a:chOff x="1912179" y="3827344"/>
                  <a:chExt cx="181487" cy="25631"/>
                </a:xfrm>
              </p:grpSpPr>
              <p:sp>
                <p:nvSpPr>
                  <p:cNvPr id="6121" name="Google Shape;6121;p6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63"/>
                <p:cNvGrpSpPr/>
                <p:nvPr/>
              </p:nvGrpSpPr>
              <p:grpSpPr>
                <a:xfrm>
                  <a:off x="1912179" y="4044505"/>
                  <a:ext cx="181487" cy="25622"/>
                  <a:chOff x="1912179" y="4044506"/>
                  <a:chExt cx="181487" cy="25622"/>
                </a:xfrm>
              </p:grpSpPr>
              <p:sp>
                <p:nvSpPr>
                  <p:cNvPr id="6124" name="Google Shape;6124;p6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63"/>
                <p:cNvGrpSpPr/>
                <p:nvPr/>
              </p:nvGrpSpPr>
              <p:grpSpPr>
                <a:xfrm>
                  <a:off x="1560718" y="3800594"/>
                  <a:ext cx="351472" cy="302090"/>
                  <a:chOff x="1560718" y="3800594"/>
                  <a:chExt cx="351472" cy="302090"/>
                </a:xfrm>
              </p:grpSpPr>
              <p:grpSp>
                <p:nvGrpSpPr>
                  <p:cNvPr id="6127" name="Google Shape;6127;p63"/>
                  <p:cNvGrpSpPr/>
                  <p:nvPr/>
                </p:nvGrpSpPr>
                <p:grpSpPr>
                  <a:xfrm>
                    <a:off x="1560718" y="3842857"/>
                    <a:ext cx="173586" cy="217131"/>
                    <a:chOff x="1560718" y="3842857"/>
                    <a:chExt cx="173586" cy="217131"/>
                  </a:xfrm>
                </p:grpSpPr>
                <p:sp>
                  <p:nvSpPr>
                    <p:cNvPr id="6128" name="Google Shape;6128;p6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1" name="Google Shape;6131;p6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33" name="Google Shape;6133;p6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4" name="Google Shape;6134;p63"/>
              <p:cNvGrpSpPr/>
              <p:nvPr/>
            </p:nvGrpSpPr>
            <p:grpSpPr>
              <a:xfrm>
                <a:off x="785350" y="3605478"/>
                <a:ext cx="535311" cy="249245"/>
                <a:chOff x="785350" y="3605478"/>
                <a:chExt cx="535311" cy="249245"/>
              </a:xfrm>
            </p:grpSpPr>
            <p:grpSp>
              <p:nvGrpSpPr>
                <p:cNvPr id="6135" name="Google Shape;6135;p63"/>
                <p:cNvGrpSpPr/>
                <p:nvPr/>
              </p:nvGrpSpPr>
              <p:grpSpPr>
                <a:xfrm>
                  <a:off x="785350" y="3605478"/>
                  <a:ext cx="376191" cy="102736"/>
                  <a:chOff x="785350" y="3605478"/>
                  <a:chExt cx="376191" cy="102736"/>
                </a:xfrm>
              </p:grpSpPr>
              <p:sp>
                <p:nvSpPr>
                  <p:cNvPr id="6136" name="Google Shape;6136;p6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63"/>
                <p:cNvGrpSpPr/>
                <p:nvPr/>
              </p:nvGrpSpPr>
              <p:grpSpPr>
                <a:xfrm>
                  <a:off x="1161530" y="3655851"/>
                  <a:ext cx="159131" cy="198872"/>
                  <a:chOff x="1161530" y="3655851"/>
                  <a:chExt cx="159131" cy="198872"/>
                </a:xfrm>
              </p:grpSpPr>
              <p:sp>
                <p:nvSpPr>
                  <p:cNvPr id="6140" name="Google Shape;6140;p6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2" name="Google Shape;6142;p63"/>
              <p:cNvGrpSpPr/>
              <p:nvPr/>
            </p:nvGrpSpPr>
            <p:grpSpPr>
              <a:xfrm>
                <a:off x="785350" y="4047614"/>
                <a:ext cx="535311" cy="240783"/>
                <a:chOff x="785350" y="4047614"/>
                <a:chExt cx="535311" cy="240783"/>
              </a:xfrm>
            </p:grpSpPr>
            <p:grpSp>
              <p:nvGrpSpPr>
                <p:cNvPr id="6143" name="Google Shape;6143;p63"/>
                <p:cNvGrpSpPr/>
                <p:nvPr/>
              </p:nvGrpSpPr>
              <p:grpSpPr>
                <a:xfrm>
                  <a:off x="1161636" y="4047614"/>
                  <a:ext cx="159025" cy="190415"/>
                  <a:chOff x="1161636" y="4047614"/>
                  <a:chExt cx="159025" cy="190415"/>
                </a:xfrm>
              </p:grpSpPr>
              <p:sp>
                <p:nvSpPr>
                  <p:cNvPr id="6144" name="Google Shape;6144;p6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63"/>
                <p:cNvGrpSpPr/>
                <p:nvPr/>
              </p:nvGrpSpPr>
              <p:grpSpPr>
                <a:xfrm>
                  <a:off x="785350" y="4185661"/>
                  <a:ext cx="376191" cy="102736"/>
                  <a:chOff x="785350" y="4185661"/>
                  <a:chExt cx="376191" cy="102736"/>
                </a:xfrm>
              </p:grpSpPr>
              <p:sp>
                <p:nvSpPr>
                  <p:cNvPr id="6147" name="Google Shape;6147;p6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0" name="Google Shape;6150;p63"/>
              <p:cNvGrpSpPr/>
              <p:nvPr/>
            </p:nvGrpSpPr>
            <p:grpSpPr>
              <a:xfrm>
                <a:off x="1501054" y="3605478"/>
                <a:ext cx="526340" cy="249240"/>
                <a:chOff x="1501054" y="3605478"/>
                <a:chExt cx="526340" cy="249240"/>
              </a:xfrm>
            </p:grpSpPr>
            <p:grpSp>
              <p:nvGrpSpPr>
                <p:cNvPr id="6151" name="Google Shape;6151;p63"/>
                <p:cNvGrpSpPr/>
                <p:nvPr/>
              </p:nvGrpSpPr>
              <p:grpSpPr>
                <a:xfrm>
                  <a:off x="1834208" y="3643867"/>
                  <a:ext cx="193185" cy="25622"/>
                  <a:chOff x="1834208" y="3643867"/>
                  <a:chExt cx="193185" cy="25622"/>
                </a:xfrm>
              </p:grpSpPr>
              <p:sp>
                <p:nvSpPr>
                  <p:cNvPr id="6152" name="Google Shape;6152;p6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63"/>
                <p:cNvGrpSpPr/>
                <p:nvPr/>
              </p:nvGrpSpPr>
              <p:grpSpPr>
                <a:xfrm>
                  <a:off x="1501054" y="3605478"/>
                  <a:ext cx="333165" cy="249240"/>
                  <a:chOff x="1501054" y="3605478"/>
                  <a:chExt cx="333165" cy="249240"/>
                </a:xfrm>
              </p:grpSpPr>
              <p:sp>
                <p:nvSpPr>
                  <p:cNvPr id="6155" name="Google Shape;6155;p6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6" name="Google Shape;6156;p63"/>
                  <p:cNvGrpSpPr/>
                  <p:nvPr/>
                </p:nvGrpSpPr>
                <p:grpSpPr>
                  <a:xfrm>
                    <a:off x="1501054" y="3655851"/>
                    <a:ext cx="155286" cy="198867"/>
                    <a:chOff x="1501054" y="3655851"/>
                    <a:chExt cx="155286" cy="198867"/>
                  </a:xfrm>
                </p:grpSpPr>
                <p:sp>
                  <p:nvSpPr>
                    <p:cNvPr id="6157" name="Google Shape;6157;p6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59" name="Google Shape;6159;p63"/>
              <p:cNvGrpSpPr/>
              <p:nvPr/>
            </p:nvGrpSpPr>
            <p:grpSpPr>
              <a:xfrm>
                <a:off x="724986" y="3800594"/>
                <a:ext cx="532950" cy="302090"/>
                <a:chOff x="724986" y="3800594"/>
                <a:chExt cx="532950" cy="302090"/>
              </a:xfrm>
            </p:grpSpPr>
            <p:grpSp>
              <p:nvGrpSpPr>
                <p:cNvPr id="6160" name="Google Shape;6160;p63"/>
                <p:cNvGrpSpPr/>
                <p:nvPr/>
              </p:nvGrpSpPr>
              <p:grpSpPr>
                <a:xfrm>
                  <a:off x="724986" y="4044367"/>
                  <a:ext cx="181314" cy="25626"/>
                  <a:chOff x="724986" y="4044367"/>
                  <a:chExt cx="181314" cy="25626"/>
                </a:xfrm>
              </p:grpSpPr>
              <p:sp>
                <p:nvSpPr>
                  <p:cNvPr id="6161" name="Google Shape;6161;p6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63"/>
                <p:cNvGrpSpPr/>
                <p:nvPr/>
              </p:nvGrpSpPr>
              <p:grpSpPr>
                <a:xfrm>
                  <a:off x="906290" y="3800594"/>
                  <a:ext cx="351646" cy="302090"/>
                  <a:chOff x="906290" y="3800594"/>
                  <a:chExt cx="351646" cy="302090"/>
                </a:xfrm>
              </p:grpSpPr>
              <p:grpSp>
                <p:nvGrpSpPr>
                  <p:cNvPr id="6164" name="Google Shape;6164;p63"/>
                  <p:cNvGrpSpPr/>
                  <p:nvPr/>
                </p:nvGrpSpPr>
                <p:grpSpPr>
                  <a:xfrm>
                    <a:off x="1084172" y="3842857"/>
                    <a:ext cx="173764" cy="217131"/>
                    <a:chOff x="1084172" y="3842857"/>
                    <a:chExt cx="173764" cy="217131"/>
                  </a:xfrm>
                </p:grpSpPr>
                <p:grpSp>
                  <p:nvGrpSpPr>
                    <p:cNvPr id="6165" name="Google Shape;6165;p63"/>
                    <p:cNvGrpSpPr/>
                    <p:nvPr/>
                  </p:nvGrpSpPr>
                  <p:grpSpPr>
                    <a:xfrm>
                      <a:off x="1156862" y="3936509"/>
                      <a:ext cx="101073" cy="25622"/>
                      <a:chOff x="1156862" y="3936509"/>
                      <a:chExt cx="101073" cy="25622"/>
                    </a:xfrm>
                  </p:grpSpPr>
                  <p:sp>
                    <p:nvSpPr>
                      <p:cNvPr id="6166" name="Google Shape;6166;p6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8" name="Google Shape;6168;p6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9" name="Google Shape;6169;p6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63"/>
                <p:cNvGrpSpPr/>
                <p:nvPr/>
              </p:nvGrpSpPr>
              <p:grpSpPr>
                <a:xfrm>
                  <a:off x="724986" y="3830189"/>
                  <a:ext cx="189533" cy="25626"/>
                  <a:chOff x="724986" y="3830189"/>
                  <a:chExt cx="189533" cy="25626"/>
                </a:xfrm>
              </p:grpSpPr>
              <p:sp>
                <p:nvSpPr>
                  <p:cNvPr id="6172" name="Google Shape;6172;p6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174" name="Google Shape;6174;p63"/>
          <p:cNvGrpSpPr/>
          <p:nvPr/>
        </p:nvGrpSpPr>
        <p:grpSpPr>
          <a:xfrm>
            <a:off x="2253298" y="2455640"/>
            <a:ext cx="948701" cy="935378"/>
            <a:chOff x="2253298" y="2428317"/>
            <a:chExt cx="948701" cy="935378"/>
          </a:xfrm>
        </p:grpSpPr>
        <p:sp>
          <p:nvSpPr>
            <p:cNvPr id="6175" name="Google Shape;6175;p6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6211"/>
        <p:cNvGrpSpPr/>
        <p:nvPr/>
      </p:nvGrpSpPr>
      <p:grpSpPr>
        <a:xfrm>
          <a:off x="0" y="0"/>
          <a:ext cx="0" cy="0"/>
          <a:chOff x="0" y="0"/>
          <a:chExt cx="0" cy="0"/>
        </a:xfrm>
      </p:grpSpPr>
      <p:grpSp>
        <p:nvGrpSpPr>
          <p:cNvPr id="6212" name="Google Shape;6212;p64"/>
          <p:cNvGrpSpPr/>
          <p:nvPr/>
        </p:nvGrpSpPr>
        <p:grpSpPr>
          <a:xfrm>
            <a:off x="3353582" y="1145627"/>
            <a:ext cx="2363393" cy="1017867"/>
            <a:chOff x="3292400" y="1219146"/>
            <a:chExt cx="2615240" cy="1110239"/>
          </a:xfrm>
        </p:grpSpPr>
        <p:sp>
          <p:nvSpPr>
            <p:cNvPr id="6213" name="Google Shape;6213;p6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214" name="Google Shape;6214;p6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15" name="Google Shape;6215;p6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216" name="Google Shape;6216;p6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217" name="Google Shape;6217;p6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218" name="Google Shape;6218;p6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219" name="Google Shape;6219;p6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220" name="Google Shape;6220;p6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221" name="Google Shape;6221;p6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222" name="Google Shape;6222;p6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223" name="Google Shape;6223;p6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224" name="Google Shape;6224;p6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225" name="Google Shape;6225;p6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226" name="Google Shape;6226;p6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227" name="Google Shape;6227;p64"/>
            <p:cNvGrpSpPr/>
            <p:nvPr/>
          </p:nvGrpSpPr>
          <p:grpSpPr>
            <a:xfrm>
              <a:off x="3748438" y="1378608"/>
              <a:ext cx="2159202" cy="903971"/>
              <a:chOff x="1683525" y="2179850"/>
              <a:chExt cx="4519050" cy="2134525"/>
            </a:xfrm>
          </p:grpSpPr>
          <p:sp>
            <p:nvSpPr>
              <p:cNvPr id="6228" name="Google Shape;6228;p6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29" name="Google Shape;6229;p6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0" name="Google Shape;6230;p6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1" name="Google Shape;6231;p6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2" name="Google Shape;6232;p6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3" name="Google Shape;6233;p6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4" name="Google Shape;6234;p6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5" name="Google Shape;6235;p6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6" name="Google Shape;6236;p6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7" name="Google Shape;6237;p6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8" name="Google Shape;6238;p6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39" name="Google Shape;6239;p6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240" name="Google Shape;6240;p64"/>
          <p:cNvGraphicFramePr/>
          <p:nvPr/>
        </p:nvGraphicFramePr>
        <p:xfrm>
          <a:off x="5949675" y="2323100"/>
          <a:ext cx="2491300" cy="868600"/>
        </p:xfrm>
        <a:graphic>
          <a:graphicData uri="http://schemas.openxmlformats.org/drawingml/2006/table">
            <a:tbl>
              <a:tblPr>
                <a:noFill/>
                <a:tableStyleId>{3297FF4F-2EA2-4025-80BE-0F6B97B9B197}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241" name="Google Shape;6241;p64"/>
          <p:cNvGrpSpPr/>
          <p:nvPr/>
        </p:nvGrpSpPr>
        <p:grpSpPr>
          <a:xfrm>
            <a:off x="5926924" y="3381697"/>
            <a:ext cx="2519825" cy="1001454"/>
            <a:chOff x="1906114" y="789980"/>
            <a:chExt cx="1487676" cy="606868"/>
          </a:xfrm>
        </p:grpSpPr>
        <p:cxnSp>
          <p:nvCxnSpPr>
            <p:cNvPr id="6242" name="Google Shape;6242;p6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243" name="Google Shape;6243;p6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244" name="Google Shape;6244;p6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245" name="Google Shape;6245;p6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246" name="Google Shape;6246;p6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247" name="Google Shape;6247;p6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248" name="Google Shape;6248;p6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249" name="Google Shape;6249;p6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256" name="Google Shape;6256;p6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257" name="Google Shape;6257;p6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258" name="Google Shape;6258;p6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64"/>
          <p:cNvGrpSpPr/>
          <p:nvPr/>
        </p:nvGrpSpPr>
        <p:grpSpPr>
          <a:xfrm>
            <a:off x="726399" y="1190655"/>
            <a:ext cx="2394370" cy="976502"/>
            <a:chOff x="749309" y="1112739"/>
            <a:chExt cx="2371603" cy="976502"/>
          </a:xfrm>
        </p:grpSpPr>
        <p:sp>
          <p:nvSpPr>
            <p:cNvPr id="6260" name="Google Shape;6260;p6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292" name="Google Shape;6292;p64"/>
          <p:cNvGraphicFramePr/>
          <p:nvPr/>
        </p:nvGraphicFramePr>
        <p:xfrm>
          <a:off x="5949700" y="1188950"/>
          <a:ext cx="2491300" cy="976425"/>
        </p:xfrm>
        <a:graphic>
          <a:graphicData uri="http://schemas.openxmlformats.org/drawingml/2006/table">
            <a:tbl>
              <a:tblPr>
                <a:noFill/>
                <a:tableStyleId>{3297FF4F-2EA2-4025-80BE-0F6B97B9B197}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293" name="Google Shape;6293;p64"/>
          <p:cNvGraphicFramePr/>
          <p:nvPr/>
        </p:nvGraphicFramePr>
        <p:xfrm>
          <a:off x="3356413" y="2323100"/>
          <a:ext cx="2363400" cy="868575"/>
        </p:xfrm>
        <a:graphic>
          <a:graphicData uri="http://schemas.openxmlformats.org/drawingml/2006/table">
            <a:tbl>
              <a:tblPr>
                <a:noFill/>
                <a:tableStyleId>{3297FF4F-2EA2-4025-80BE-0F6B97B9B197}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294" name="Google Shape;6294;p64"/>
          <p:cNvGrpSpPr/>
          <p:nvPr/>
        </p:nvGrpSpPr>
        <p:grpSpPr>
          <a:xfrm>
            <a:off x="4100342" y="2709743"/>
            <a:ext cx="1517436" cy="74460"/>
            <a:chOff x="3980086" y="2804397"/>
            <a:chExt cx="1227600" cy="66900"/>
          </a:xfrm>
        </p:grpSpPr>
        <p:sp>
          <p:nvSpPr>
            <p:cNvPr id="6295" name="Google Shape;6295;p6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64"/>
          <p:cNvGrpSpPr/>
          <p:nvPr/>
        </p:nvGrpSpPr>
        <p:grpSpPr>
          <a:xfrm>
            <a:off x="4725406" y="3002330"/>
            <a:ext cx="892956" cy="74460"/>
            <a:chOff x="3980086" y="2804397"/>
            <a:chExt cx="1227600" cy="66900"/>
          </a:xfrm>
        </p:grpSpPr>
        <p:sp>
          <p:nvSpPr>
            <p:cNvPr id="6298" name="Google Shape;6298;p6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0" name="Google Shape;6300;p64"/>
          <p:cNvGrpSpPr/>
          <p:nvPr/>
        </p:nvGrpSpPr>
        <p:grpSpPr>
          <a:xfrm>
            <a:off x="3358498" y="3361213"/>
            <a:ext cx="2363244" cy="1005943"/>
            <a:chOff x="3358415" y="3361302"/>
            <a:chExt cx="2363244" cy="1024695"/>
          </a:xfrm>
        </p:grpSpPr>
        <p:grpSp>
          <p:nvGrpSpPr>
            <p:cNvPr id="6301" name="Google Shape;6301;p64"/>
            <p:cNvGrpSpPr/>
            <p:nvPr/>
          </p:nvGrpSpPr>
          <p:grpSpPr>
            <a:xfrm>
              <a:off x="3358415" y="3361302"/>
              <a:ext cx="441300" cy="1024695"/>
              <a:chOff x="3358415" y="3361302"/>
              <a:chExt cx="441300" cy="1024695"/>
            </a:xfrm>
          </p:grpSpPr>
          <p:sp>
            <p:nvSpPr>
              <p:cNvPr id="6302" name="Google Shape;6302;p6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64"/>
            <p:cNvGrpSpPr/>
            <p:nvPr/>
          </p:nvGrpSpPr>
          <p:grpSpPr>
            <a:xfrm>
              <a:off x="3838901" y="3361302"/>
              <a:ext cx="441300" cy="1024695"/>
              <a:chOff x="3838901" y="3361302"/>
              <a:chExt cx="441300" cy="1024695"/>
            </a:xfrm>
          </p:grpSpPr>
          <p:sp>
            <p:nvSpPr>
              <p:cNvPr id="6309" name="Google Shape;6309;p6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64"/>
            <p:cNvGrpSpPr/>
            <p:nvPr/>
          </p:nvGrpSpPr>
          <p:grpSpPr>
            <a:xfrm>
              <a:off x="4319387" y="3361302"/>
              <a:ext cx="441300" cy="1024695"/>
              <a:chOff x="4319387" y="3361302"/>
              <a:chExt cx="441300" cy="1024695"/>
            </a:xfrm>
          </p:grpSpPr>
          <p:sp>
            <p:nvSpPr>
              <p:cNvPr id="6316" name="Google Shape;6316;p6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64"/>
            <p:cNvGrpSpPr/>
            <p:nvPr/>
          </p:nvGrpSpPr>
          <p:grpSpPr>
            <a:xfrm>
              <a:off x="4799873" y="3361302"/>
              <a:ext cx="441300" cy="1024695"/>
              <a:chOff x="4799873" y="3361302"/>
              <a:chExt cx="441300" cy="1024695"/>
            </a:xfrm>
          </p:grpSpPr>
          <p:sp>
            <p:nvSpPr>
              <p:cNvPr id="6323" name="Google Shape;6323;p6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64"/>
            <p:cNvGrpSpPr/>
            <p:nvPr/>
          </p:nvGrpSpPr>
          <p:grpSpPr>
            <a:xfrm>
              <a:off x="5280360" y="3361302"/>
              <a:ext cx="441300" cy="1024695"/>
              <a:chOff x="5280360" y="3361302"/>
              <a:chExt cx="441300" cy="1024695"/>
            </a:xfrm>
          </p:grpSpPr>
          <p:sp>
            <p:nvSpPr>
              <p:cNvPr id="6330" name="Google Shape;6330;p6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336" name="Google Shape;6336;p64"/>
          <p:cNvGraphicFramePr/>
          <p:nvPr/>
        </p:nvGraphicFramePr>
        <p:xfrm>
          <a:off x="724925" y="2323100"/>
          <a:ext cx="2403600" cy="881400"/>
        </p:xfrm>
        <a:graphic>
          <a:graphicData uri="http://schemas.openxmlformats.org/drawingml/2006/table">
            <a:tbl>
              <a:tblPr>
                <a:noFill/>
                <a:tableStyleId>{3297FF4F-2EA2-4025-80BE-0F6B97B9B197}</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337" name="Google Shape;6337;p64"/>
          <p:cNvGrpSpPr/>
          <p:nvPr/>
        </p:nvGrpSpPr>
        <p:grpSpPr>
          <a:xfrm>
            <a:off x="726450" y="3372825"/>
            <a:ext cx="2403614" cy="1005900"/>
            <a:chOff x="726450" y="3372825"/>
            <a:chExt cx="2403614" cy="1005900"/>
          </a:xfrm>
        </p:grpSpPr>
        <p:grpSp>
          <p:nvGrpSpPr>
            <p:cNvPr id="6338" name="Google Shape;6338;p64"/>
            <p:cNvGrpSpPr/>
            <p:nvPr/>
          </p:nvGrpSpPr>
          <p:grpSpPr>
            <a:xfrm>
              <a:off x="726450" y="3696000"/>
              <a:ext cx="2403614" cy="500898"/>
              <a:chOff x="726450" y="3696000"/>
              <a:chExt cx="2403614" cy="500898"/>
            </a:xfrm>
          </p:grpSpPr>
          <p:sp>
            <p:nvSpPr>
              <p:cNvPr id="6339" name="Google Shape;6339;p6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340" name="Google Shape;6340;p6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341" name="Google Shape;6341;p64"/>
            <p:cNvGrpSpPr/>
            <p:nvPr/>
          </p:nvGrpSpPr>
          <p:grpSpPr>
            <a:xfrm>
              <a:off x="1348050" y="3372825"/>
              <a:ext cx="1720425" cy="1005900"/>
              <a:chOff x="1348050" y="3372825"/>
              <a:chExt cx="1720425" cy="1005900"/>
            </a:xfrm>
          </p:grpSpPr>
          <p:sp>
            <p:nvSpPr>
              <p:cNvPr id="6342" name="Google Shape;6342;p6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343" name="Google Shape;6343;p6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344" name="Google Shape;6344;p6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345" name="Google Shape;6345;p6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346" name="Google Shape;6346;p6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347" name="Google Shape;6347;p64"/>
            <p:cNvGrpSpPr/>
            <p:nvPr/>
          </p:nvGrpSpPr>
          <p:grpSpPr>
            <a:xfrm>
              <a:off x="1455707" y="3731058"/>
              <a:ext cx="1491150" cy="417657"/>
              <a:chOff x="1455707" y="3731058"/>
              <a:chExt cx="1491150" cy="417657"/>
            </a:xfrm>
          </p:grpSpPr>
          <p:grpSp>
            <p:nvGrpSpPr>
              <p:cNvPr id="6348" name="Google Shape;6348;p64"/>
              <p:cNvGrpSpPr/>
              <p:nvPr/>
            </p:nvGrpSpPr>
            <p:grpSpPr>
              <a:xfrm>
                <a:off x="1472938" y="3745828"/>
                <a:ext cx="72126" cy="53788"/>
                <a:chOff x="1472938" y="3745828"/>
                <a:chExt cx="72126" cy="53788"/>
              </a:xfrm>
            </p:grpSpPr>
            <p:sp>
              <p:nvSpPr>
                <p:cNvPr id="6349" name="Google Shape;6349;p6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64"/>
              <p:cNvGrpSpPr/>
              <p:nvPr/>
            </p:nvGrpSpPr>
            <p:grpSpPr>
              <a:xfrm>
                <a:off x="1819181" y="4089633"/>
                <a:ext cx="72126" cy="53788"/>
                <a:chOff x="1819181" y="4089633"/>
                <a:chExt cx="72126" cy="53788"/>
              </a:xfrm>
            </p:grpSpPr>
            <p:sp>
              <p:nvSpPr>
                <p:cNvPr id="6352" name="Google Shape;6352;p6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64"/>
              <p:cNvGrpSpPr/>
              <p:nvPr/>
            </p:nvGrpSpPr>
            <p:grpSpPr>
              <a:xfrm>
                <a:off x="1455707" y="4084171"/>
                <a:ext cx="64321" cy="64544"/>
                <a:chOff x="1455707" y="4084171"/>
                <a:chExt cx="64321" cy="64544"/>
              </a:xfrm>
            </p:grpSpPr>
            <p:sp>
              <p:nvSpPr>
                <p:cNvPr id="6355" name="Google Shape;6355;p6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64"/>
              <p:cNvGrpSpPr/>
              <p:nvPr/>
            </p:nvGrpSpPr>
            <p:grpSpPr>
              <a:xfrm>
                <a:off x="1818610" y="3731058"/>
                <a:ext cx="64321" cy="64544"/>
                <a:chOff x="1818610" y="3731058"/>
                <a:chExt cx="64321" cy="64544"/>
              </a:xfrm>
            </p:grpSpPr>
            <p:sp>
              <p:nvSpPr>
                <p:cNvPr id="6358" name="Google Shape;6358;p6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64"/>
              <p:cNvGrpSpPr/>
              <p:nvPr/>
            </p:nvGrpSpPr>
            <p:grpSpPr>
              <a:xfrm>
                <a:off x="2172491" y="4089633"/>
                <a:ext cx="72126" cy="53788"/>
                <a:chOff x="2172491" y="4089633"/>
                <a:chExt cx="72126" cy="53788"/>
              </a:xfrm>
            </p:grpSpPr>
            <p:sp>
              <p:nvSpPr>
                <p:cNvPr id="6361" name="Google Shape;6361;p6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64"/>
              <p:cNvGrpSpPr/>
              <p:nvPr/>
            </p:nvGrpSpPr>
            <p:grpSpPr>
              <a:xfrm>
                <a:off x="2171920" y="3731058"/>
                <a:ext cx="64321" cy="64544"/>
                <a:chOff x="2171920" y="3731058"/>
                <a:chExt cx="64321" cy="64544"/>
              </a:xfrm>
            </p:grpSpPr>
            <p:sp>
              <p:nvSpPr>
                <p:cNvPr id="6364" name="Google Shape;6364;p6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64"/>
              <p:cNvGrpSpPr/>
              <p:nvPr/>
            </p:nvGrpSpPr>
            <p:grpSpPr>
              <a:xfrm>
                <a:off x="2874730" y="3745828"/>
                <a:ext cx="72126" cy="53788"/>
                <a:chOff x="2874730" y="3745828"/>
                <a:chExt cx="72126" cy="53788"/>
              </a:xfrm>
            </p:grpSpPr>
            <p:sp>
              <p:nvSpPr>
                <p:cNvPr id="6367" name="Google Shape;6367;p6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64"/>
              <p:cNvGrpSpPr/>
              <p:nvPr/>
            </p:nvGrpSpPr>
            <p:grpSpPr>
              <a:xfrm>
                <a:off x="2878589" y="4081481"/>
                <a:ext cx="64321" cy="64544"/>
                <a:chOff x="2878589" y="4081481"/>
                <a:chExt cx="64321" cy="64544"/>
              </a:xfrm>
            </p:grpSpPr>
            <p:sp>
              <p:nvSpPr>
                <p:cNvPr id="6370" name="Google Shape;6370;p6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64"/>
              <p:cNvGrpSpPr/>
              <p:nvPr/>
            </p:nvGrpSpPr>
            <p:grpSpPr>
              <a:xfrm>
                <a:off x="2525796" y="4089633"/>
                <a:ext cx="72126" cy="53788"/>
                <a:chOff x="2525796" y="4089633"/>
                <a:chExt cx="72126" cy="53788"/>
              </a:xfrm>
            </p:grpSpPr>
            <p:sp>
              <p:nvSpPr>
                <p:cNvPr id="6373" name="Google Shape;6373;p6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64"/>
              <p:cNvGrpSpPr/>
              <p:nvPr/>
            </p:nvGrpSpPr>
            <p:grpSpPr>
              <a:xfrm>
                <a:off x="2525225" y="3731058"/>
                <a:ext cx="64321" cy="64544"/>
                <a:chOff x="2525225" y="3731058"/>
                <a:chExt cx="64321" cy="64544"/>
              </a:xfrm>
            </p:grpSpPr>
            <p:sp>
              <p:nvSpPr>
                <p:cNvPr id="6376" name="Google Shape;6376;p6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381"/>
        <p:cNvGrpSpPr/>
        <p:nvPr/>
      </p:nvGrpSpPr>
      <p:grpSpPr>
        <a:xfrm>
          <a:off x="0" y="0"/>
          <a:ext cx="0" cy="0"/>
          <a:chOff x="0" y="0"/>
          <a:chExt cx="0" cy="0"/>
        </a:xfrm>
      </p:grpSpPr>
      <p:grpSp>
        <p:nvGrpSpPr>
          <p:cNvPr id="6382" name="Google Shape;6382;p65"/>
          <p:cNvGrpSpPr/>
          <p:nvPr/>
        </p:nvGrpSpPr>
        <p:grpSpPr>
          <a:xfrm>
            <a:off x="732428" y="1171356"/>
            <a:ext cx="845921" cy="690752"/>
            <a:chOff x="732428" y="1198513"/>
            <a:chExt cx="845921" cy="690752"/>
          </a:xfrm>
        </p:grpSpPr>
        <p:grpSp>
          <p:nvGrpSpPr>
            <p:cNvPr id="6383" name="Google Shape;6383;p65"/>
            <p:cNvGrpSpPr/>
            <p:nvPr/>
          </p:nvGrpSpPr>
          <p:grpSpPr>
            <a:xfrm>
              <a:off x="823030" y="1198513"/>
              <a:ext cx="755319" cy="690752"/>
              <a:chOff x="823030" y="1198513"/>
              <a:chExt cx="755319" cy="690752"/>
            </a:xfrm>
          </p:grpSpPr>
          <p:sp>
            <p:nvSpPr>
              <p:cNvPr id="6384" name="Google Shape;6384;p6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65"/>
            <p:cNvGrpSpPr/>
            <p:nvPr/>
          </p:nvGrpSpPr>
          <p:grpSpPr>
            <a:xfrm>
              <a:off x="732428" y="1239937"/>
              <a:ext cx="739912" cy="607886"/>
              <a:chOff x="732428" y="1239937"/>
              <a:chExt cx="739912" cy="607886"/>
            </a:xfrm>
          </p:grpSpPr>
          <p:sp>
            <p:nvSpPr>
              <p:cNvPr id="6387" name="Google Shape;6387;p6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65"/>
            <p:cNvGrpSpPr/>
            <p:nvPr/>
          </p:nvGrpSpPr>
          <p:grpSpPr>
            <a:xfrm>
              <a:off x="732428" y="1277018"/>
              <a:ext cx="702832" cy="533758"/>
              <a:chOff x="732428" y="1277018"/>
              <a:chExt cx="702832" cy="533758"/>
            </a:xfrm>
          </p:grpSpPr>
          <p:sp>
            <p:nvSpPr>
              <p:cNvPr id="6390" name="Google Shape;6390;p6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65"/>
            <p:cNvGrpSpPr/>
            <p:nvPr/>
          </p:nvGrpSpPr>
          <p:grpSpPr>
            <a:xfrm>
              <a:off x="931170" y="1306653"/>
              <a:ext cx="647179" cy="474455"/>
              <a:chOff x="931170" y="1306653"/>
              <a:chExt cx="647179" cy="474455"/>
            </a:xfrm>
          </p:grpSpPr>
          <p:sp>
            <p:nvSpPr>
              <p:cNvPr id="6393" name="Google Shape;6393;p6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5" name="Google Shape;6395;p6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6" name="Google Shape;6396;p65"/>
          <p:cNvGrpSpPr/>
          <p:nvPr/>
        </p:nvGrpSpPr>
        <p:grpSpPr>
          <a:xfrm>
            <a:off x="3964037" y="1171363"/>
            <a:ext cx="634656" cy="699982"/>
            <a:chOff x="5985650" y="2860025"/>
            <a:chExt cx="1396075" cy="1539775"/>
          </a:xfrm>
        </p:grpSpPr>
        <p:sp>
          <p:nvSpPr>
            <p:cNvPr id="6397" name="Google Shape;6397;p6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65"/>
          <p:cNvGrpSpPr/>
          <p:nvPr/>
        </p:nvGrpSpPr>
        <p:grpSpPr>
          <a:xfrm>
            <a:off x="4719687" y="1171356"/>
            <a:ext cx="725845" cy="699975"/>
            <a:chOff x="4249973" y="1201875"/>
            <a:chExt cx="1958568" cy="1888762"/>
          </a:xfrm>
        </p:grpSpPr>
        <p:sp>
          <p:nvSpPr>
            <p:cNvPr id="6430" name="Google Shape;6430;p6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1" name="Google Shape;6431;p65"/>
            <p:cNvGrpSpPr/>
            <p:nvPr/>
          </p:nvGrpSpPr>
          <p:grpSpPr>
            <a:xfrm>
              <a:off x="5853086" y="1789142"/>
              <a:ext cx="355454" cy="1048099"/>
              <a:chOff x="5576108" y="2016725"/>
              <a:chExt cx="565200" cy="1666560"/>
            </a:xfrm>
          </p:grpSpPr>
          <p:sp>
            <p:nvSpPr>
              <p:cNvPr id="6432" name="Google Shape;6432;p6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433" name="Google Shape;6433;p6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65"/>
            <p:cNvGrpSpPr/>
            <p:nvPr/>
          </p:nvGrpSpPr>
          <p:grpSpPr>
            <a:xfrm>
              <a:off x="4869455" y="2691676"/>
              <a:ext cx="1013897" cy="398961"/>
              <a:chOff x="4012057" y="3451825"/>
              <a:chExt cx="1612175" cy="634379"/>
            </a:xfrm>
          </p:grpSpPr>
          <p:sp>
            <p:nvSpPr>
              <p:cNvPr id="6435" name="Google Shape;6435;p6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436" name="Google Shape;6436;p6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65"/>
            <p:cNvGrpSpPr/>
            <p:nvPr/>
          </p:nvGrpSpPr>
          <p:grpSpPr>
            <a:xfrm>
              <a:off x="4276937" y="2155961"/>
              <a:ext cx="651965" cy="891358"/>
              <a:chOff x="3069908" y="2599997"/>
              <a:chExt cx="1036675" cy="1417328"/>
            </a:xfrm>
          </p:grpSpPr>
          <p:sp>
            <p:nvSpPr>
              <p:cNvPr id="6438" name="Google Shape;6438;p6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439" name="Google Shape;6439;p6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65"/>
            <p:cNvGrpSpPr/>
            <p:nvPr/>
          </p:nvGrpSpPr>
          <p:grpSpPr>
            <a:xfrm>
              <a:off x="5054918" y="1201875"/>
              <a:ext cx="999548" cy="602711"/>
              <a:chOff x="4306958" y="1082925"/>
              <a:chExt cx="1589359" cy="958358"/>
            </a:xfrm>
          </p:grpSpPr>
          <p:sp>
            <p:nvSpPr>
              <p:cNvPr id="6441" name="Google Shape;6441;p6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442" name="Google Shape;6442;p6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65"/>
            <p:cNvGrpSpPr/>
            <p:nvPr/>
          </p:nvGrpSpPr>
          <p:grpSpPr>
            <a:xfrm>
              <a:off x="4249973" y="1303451"/>
              <a:ext cx="799317" cy="841334"/>
              <a:chOff x="3027033" y="1244439"/>
              <a:chExt cx="1270977" cy="1337786"/>
            </a:xfrm>
          </p:grpSpPr>
          <p:sp>
            <p:nvSpPr>
              <p:cNvPr id="6444" name="Google Shape;6444;p6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445" name="Google Shape;6445;p6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6" name="Google Shape;6446;p65"/>
          <p:cNvGrpSpPr/>
          <p:nvPr/>
        </p:nvGrpSpPr>
        <p:grpSpPr>
          <a:xfrm>
            <a:off x="4072551" y="2058137"/>
            <a:ext cx="750769" cy="683784"/>
            <a:chOff x="4204684" y="2104422"/>
            <a:chExt cx="699822" cy="637382"/>
          </a:xfrm>
        </p:grpSpPr>
        <p:grpSp>
          <p:nvGrpSpPr>
            <p:cNvPr id="6447" name="Google Shape;6447;p65"/>
            <p:cNvGrpSpPr/>
            <p:nvPr/>
          </p:nvGrpSpPr>
          <p:grpSpPr>
            <a:xfrm>
              <a:off x="4204684" y="2430067"/>
              <a:ext cx="342957" cy="311738"/>
              <a:chOff x="4204684" y="2430067"/>
              <a:chExt cx="342957" cy="311738"/>
            </a:xfrm>
          </p:grpSpPr>
          <p:sp>
            <p:nvSpPr>
              <p:cNvPr id="6448" name="Google Shape;6448;p6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65"/>
            <p:cNvGrpSpPr/>
            <p:nvPr/>
          </p:nvGrpSpPr>
          <p:grpSpPr>
            <a:xfrm>
              <a:off x="4561586" y="2430067"/>
              <a:ext cx="342920" cy="311738"/>
              <a:chOff x="4561586" y="2430067"/>
              <a:chExt cx="342920" cy="311738"/>
            </a:xfrm>
          </p:grpSpPr>
          <p:sp>
            <p:nvSpPr>
              <p:cNvPr id="6451" name="Google Shape;6451;p6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3" name="Google Shape;6453;p65"/>
            <p:cNvGrpSpPr/>
            <p:nvPr/>
          </p:nvGrpSpPr>
          <p:grpSpPr>
            <a:xfrm>
              <a:off x="4561586" y="2104422"/>
              <a:ext cx="342920" cy="311738"/>
              <a:chOff x="4561586" y="2104422"/>
              <a:chExt cx="342920" cy="311738"/>
            </a:xfrm>
          </p:grpSpPr>
          <p:sp>
            <p:nvSpPr>
              <p:cNvPr id="6454" name="Google Shape;6454;p6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65"/>
            <p:cNvGrpSpPr/>
            <p:nvPr/>
          </p:nvGrpSpPr>
          <p:grpSpPr>
            <a:xfrm>
              <a:off x="4204684" y="2104422"/>
              <a:ext cx="342957" cy="311664"/>
              <a:chOff x="4204684" y="2104422"/>
              <a:chExt cx="342957" cy="311664"/>
            </a:xfrm>
          </p:grpSpPr>
          <p:sp>
            <p:nvSpPr>
              <p:cNvPr id="6457" name="Google Shape;6457;p6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9" name="Google Shape;6459;p65"/>
          <p:cNvGrpSpPr/>
          <p:nvPr/>
        </p:nvGrpSpPr>
        <p:grpSpPr>
          <a:xfrm>
            <a:off x="5536984" y="1171351"/>
            <a:ext cx="660591" cy="688867"/>
            <a:chOff x="5830645" y="1267368"/>
            <a:chExt cx="530340" cy="553040"/>
          </a:xfrm>
        </p:grpSpPr>
        <p:sp>
          <p:nvSpPr>
            <p:cNvPr id="6460" name="Google Shape;6460;p6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1" name="Google Shape;6461;p65"/>
            <p:cNvGrpSpPr/>
            <p:nvPr/>
          </p:nvGrpSpPr>
          <p:grpSpPr>
            <a:xfrm>
              <a:off x="5830645" y="1267368"/>
              <a:ext cx="259743" cy="269909"/>
              <a:chOff x="5830645" y="1267368"/>
              <a:chExt cx="259743" cy="269909"/>
            </a:xfrm>
          </p:grpSpPr>
          <p:sp>
            <p:nvSpPr>
              <p:cNvPr id="6462" name="Google Shape;6462;p6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65"/>
            <p:cNvGrpSpPr/>
            <p:nvPr/>
          </p:nvGrpSpPr>
          <p:grpSpPr>
            <a:xfrm>
              <a:off x="6101293" y="1267368"/>
              <a:ext cx="259692" cy="269909"/>
              <a:chOff x="6101293" y="1267368"/>
              <a:chExt cx="259692" cy="269909"/>
            </a:xfrm>
          </p:grpSpPr>
          <p:sp>
            <p:nvSpPr>
              <p:cNvPr id="6465" name="Google Shape;6465;p6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65"/>
            <p:cNvGrpSpPr/>
            <p:nvPr/>
          </p:nvGrpSpPr>
          <p:grpSpPr>
            <a:xfrm>
              <a:off x="5830645" y="1550500"/>
              <a:ext cx="259692" cy="269909"/>
              <a:chOff x="5830645" y="1550500"/>
              <a:chExt cx="259692" cy="269909"/>
            </a:xfrm>
          </p:grpSpPr>
          <p:sp>
            <p:nvSpPr>
              <p:cNvPr id="6468" name="Google Shape;6468;p6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0" name="Google Shape;6470;p65"/>
            <p:cNvGrpSpPr/>
            <p:nvPr/>
          </p:nvGrpSpPr>
          <p:grpSpPr>
            <a:xfrm>
              <a:off x="6101293" y="1550500"/>
              <a:ext cx="259692" cy="269909"/>
              <a:chOff x="6101293" y="1550500"/>
              <a:chExt cx="259692" cy="269909"/>
            </a:xfrm>
          </p:grpSpPr>
          <p:sp>
            <p:nvSpPr>
              <p:cNvPr id="6471" name="Google Shape;6471;p6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73" name="Google Shape;6473;p65"/>
          <p:cNvGrpSpPr/>
          <p:nvPr/>
        </p:nvGrpSpPr>
        <p:grpSpPr>
          <a:xfrm>
            <a:off x="739138" y="2061810"/>
            <a:ext cx="697154" cy="679574"/>
            <a:chOff x="2679875" y="2361475"/>
            <a:chExt cx="780425" cy="760575"/>
          </a:xfrm>
        </p:grpSpPr>
        <p:sp>
          <p:nvSpPr>
            <p:cNvPr id="6474" name="Google Shape;6474;p6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65"/>
          <p:cNvGrpSpPr/>
          <p:nvPr/>
        </p:nvGrpSpPr>
        <p:grpSpPr>
          <a:xfrm>
            <a:off x="3138297" y="1171402"/>
            <a:ext cx="735829" cy="684547"/>
            <a:chOff x="3351965" y="1148808"/>
            <a:chExt cx="750770" cy="698375"/>
          </a:xfrm>
        </p:grpSpPr>
        <p:grpSp>
          <p:nvGrpSpPr>
            <p:cNvPr id="6481" name="Google Shape;6481;p65"/>
            <p:cNvGrpSpPr/>
            <p:nvPr/>
          </p:nvGrpSpPr>
          <p:grpSpPr>
            <a:xfrm>
              <a:off x="3586796" y="1148808"/>
              <a:ext cx="294857" cy="286830"/>
              <a:chOff x="3750225" y="1774000"/>
              <a:chExt cx="149575" cy="145525"/>
            </a:xfrm>
          </p:grpSpPr>
          <p:sp>
            <p:nvSpPr>
              <p:cNvPr id="6482" name="Google Shape;6482;p6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65"/>
            <p:cNvGrpSpPr/>
            <p:nvPr/>
          </p:nvGrpSpPr>
          <p:grpSpPr>
            <a:xfrm>
              <a:off x="3779245" y="1375768"/>
              <a:ext cx="323490" cy="286978"/>
              <a:chOff x="3847850" y="1889150"/>
              <a:chExt cx="164100" cy="145600"/>
            </a:xfrm>
          </p:grpSpPr>
          <p:sp>
            <p:nvSpPr>
              <p:cNvPr id="6485" name="Google Shape;6485;p6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65"/>
            <p:cNvGrpSpPr/>
            <p:nvPr/>
          </p:nvGrpSpPr>
          <p:grpSpPr>
            <a:xfrm>
              <a:off x="3351965" y="1330435"/>
              <a:ext cx="295449" cy="285401"/>
              <a:chOff x="3631100" y="1866150"/>
              <a:chExt cx="149875" cy="144800"/>
            </a:xfrm>
          </p:grpSpPr>
          <p:sp>
            <p:nvSpPr>
              <p:cNvPr id="6488" name="Google Shape;6488;p6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65"/>
            <p:cNvGrpSpPr/>
            <p:nvPr/>
          </p:nvGrpSpPr>
          <p:grpSpPr>
            <a:xfrm>
              <a:off x="3548208" y="1560352"/>
              <a:ext cx="294808" cy="286830"/>
              <a:chOff x="3730650" y="1982800"/>
              <a:chExt cx="149550" cy="145525"/>
            </a:xfrm>
          </p:grpSpPr>
          <p:sp>
            <p:nvSpPr>
              <p:cNvPr id="6491" name="Google Shape;6491;p6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3" name="Google Shape;6493;p65"/>
          <p:cNvGrpSpPr/>
          <p:nvPr/>
        </p:nvGrpSpPr>
        <p:grpSpPr>
          <a:xfrm>
            <a:off x="7639949" y="1171356"/>
            <a:ext cx="804565" cy="677795"/>
            <a:chOff x="7636443" y="1204988"/>
            <a:chExt cx="804565" cy="677795"/>
          </a:xfrm>
        </p:grpSpPr>
        <p:grpSp>
          <p:nvGrpSpPr>
            <p:cNvPr id="6494" name="Google Shape;6494;p65"/>
            <p:cNvGrpSpPr/>
            <p:nvPr/>
          </p:nvGrpSpPr>
          <p:grpSpPr>
            <a:xfrm>
              <a:off x="7636443" y="1509705"/>
              <a:ext cx="804565" cy="373078"/>
              <a:chOff x="7636443" y="1509705"/>
              <a:chExt cx="804565" cy="373078"/>
            </a:xfrm>
          </p:grpSpPr>
          <p:sp>
            <p:nvSpPr>
              <p:cNvPr id="6495" name="Google Shape;6495;p6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7" name="Google Shape;6497;p65"/>
            <p:cNvGrpSpPr/>
            <p:nvPr/>
          </p:nvGrpSpPr>
          <p:grpSpPr>
            <a:xfrm>
              <a:off x="7636443" y="1408133"/>
              <a:ext cx="804565" cy="373078"/>
              <a:chOff x="7636443" y="1408133"/>
              <a:chExt cx="804565" cy="373078"/>
            </a:xfrm>
          </p:grpSpPr>
          <p:sp>
            <p:nvSpPr>
              <p:cNvPr id="6498" name="Google Shape;6498;p6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65"/>
            <p:cNvGrpSpPr/>
            <p:nvPr/>
          </p:nvGrpSpPr>
          <p:grpSpPr>
            <a:xfrm>
              <a:off x="7636443" y="1306560"/>
              <a:ext cx="804565" cy="373078"/>
              <a:chOff x="7636443" y="1306560"/>
              <a:chExt cx="804565" cy="373078"/>
            </a:xfrm>
          </p:grpSpPr>
          <p:sp>
            <p:nvSpPr>
              <p:cNvPr id="6501" name="Google Shape;6501;p6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65"/>
            <p:cNvGrpSpPr/>
            <p:nvPr/>
          </p:nvGrpSpPr>
          <p:grpSpPr>
            <a:xfrm>
              <a:off x="7636443" y="1204988"/>
              <a:ext cx="804565" cy="373078"/>
              <a:chOff x="7636443" y="1204988"/>
              <a:chExt cx="804565" cy="373078"/>
            </a:xfrm>
          </p:grpSpPr>
          <p:sp>
            <p:nvSpPr>
              <p:cNvPr id="6504" name="Google Shape;6504;p6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6" name="Google Shape;6506;p65"/>
          <p:cNvGrpSpPr/>
          <p:nvPr/>
        </p:nvGrpSpPr>
        <p:grpSpPr>
          <a:xfrm>
            <a:off x="4978796" y="2078771"/>
            <a:ext cx="661339" cy="661188"/>
            <a:chOff x="3990000" y="975400"/>
            <a:chExt cx="3934200" cy="3933300"/>
          </a:xfrm>
        </p:grpSpPr>
        <p:sp>
          <p:nvSpPr>
            <p:cNvPr id="6507" name="Google Shape;6507;p6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65"/>
          <p:cNvGrpSpPr/>
          <p:nvPr/>
        </p:nvGrpSpPr>
        <p:grpSpPr>
          <a:xfrm>
            <a:off x="6622444" y="2057409"/>
            <a:ext cx="868881" cy="684241"/>
            <a:chOff x="6598259" y="2078634"/>
            <a:chExt cx="868881" cy="684241"/>
          </a:xfrm>
        </p:grpSpPr>
        <p:sp>
          <p:nvSpPr>
            <p:cNvPr id="6512" name="Google Shape;6512;p6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8" name="Google Shape;6518;p65"/>
            <p:cNvGrpSpPr/>
            <p:nvPr/>
          </p:nvGrpSpPr>
          <p:grpSpPr>
            <a:xfrm>
              <a:off x="6808175" y="2078634"/>
              <a:ext cx="452229" cy="684241"/>
              <a:chOff x="6808175" y="2078634"/>
              <a:chExt cx="452229" cy="684241"/>
            </a:xfrm>
          </p:grpSpPr>
          <p:sp>
            <p:nvSpPr>
              <p:cNvPr id="6519" name="Google Shape;6519;p6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5" name="Google Shape;6525;p65"/>
              <p:cNvGrpSpPr/>
              <p:nvPr/>
            </p:nvGrpSpPr>
            <p:grpSpPr>
              <a:xfrm>
                <a:off x="6821586" y="2078634"/>
                <a:ext cx="426871" cy="684241"/>
                <a:chOff x="6821586" y="2078634"/>
                <a:chExt cx="426871" cy="684241"/>
              </a:xfrm>
            </p:grpSpPr>
            <p:grpSp>
              <p:nvGrpSpPr>
                <p:cNvPr id="6526" name="Google Shape;6526;p65"/>
                <p:cNvGrpSpPr/>
                <p:nvPr/>
              </p:nvGrpSpPr>
              <p:grpSpPr>
                <a:xfrm>
                  <a:off x="6821586" y="2078634"/>
                  <a:ext cx="426871" cy="684241"/>
                  <a:chOff x="6821586" y="2078634"/>
                  <a:chExt cx="426871" cy="684241"/>
                </a:xfrm>
              </p:grpSpPr>
              <p:sp>
                <p:nvSpPr>
                  <p:cNvPr id="6527" name="Google Shape;6527;p6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6" name="Google Shape;6546;p6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52" name="Google Shape;6552;p65"/>
          <p:cNvGrpSpPr/>
          <p:nvPr/>
        </p:nvGrpSpPr>
        <p:grpSpPr>
          <a:xfrm>
            <a:off x="5795610" y="2063018"/>
            <a:ext cx="671358" cy="671358"/>
            <a:chOff x="6535625" y="760425"/>
            <a:chExt cx="1665900" cy="1665900"/>
          </a:xfrm>
        </p:grpSpPr>
        <p:sp>
          <p:nvSpPr>
            <p:cNvPr id="6553" name="Google Shape;6553;p6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65"/>
          <p:cNvGrpSpPr/>
          <p:nvPr/>
        </p:nvGrpSpPr>
        <p:grpSpPr>
          <a:xfrm>
            <a:off x="732427" y="3731418"/>
            <a:ext cx="1340789" cy="640830"/>
            <a:chOff x="238125" y="1151100"/>
            <a:chExt cx="7139450" cy="3412300"/>
          </a:xfrm>
        </p:grpSpPr>
        <p:sp>
          <p:nvSpPr>
            <p:cNvPr id="6558" name="Google Shape;6558;p6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65"/>
          <p:cNvGrpSpPr/>
          <p:nvPr/>
        </p:nvGrpSpPr>
        <p:grpSpPr>
          <a:xfrm>
            <a:off x="5599650" y="2934699"/>
            <a:ext cx="985357" cy="585764"/>
            <a:chOff x="5145061" y="2881789"/>
            <a:chExt cx="1107641" cy="658458"/>
          </a:xfrm>
        </p:grpSpPr>
        <p:grpSp>
          <p:nvGrpSpPr>
            <p:cNvPr id="6571" name="Google Shape;6571;p65"/>
            <p:cNvGrpSpPr/>
            <p:nvPr/>
          </p:nvGrpSpPr>
          <p:grpSpPr>
            <a:xfrm>
              <a:off x="5722989" y="3244587"/>
              <a:ext cx="529713" cy="295659"/>
              <a:chOff x="5722989" y="3244587"/>
              <a:chExt cx="529713" cy="295659"/>
            </a:xfrm>
          </p:grpSpPr>
          <p:sp>
            <p:nvSpPr>
              <p:cNvPr id="6572" name="Google Shape;6572;p6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573" name="Google Shape;6573;p6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574" name="Google Shape;6574;p65"/>
            <p:cNvGrpSpPr/>
            <p:nvPr/>
          </p:nvGrpSpPr>
          <p:grpSpPr>
            <a:xfrm>
              <a:off x="5145061" y="3244587"/>
              <a:ext cx="536807" cy="295659"/>
              <a:chOff x="5145061" y="3244587"/>
              <a:chExt cx="536807" cy="295659"/>
            </a:xfrm>
          </p:grpSpPr>
          <p:sp>
            <p:nvSpPr>
              <p:cNvPr id="6575" name="Google Shape;6575;p6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576" name="Google Shape;6576;p6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577" name="Google Shape;6577;p65"/>
            <p:cNvGrpSpPr/>
            <p:nvPr/>
          </p:nvGrpSpPr>
          <p:grpSpPr>
            <a:xfrm>
              <a:off x="5341327" y="2898245"/>
              <a:ext cx="532309" cy="614891"/>
              <a:chOff x="5341327" y="2898245"/>
              <a:chExt cx="532309" cy="614891"/>
            </a:xfrm>
          </p:grpSpPr>
          <p:sp>
            <p:nvSpPr>
              <p:cNvPr id="6578" name="Google Shape;6578;p6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579" name="Google Shape;6579;p6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580" name="Google Shape;6580;p65"/>
            <p:cNvGrpSpPr/>
            <p:nvPr/>
          </p:nvGrpSpPr>
          <p:grpSpPr>
            <a:xfrm>
              <a:off x="5532290" y="2881789"/>
              <a:ext cx="620516" cy="305456"/>
              <a:chOff x="5532290" y="2881789"/>
              <a:chExt cx="620516" cy="305456"/>
            </a:xfrm>
          </p:grpSpPr>
          <p:sp>
            <p:nvSpPr>
              <p:cNvPr id="6581" name="Google Shape;6581;p6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582" name="Google Shape;6582;p6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583" name="Google Shape;6583;p65"/>
          <p:cNvGrpSpPr/>
          <p:nvPr/>
        </p:nvGrpSpPr>
        <p:grpSpPr>
          <a:xfrm>
            <a:off x="8178573" y="3726757"/>
            <a:ext cx="269068" cy="645491"/>
            <a:chOff x="7026852" y="3311869"/>
            <a:chExt cx="434331" cy="1041954"/>
          </a:xfrm>
        </p:grpSpPr>
        <p:sp>
          <p:nvSpPr>
            <p:cNvPr id="6584" name="Google Shape;6584;p6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65"/>
          <p:cNvGrpSpPr/>
          <p:nvPr/>
        </p:nvGrpSpPr>
        <p:grpSpPr>
          <a:xfrm>
            <a:off x="6195154" y="3765995"/>
            <a:ext cx="293882" cy="293836"/>
            <a:chOff x="4873519" y="3311869"/>
            <a:chExt cx="499374" cy="499296"/>
          </a:xfrm>
        </p:grpSpPr>
        <p:sp>
          <p:nvSpPr>
            <p:cNvPr id="6588" name="Google Shape;6588;p6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65"/>
          <p:cNvGrpSpPr/>
          <p:nvPr/>
        </p:nvGrpSpPr>
        <p:grpSpPr>
          <a:xfrm>
            <a:off x="6195154" y="4078366"/>
            <a:ext cx="293882" cy="293882"/>
            <a:chOff x="4873519" y="3875839"/>
            <a:chExt cx="499374" cy="499374"/>
          </a:xfrm>
        </p:grpSpPr>
        <p:sp>
          <p:nvSpPr>
            <p:cNvPr id="6591" name="Google Shape;6591;p6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3" name="Google Shape;6593;p65"/>
          <p:cNvGrpSpPr/>
          <p:nvPr/>
        </p:nvGrpSpPr>
        <p:grpSpPr>
          <a:xfrm>
            <a:off x="2425681" y="2050319"/>
            <a:ext cx="698104" cy="698208"/>
            <a:chOff x="2565073" y="2075876"/>
            <a:chExt cx="672482" cy="672518"/>
          </a:xfrm>
        </p:grpSpPr>
        <p:sp>
          <p:nvSpPr>
            <p:cNvPr id="6594" name="Google Shape;6594;p6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0" name="Google Shape;6600;p65"/>
          <p:cNvGrpSpPr/>
          <p:nvPr/>
        </p:nvGrpSpPr>
        <p:grpSpPr>
          <a:xfrm>
            <a:off x="5649092" y="3734919"/>
            <a:ext cx="438354" cy="637329"/>
            <a:chOff x="1697726" y="3244179"/>
            <a:chExt cx="788124" cy="1146069"/>
          </a:xfrm>
        </p:grpSpPr>
        <p:sp>
          <p:nvSpPr>
            <p:cNvPr id="6601" name="Google Shape;6601;p6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3" name="Google Shape;6603;p6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4" name="Google Shape;6604;p65"/>
          <p:cNvGrpSpPr/>
          <p:nvPr/>
        </p:nvGrpSpPr>
        <p:grpSpPr>
          <a:xfrm>
            <a:off x="7650306" y="2063282"/>
            <a:ext cx="799565" cy="670282"/>
            <a:chOff x="7617850" y="2063282"/>
            <a:chExt cx="799565" cy="670282"/>
          </a:xfrm>
        </p:grpSpPr>
        <p:cxnSp>
          <p:nvCxnSpPr>
            <p:cNvPr id="6605" name="Google Shape;6605;p6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06" name="Google Shape;6606;p6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07" name="Google Shape;6607;p6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08" name="Google Shape;6608;p6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09" name="Google Shape;6609;p6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610" name="Google Shape;6610;p6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611" name="Google Shape;6611;p65"/>
            <p:cNvGrpSpPr/>
            <p:nvPr/>
          </p:nvGrpSpPr>
          <p:grpSpPr>
            <a:xfrm>
              <a:off x="7734309" y="2063282"/>
              <a:ext cx="570957" cy="620095"/>
              <a:chOff x="7734309" y="2063282"/>
              <a:chExt cx="570957" cy="620095"/>
            </a:xfrm>
          </p:grpSpPr>
          <p:grpSp>
            <p:nvGrpSpPr>
              <p:cNvPr id="6612" name="Google Shape;6612;p65"/>
              <p:cNvGrpSpPr/>
              <p:nvPr/>
            </p:nvGrpSpPr>
            <p:grpSpPr>
              <a:xfrm>
                <a:off x="8031573" y="2063282"/>
                <a:ext cx="273693" cy="620095"/>
                <a:chOff x="8031573" y="2063282"/>
                <a:chExt cx="273693" cy="620095"/>
              </a:xfrm>
            </p:grpSpPr>
            <p:sp>
              <p:nvSpPr>
                <p:cNvPr id="6613" name="Google Shape;6613;p6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7" name="Google Shape;6617;p65"/>
              <p:cNvGrpSpPr/>
              <p:nvPr/>
            </p:nvGrpSpPr>
            <p:grpSpPr>
              <a:xfrm flipH="1">
                <a:off x="7734309" y="2063282"/>
                <a:ext cx="273693" cy="620095"/>
                <a:chOff x="8031573" y="2063282"/>
                <a:chExt cx="273693" cy="620095"/>
              </a:xfrm>
            </p:grpSpPr>
            <p:sp>
              <p:nvSpPr>
                <p:cNvPr id="6618" name="Google Shape;6618;p6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622" name="Google Shape;6622;p65"/>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5"/>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4" name="Google Shape;6624;p65"/>
          <p:cNvGrpSpPr/>
          <p:nvPr/>
        </p:nvGrpSpPr>
        <p:grpSpPr>
          <a:xfrm>
            <a:off x="7836913" y="2916765"/>
            <a:ext cx="602567" cy="601884"/>
            <a:chOff x="1186975" y="238125"/>
            <a:chExt cx="5244275" cy="5238325"/>
          </a:xfrm>
        </p:grpSpPr>
        <p:sp>
          <p:nvSpPr>
            <p:cNvPr id="6625" name="Google Shape;6625;p6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65"/>
          <p:cNvGrpSpPr/>
          <p:nvPr/>
        </p:nvGrpSpPr>
        <p:grpSpPr>
          <a:xfrm>
            <a:off x="3279650" y="2056249"/>
            <a:ext cx="651848" cy="687338"/>
            <a:chOff x="3400515" y="2056248"/>
            <a:chExt cx="698134" cy="735987"/>
          </a:xfrm>
        </p:grpSpPr>
        <p:grpSp>
          <p:nvGrpSpPr>
            <p:cNvPr id="6630" name="Google Shape;6630;p65"/>
            <p:cNvGrpSpPr/>
            <p:nvPr/>
          </p:nvGrpSpPr>
          <p:grpSpPr>
            <a:xfrm>
              <a:off x="3400515" y="2283913"/>
              <a:ext cx="312919" cy="219900"/>
              <a:chOff x="3400515" y="2283913"/>
              <a:chExt cx="312919" cy="219900"/>
            </a:xfrm>
          </p:grpSpPr>
          <p:sp>
            <p:nvSpPr>
              <p:cNvPr id="6631" name="Google Shape;6631;p6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632" name="Google Shape;6632;p6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633" name="Google Shape;6633;p65"/>
            <p:cNvGrpSpPr/>
            <p:nvPr/>
          </p:nvGrpSpPr>
          <p:grpSpPr>
            <a:xfrm>
              <a:off x="3547823" y="2461089"/>
              <a:ext cx="219900" cy="331146"/>
              <a:chOff x="3547823" y="2461089"/>
              <a:chExt cx="219900" cy="331146"/>
            </a:xfrm>
          </p:grpSpPr>
          <p:sp>
            <p:nvSpPr>
              <p:cNvPr id="6634" name="Google Shape;6634;p6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635" name="Google Shape;6635;p6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636" name="Google Shape;6636;p65"/>
            <p:cNvGrpSpPr/>
            <p:nvPr/>
          </p:nvGrpSpPr>
          <p:grpSpPr>
            <a:xfrm>
              <a:off x="3734138" y="2461089"/>
              <a:ext cx="219900" cy="331146"/>
              <a:chOff x="3734138" y="2461089"/>
              <a:chExt cx="219900" cy="331146"/>
            </a:xfrm>
          </p:grpSpPr>
          <p:sp>
            <p:nvSpPr>
              <p:cNvPr id="6637" name="Google Shape;6637;p6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638" name="Google Shape;6638;p6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639" name="Google Shape;6639;p65"/>
            <p:cNvGrpSpPr/>
            <p:nvPr/>
          </p:nvGrpSpPr>
          <p:grpSpPr>
            <a:xfrm>
              <a:off x="3787560" y="2281742"/>
              <a:ext cx="311089" cy="219900"/>
              <a:chOff x="3787560" y="2281742"/>
              <a:chExt cx="311089" cy="219900"/>
            </a:xfrm>
          </p:grpSpPr>
          <p:sp>
            <p:nvSpPr>
              <p:cNvPr id="6640" name="Google Shape;6640;p6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641" name="Google Shape;6641;p6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642" name="Google Shape;6642;p65"/>
            <p:cNvGrpSpPr/>
            <p:nvPr/>
          </p:nvGrpSpPr>
          <p:grpSpPr>
            <a:xfrm>
              <a:off x="3637290" y="2056248"/>
              <a:ext cx="219900" cy="330736"/>
              <a:chOff x="3637290" y="2056248"/>
              <a:chExt cx="219900" cy="330736"/>
            </a:xfrm>
          </p:grpSpPr>
          <p:sp>
            <p:nvSpPr>
              <p:cNvPr id="6643" name="Google Shape;6643;p6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644" name="Google Shape;6644;p6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645" name="Google Shape;6645;p65"/>
          <p:cNvGrpSpPr/>
          <p:nvPr/>
        </p:nvGrpSpPr>
        <p:grpSpPr>
          <a:xfrm>
            <a:off x="2571356" y="2926255"/>
            <a:ext cx="1268144" cy="592394"/>
            <a:chOff x="238125" y="1188750"/>
            <a:chExt cx="7140450" cy="3335550"/>
          </a:xfrm>
        </p:grpSpPr>
        <p:sp>
          <p:nvSpPr>
            <p:cNvPr id="6646" name="Google Shape;6646;p6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65"/>
          <p:cNvGrpSpPr/>
          <p:nvPr/>
        </p:nvGrpSpPr>
        <p:grpSpPr>
          <a:xfrm>
            <a:off x="6679257" y="2928410"/>
            <a:ext cx="1053944" cy="590147"/>
            <a:chOff x="238125" y="1335475"/>
            <a:chExt cx="5418735" cy="3034175"/>
          </a:xfrm>
        </p:grpSpPr>
        <p:sp>
          <p:nvSpPr>
            <p:cNvPr id="6652" name="Google Shape;6652;p6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5" name="Google Shape;6655;p65"/>
          <p:cNvGrpSpPr/>
          <p:nvPr/>
        </p:nvGrpSpPr>
        <p:grpSpPr>
          <a:xfrm>
            <a:off x="4110066" y="3733309"/>
            <a:ext cx="1268207" cy="638939"/>
            <a:chOff x="3967651" y="3645904"/>
            <a:chExt cx="1479304" cy="745292"/>
          </a:xfrm>
        </p:grpSpPr>
        <p:grpSp>
          <p:nvGrpSpPr>
            <p:cNvPr id="6656" name="Google Shape;6656;p65"/>
            <p:cNvGrpSpPr/>
            <p:nvPr/>
          </p:nvGrpSpPr>
          <p:grpSpPr>
            <a:xfrm>
              <a:off x="3967651" y="4009026"/>
              <a:ext cx="1479304" cy="382170"/>
              <a:chOff x="3967651" y="4009026"/>
              <a:chExt cx="1479304" cy="382170"/>
            </a:xfrm>
          </p:grpSpPr>
          <p:grpSp>
            <p:nvGrpSpPr>
              <p:cNvPr id="6657" name="Google Shape;6657;p65"/>
              <p:cNvGrpSpPr/>
              <p:nvPr/>
            </p:nvGrpSpPr>
            <p:grpSpPr>
              <a:xfrm>
                <a:off x="4892216" y="4195630"/>
                <a:ext cx="554739" cy="195566"/>
                <a:chOff x="3604375" y="4892160"/>
                <a:chExt cx="1651500" cy="582215"/>
              </a:xfrm>
            </p:grpSpPr>
            <p:sp>
              <p:nvSpPr>
                <p:cNvPr id="6658" name="Google Shape;6658;p6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65"/>
              <p:cNvGrpSpPr/>
              <p:nvPr/>
            </p:nvGrpSpPr>
            <p:grpSpPr>
              <a:xfrm>
                <a:off x="3967651" y="4146303"/>
                <a:ext cx="579402" cy="244893"/>
                <a:chOff x="851875" y="4745310"/>
                <a:chExt cx="1724925" cy="729065"/>
              </a:xfrm>
            </p:grpSpPr>
            <p:sp>
              <p:nvSpPr>
                <p:cNvPr id="6661" name="Google Shape;6661;p6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65"/>
              <p:cNvGrpSpPr/>
              <p:nvPr/>
            </p:nvGrpSpPr>
            <p:grpSpPr>
              <a:xfrm>
                <a:off x="4460753" y="4009026"/>
                <a:ext cx="493110" cy="382170"/>
                <a:chOff x="2319875" y="4336625"/>
                <a:chExt cx="1468025" cy="1137750"/>
              </a:xfrm>
            </p:grpSpPr>
            <p:sp>
              <p:nvSpPr>
                <p:cNvPr id="6664" name="Google Shape;6664;p6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66" name="Google Shape;6666;p65"/>
            <p:cNvGrpSpPr/>
            <p:nvPr/>
          </p:nvGrpSpPr>
          <p:grpSpPr>
            <a:xfrm>
              <a:off x="4479443" y="3645904"/>
              <a:ext cx="455965" cy="388789"/>
              <a:chOff x="2957425" y="238100"/>
              <a:chExt cx="1910200" cy="1628775"/>
            </a:xfrm>
          </p:grpSpPr>
          <p:sp>
            <p:nvSpPr>
              <p:cNvPr id="6667" name="Google Shape;6667;p6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7" name="Google Shape;6677;p65"/>
          <p:cNvGrpSpPr/>
          <p:nvPr/>
        </p:nvGrpSpPr>
        <p:grpSpPr>
          <a:xfrm>
            <a:off x="2496179" y="3734510"/>
            <a:ext cx="1243128" cy="637739"/>
            <a:chOff x="2496310" y="3693351"/>
            <a:chExt cx="1342906" cy="688926"/>
          </a:xfrm>
        </p:grpSpPr>
        <p:grpSp>
          <p:nvGrpSpPr>
            <p:cNvPr id="6678" name="Google Shape;6678;p65"/>
            <p:cNvGrpSpPr/>
            <p:nvPr/>
          </p:nvGrpSpPr>
          <p:grpSpPr>
            <a:xfrm>
              <a:off x="2496310" y="3693351"/>
              <a:ext cx="1342906" cy="688875"/>
              <a:chOff x="2496310" y="3693351"/>
              <a:chExt cx="1342906" cy="688875"/>
            </a:xfrm>
          </p:grpSpPr>
          <p:sp>
            <p:nvSpPr>
              <p:cNvPr id="6679" name="Google Shape;6679;p6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85" name="Google Shape;6685;p65"/>
              <p:cNvCxnSpPr>
                <a:stCxn id="668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686" name="Google Shape;6686;p65"/>
              <p:cNvCxnSpPr>
                <a:stCxn id="668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687" name="Google Shape;6687;p65"/>
              <p:cNvCxnSpPr>
                <a:stCxn id="668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688" name="Google Shape;6688;p65"/>
              <p:cNvCxnSpPr>
                <a:stCxn id="668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689" name="Google Shape;6689;p65"/>
              <p:cNvCxnSpPr>
                <a:stCxn id="668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690" name="Google Shape;6690;p65"/>
            <p:cNvGrpSpPr/>
            <p:nvPr/>
          </p:nvGrpSpPr>
          <p:grpSpPr>
            <a:xfrm>
              <a:off x="2675275" y="3930557"/>
              <a:ext cx="1003306" cy="451719"/>
              <a:chOff x="2675275" y="4174282"/>
              <a:chExt cx="1003306" cy="451719"/>
            </a:xfrm>
          </p:grpSpPr>
          <p:sp>
            <p:nvSpPr>
              <p:cNvPr id="6691" name="Google Shape;6691;p6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4" name="Google Shape;6694;p65"/>
          <p:cNvGrpSpPr/>
          <p:nvPr/>
        </p:nvGrpSpPr>
        <p:grpSpPr>
          <a:xfrm>
            <a:off x="1669850" y="1171356"/>
            <a:ext cx="574511" cy="874709"/>
            <a:chOff x="1715404" y="1112080"/>
            <a:chExt cx="642270" cy="977984"/>
          </a:xfrm>
        </p:grpSpPr>
        <p:grpSp>
          <p:nvGrpSpPr>
            <p:cNvPr id="6695" name="Google Shape;6695;p65"/>
            <p:cNvGrpSpPr/>
            <p:nvPr/>
          </p:nvGrpSpPr>
          <p:grpSpPr>
            <a:xfrm>
              <a:off x="1715404" y="1112080"/>
              <a:ext cx="642270" cy="977984"/>
              <a:chOff x="1715404" y="1112080"/>
              <a:chExt cx="642270" cy="977984"/>
            </a:xfrm>
          </p:grpSpPr>
          <p:sp>
            <p:nvSpPr>
              <p:cNvPr id="6696" name="Google Shape;6696;p6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65"/>
            <p:cNvGrpSpPr/>
            <p:nvPr/>
          </p:nvGrpSpPr>
          <p:grpSpPr>
            <a:xfrm>
              <a:off x="1768927" y="1165603"/>
              <a:ext cx="535225" cy="851367"/>
              <a:chOff x="1768927" y="1165603"/>
              <a:chExt cx="535225" cy="851367"/>
            </a:xfrm>
          </p:grpSpPr>
          <p:sp>
            <p:nvSpPr>
              <p:cNvPr id="6699" name="Google Shape;6699;p6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65"/>
            <p:cNvGrpSpPr/>
            <p:nvPr/>
          </p:nvGrpSpPr>
          <p:grpSpPr>
            <a:xfrm>
              <a:off x="1822449" y="1219125"/>
              <a:ext cx="428180" cy="718859"/>
              <a:chOff x="1822449" y="1219125"/>
              <a:chExt cx="428180" cy="718859"/>
            </a:xfrm>
          </p:grpSpPr>
          <p:sp>
            <p:nvSpPr>
              <p:cNvPr id="6702" name="Google Shape;6702;p6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65"/>
            <p:cNvGrpSpPr/>
            <p:nvPr/>
          </p:nvGrpSpPr>
          <p:grpSpPr>
            <a:xfrm>
              <a:off x="1875972" y="1272648"/>
              <a:ext cx="321135" cy="586939"/>
              <a:chOff x="1875972" y="1272648"/>
              <a:chExt cx="321135" cy="586939"/>
            </a:xfrm>
          </p:grpSpPr>
          <p:sp>
            <p:nvSpPr>
              <p:cNvPr id="6705" name="Google Shape;6705;p6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7" name="Google Shape;6707;p65"/>
          <p:cNvGrpSpPr/>
          <p:nvPr/>
        </p:nvGrpSpPr>
        <p:grpSpPr>
          <a:xfrm>
            <a:off x="7777011" y="3728078"/>
            <a:ext cx="293855" cy="644170"/>
            <a:chOff x="241025" y="3151575"/>
            <a:chExt cx="293855" cy="644170"/>
          </a:xfrm>
        </p:grpSpPr>
        <p:sp>
          <p:nvSpPr>
            <p:cNvPr id="6708" name="Google Shape;6708;p6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65"/>
          <p:cNvGrpSpPr/>
          <p:nvPr/>
        </p:nvGrpSpPr>
        <p:grpSpPr>
          <a:xfrm>
            <a:off x="724994" y="2928078"/>
            <a:ext cx="1779649" cy="591620"/>
            <a:chOff x="246070" y="1983375"/>
            <a:chExt cx="1855347" cy="616849"/>
          </a:xfrm>
        </p:grpSpPr>
        <p:sp>
          <p:nvSpPr>
            <p:cNvPr id="6711" name="Google Shape;6711;p6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65"/>
          <p:cNvGrpSpPr/>
          <p:nvPr/>
        </p:nvGrpSpPr>
        <p:grpSpPr>
          <a:xfrm>
            <a:off x="2335861" y="1171356"/>
            <a:ext cx="711055" cy="745993"/>
            <a:chOff x="2496269" y="1171698"/>
            <a:chExt cx="761953" cy="799392"/>
          </a:xfrm>
        </p:grpSpPr>
        <p:grpSp>
          <p:nvGrpSpPr>
            <p:cNvPr id="6721" name="Google Shape;6721;p65"/>
            <p:cNvGrpSpPr/>
            <p:nvPr/>
          </p:nvGrpSpPr>
          <p:grpSpPr>
            <a:xfrm>
              <a:off x="2496269" y="1171698"/>
              <a:ext cx="761953" cy="723022"/>
              <a:chOff x="2496269" y="1171698"/>
              <a:chExt cx="761953" cy="723022"/>
            </a:xfrm>
          </p:grpSpPr>
          <p:sp>
            <p:nvSpPr>
              <p:cNvPr id="6722" name="Google Shape;6722;p6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4" name="Google Shape;6724;p65"/>
              <p:cNvGrpSpPr/>
              <p:nvPr/>
            </p:nvGrpSpPr>
            <p:grpSpPr>
              <a:xfrm>
                <a:off x="2496269" y="1171698"/>
                <a:ext cx="761953" cy="723022"/>
                <a:chOff x="2496269" y="1120652"/>
                <a:chExt cx="761953" cy="723022"/>
              </a:xfrm>
            </p:grpSpPr>
            <p:grpSp>
              <p:nvGrpSpPr>
                <p:cNvPr id="6725" name="Google Shape;6725;p65"/>
                <p:cNvGrpSpPr/>
                <p:nvPr/>
              </p:nvGrpSpPr>
              <p:grpSpPr>
                <a:xfrm>
                  <a:off x="2496269" y="1120652"/>
                  <a:ext cx="761953" cy="723022"/>
                  <a:chOff x="2496269" y="1120652"/>
                  <a:chExt cx="761953" cy="723022"/>
                </a:xfrm>
              </p:grpSpPr>
              <p:grpSp>
                <p:nvGrpSpPr>
                  <p:cNvPr id="6726" name="Google Shape;6726;p65"/>
                  <p:cNvGrpSpPr/>
                  <p:nvPr/>
                </p:nvGrpSpPr>
                <p:grpSpPr>
                  <a:xfrm>
                    <a:off x="2496269" y="1304589"/>
                    <a:ext cx="407089" cy="305057"/>
                    <a:chOff x="2496269" y="1304589"/>
                    <a:chExt cx="407089" cy="305057"/>
                  </a:xfrm>
                </p:grpSpPr>
                <p:sp>
                  <p:nvSpPr>
                    <p:cNvPr id="6727" name="Google Shape;6727;p6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65"/>
                  <p:cNvGrpSpPr/>
                  <p:nvPr/>
                </p:nvGrpSpPr>
                <p:grpSpPr>
                  <a:xfrm>
                    <a:off x="2586468" y="1493376"/>
                    <a:ext cx="358850" cy="349656"/>
                    <a:chOff x="2586468" y="1493376"/>
                    <a:chExt cx="358850" cy="349656"/>
                  </a:xfrm>
                </p:grpSpPr>
                <p:sp>
                  <p:nvSpPr>
                    <p:cNvPr id="6730" name="Google Shape;6730;p6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65"/>
                  <p:cNvGrpSpPr/>
                  <p:nvPr/>
                </p:nvGrpSpPr>
                <p:grpSpPr>
                  <a:xfrm>
                    <a:off x="2807939" y="1494024"/>
                    <a:ext cx="358857" cy="349650"/>
                    <a:chOff x="2807939" y="1494024"/>
                    <a:chExt cx="358857" cy="349650"/>
                  </a:xfrm>
                </p:grpSpPr>
                <p:sp>
                  <p:nvSpPr>
                    <p:cNvPr id="6733" name="Google Shape;6733;p6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65"/>
                  <p:cNvGrpSpPr/>
                  <p:nvPr/>
                </p:nvGrpSpPr>
                <p:grpSpPr>
                  <a:xfrm>
                    <a:off x="2851133" y="1305635"/>
                    <a:ext cx="407089" cy="305057"/>
                    <a:chOff x="2851133" y="1305635"/>
                    <a:chExt cx="407089" cy="305057"/>
                  </a:xfrm>
                </p:grpSpPr>
                <p:sp>
                  <p:nvSpPr>
                    <p:cNvPr id="6736" name="Google Shape;6736;p6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8" name="Google Shape;6738;p65"/>
                  <p:cNvGrpSpPr/>
                  <p:nvPr/>
                </p:nvGrpSpPr>
                <p:grpSpPr>
                  <a:xfrm>
                    <a:off x="2727495" y="1120652"/>
                    <a:ext cx="300271" cy="396358"/>
                    <a:chOff x="2727495" y="1120652"/>
                    <a:chExt cx="300271" cy="396358"/>
                  </a:xfrm>
                </p:grpSpPr>
                <p:sp>
                  <p:nvSpPr>
                    <p:cNvPr id="6739" name="Google Shape;6739;p6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1" name="Google Shape;6741;p65"/>
                <p:cNvGrpSpPr/>
                <p:nvPr/>
              </p:nvGrpSpPr>
              <p:grpSpPr>
                <a:xfrm>
                  <a:off x="2722305" y="1350460"/>
                  <a:ext cx="308357" cy="308344"/>
                  <a:chOff x="2722305" y="1350460"/>
                  <a:chExt cx="308357" cy="308344"/>
                </a:xfrm>
              </p:grpSpPr>
              <p:sp>
                <p:nvSpPr>
                  <p:cNvPr id="6742" name="Google Shape;6742;p6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3" name="Google Shape;6743;p65"/>
                  <p:cNvGrpSpPr/>
                  <p:nvPr/>
                </p:nvGrpSpPr>
                <p:grpSpPr>
                  <a:xfrm>
                    <a:off x="2725064" y="1364529"/>
                    <a:ext cx="297954" cy="280182"/>
                    <a:chOff x="2725064" y="1364529"/>
                    <a:chExt cx="297954" cy="280182"/>
                  </a:xfrm>
                </p:grpSpPr>
                <p:sp>
                  <p:nvSpPr>
                    <p:cNvPr id="6744" name="Google Shape;6744;p6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749" name="Google Shape;6749;p6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65"/>
          <p:cNvGrpSpPr/>
          <p:nvPr/>
        </p:nvGrpSpPr>
        <p:grpSpPr>
          <a:xfrm>
            <a:off x="3924561" y="2927462"/>
            <a:ext cx="1569144" cy="591015"/>
            <a:chOff x="3820100" y="3023049"/>
            <a:chExt cx="1303926" cy="491162"/>
          </a:xfrm>
        </p:grpSpPr>
        <p:grpSp>
          <p:nvGrpSpPr>
            <p:cNvPr id="6755" name="Google Shape;6755;p65"/>
            <p:cNvGrpSpPr/>
            <p:nvPr/>
          </p:nvGrpSpPr>
          <p:grpSpPr>
            <a:xfrm>
              <a:off x="3820100" y="3023072"/>
              <a:ext cx="1303926" cy="491139"/>
              <a:chOff x="3820100" y="3023072"/>
              <a:chExt cx="1303926" cy="491139"/>
            </a:xfrm>
          </p:grpSpPr>
          <p:sp>
            <p:nvSpPr>
              <p:cNvPr id="6756" name="Google Shape;6756;p6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8" name="Google Shape;6758;p65"/>
            <p:cNvGrpSpPr/>
            <p:nvPr/>
          </p:nvGrpSpPr>
          <p:grpSpPr>
            <a:xfrm>
              <a:off x="4132439" y="3023645"/>
              <a:ext cx="393633" cy="177096"/>
              <a:chOff x="4132439" y="3023645"/>
              <a:chExt cx="393633" cy="177096"/>
            </a:xfrm>
          </p:grpSpPr>
          <p:sp>
            <p:nvSpPr>
              <p:cNvPr id="6759" name="Google Shape;6759;p6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65"/>
            <p:cNvGrpSpPr/>
            <p:nvPr/>
          </p:nvGrpSpPr>
          <p:grpSpPr>
            <a:xfrm>
              <a:off x="3921811" y="3023049"/>
              <a:ext cx="1002397" cy="388943"/>
              <a:chOff x="3921811" y="3023049"/>
              <a:chExt cx="1002397" cy="388943"/>
            </a:xfrm>
          </p:grpSpPr>
          <p:sp>
            <p:nvSpPr>
              <p:cNvPr id="6762" name="Google Shape;6762;p6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65"/>
            <p:cNvGrpSpPr/>
            <p:nvPr/>
          </p:nvGrpSpPr>
          <p:grpSpPr>
            <a:xfrm>
              <a:off x="4023645" y="3023049"/>
              <a:ext cx="683032" cy="286722"/>
              <a:chOff x="4023645" y="3023049"/>
              <a:chExt cx="683032" cy="286722"/>
            </a:xfrm>
          </p:grpSpPr>
          <p:sp>
            <p:nvSpPr>
              <p:cNvPr id="6765" name="Google Shape;6765;p6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7" name="Google Shape;6767;p65"/>
          <p:cNvGrpSpPr/>
          <p:nvPr/>
        </p:nvGrpSpPr>
        <p:grpSpPr>
          <a:xfrm>
            <a:off x="1556683" y="2054307"/>
            <a:ext cx="713522" cy="688025"/>
            <a:chOff x="1706078" y="2092648"/>
            <a:chExt cx="660913" cy="637296"/>
          </a:xfrm>
        </p:grpSpPr>
        <p:sp>
          <p:nvSpPr>
            <p:cNvPr id="6768" name="Google Shape;6768;p6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9" name="Google Shape;6769;p65"/>
            <p:cNvGrpSpPr/>
            <p:nvPr/>
          </p:nvGrpSpPr>
          <p:grpSpPr>
            <a:xfrm>
              <a:off x="1706078" y="2092648"/>
              <a:ext cx="660913" cy="575241"/>
              <a:chOff x="1706078" y="2092648"/>
              <a:chExt cx="660913" cy="575241"/>
            </a:xfrm>
          </p:grpSpPr>
          <p:sp>
            <p:nvSpPr>
              <p:cNvPr id="6770" name="Google Shape;6770;p6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3" name="Google Shape;6773;p65"/>
          <p:cNvGrpSpPr/>
          <p:nvPr/>
        </p:nvGrpSpPr>
        <p:grpSpPr>
          <a:xfrm>
            <a:off x="6318542" y="1171856"/>
            <a:ext cx="1317459" cy="684168"/>
            <a:chOff x="238125" y="999450"/>
            <a:chExt cx="7140700" cy="3708225"/>
          </a:xfrm>
        </p:grpSpPr>
        <p:sp>
          <p:nvSpPr>
            <p:cNvPr id="6774" name="Google Shape;6774;p6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786"/>
        <p:cNvGrpSpPr/>
        <p:nvPr/>
      </p:nvGrpSpPr>
      <p:grpSpPr>
        <a:xfrm>
          <a:off x="0" y="0"/>
          <a:ext cx="0" cy="0"/>
          <a:chOff x="0" y="0"/>
          <a:chExt cx="0" cy="0"/>
        </a:xfrm>
      </p:grpSpPr>
      <p:grpSp>
        <p:nvGrpSpPr>
          <p:cNvPr id="6787" name="Google Shape;6787;p66"/>
          <p:cNvGrpSpPr/>
          <p:nvPr/>
        </p:nvGrpSpPr>
        <p:grpSpPr>
          <a:xfrm>
            <a:off x="729238" y="1179665"/>
            <a:ext cx="1636117" cy="1526144"/>
            <a:chOff x="729238" y="1179665"/>
            <a:chExt cx="1636117" cy="1526144"/>
          </a:xfrm>
        </p:grpSpPr>
        <p:grpSp>
          <p:nvGrpSpPr>
            <p:cNvPr id="6788" name="Google Shape;6788;p66"/>
            <p:cNvGrpSpPr/>
            <p:nvPr/>
          </p:nvGrpSpPr>
          <p:grpSpPr>
            <a:xfrm>
              <a:off x="729238" y="1179665"/>
              <a:ext cx="80700" cy="1526144"/>
              <a:chOff x="729238" y="1179665"/>
              <a:chExt cx="80700" cy="1526144"/>
            </a:xfrm>
          </p:grpSpPr>
          <p:sp>
            <p:nvSpPr>
              <p:cNvPr id="6789" name="Google Shape;6789;p6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66"/>
            <p:cNvGrpSpPr/>
            <p:nvPr/>
          </p:nvGrpSpPr>
          <p:grpSpPr>
            <a:xfrm>
              <a:off x="903098" y="1179665"/>
              <a:ext cx="80700" cy="1526144"/>
              <a:chOff x="903098" y="1179665"/>
              <a:chExt cx="80700" cy="1526144"/>
            </a:xfrm>
          </p:grpSpPr>
          <p:sp>
            <p:nvSpPr>
              <p:cNvPr id="6800" name="Google Shape;6800;p6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66"/>
            <p:cNvGrpSpPr/>
            <p:nvPr/>
          </p:nvGrpSpPr>
          <p:grpSpPr>
            <a:xfrm>
              <a:off x="1076958" y="1179665"/>
              <a:ext cx="80700" cy="1526144"/>
              <a:chOff x="1076958" y="1179665"/>
              <a:chExt cx="80700" cy="1526144"/>
            </a:xfrm>
          </p:grpSpPr>
          <p:sp>
            <p:nvSpPr>
              <p:cNvPr id="6811" name="Google Shape;6811;p6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66"/>
            <p:cNvGrpSpPr/>
            <p:nvPr/>
          </p:nvGrpSpPr>
          <p:grpSpPr>
            <a:xfrm>
              <a:off x="1247707" y="1179665"/>
              <a:ext cx="80700" cy="1526144"/>
              <a:chOff x="1247707" y="1179665"/>
              <a:chExt cx="80700" cy="1526144"/>
            </a:xfrm>
          </p:grpSpPr>
          <p:sp>
            <p:nvSpPr>
              <p:cNvPr id="6822" name="Google Shape;6822;p6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66"/>
            <p:cNvGrpSpPr/>
            <p:nvPr/>
          </p:nvGrpSpPr>
          <p:grpSpPr>
            <a:xfrm>
              <a:off x="1421567" y="1179665"/>
              <a:ext cx="80700" cy="1526144"/>
              <a:chOff x="1421567" y="1179665"/>
              <a:chExt cx="80700" cy="1526144"/>
            </a:xfrm>
          </p:grpSpPr>
          <p:sp>
            <p:nvSpPr>
              <p:cNvPr id="6833" name="Google Shape;6833;p6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6"/>
            <p:cNvGrpSpPr/>
            <p:nvPr/>
          </p:nvGrpSpPr>
          <p:grpSpPr>
            <a:xfrm>
              <a:off x="1592327" y="1179665"/>
              <a:ext cx="80700" cy="1526144"/>
              <a:chOff x="1592327" y="1179665"/>
              <a:chExt cx="80700" cy="1526144"/>
            </a:xfrm>
          </p:grpSpPr>
          <p:sp>
            <p:nvSpPr>
              <p:cNvPr id="6844" name="Google Shape;6844;p6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66"/>
            <p:cNvGrpSpPr/>
            <p:nvPr/>
          </p:nvGrpSpPr>
          <p:grpSpPr>
            <a:xfrm>
              <a:off x="1766187" y="1179665"/>
              <a:ext cx="80700" cy="1526144"/>
              <a:chOff x="1766187" y="1179665"/>
              <a:chExt cx="80700" cy="1526144"/>
            </a:xfrm>
          </p:grpSpPr>
          <p:sp>
            <p:nvSpPr>
              <p:cNvPr id="6855" name="Google Shape;6855;p6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5" name="Google Shape;6865;p66"/>
            <p:cNvGrpSpPr/>
            <p:nvPr/>
          </p:nvGrpSpPr>
          <p:grpSpPr>
            <a:xfrm>
              <a:off x="1936935" y="1179665"/>
              <a:ext cx="80700" cy="1526144"/>
              <a:chOff x="1936935" y="1179665"/>
              <a:chExt cx="80700" cy="1526144"/>
            </a:xfrm>
          </p:grpSpPr>
          <p:sp>
            <p:nvSpPr>
              <p:cNvPr id="6866" name="Google Shape;6866;p6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66"/>
            <p:cNvGrpSpPr/>
            <p:nvPr/>
          </p:nvGrpSpPr>
          <p:grpSpPr>
            <a:xfrm>
              <a:off x="2110795" y="1179665"/>
              <a:ext cx="80700" cy="1526144"/>
              <a:chOff x="2110795" y="1179665"/>
              <a:chExt cx="80700" cy="1526144"/>
            </a:xfrm>
          </p:grpSpPr>
          <p:sp>
            <p:nvSpPr>
              <p:cNvPr id="6877" name="Google Shape;6877;p6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66"/>
            <p:cNvGrpSpPr/>
            <p:nvPr/>
          </p:nvGrpSpPr>
          <p:grpSpPr>
            <a:xfrm>
              <a:off x="2284655" y="1179665"/>
              <a:ext cx="80700" cy="1526144"/>
              <a:chOff x="2284655" y="1179665"/>
              <a:chExt cx="80700" cy="1526144"/>
            </a:xfrm>
          </p:grpSpPr>
          <p:sp>
            <p:nvSpPr>
              <p:cNvPr id="6888" name="Google Shape;6888;p6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8" name="Google Shape;6898;p66"/>
          <p:cNvGrpSpPr/>
          <p:nvPr/>
        </p:nvGrpSpPr>
        <p:grpSpPr>
          <a:xfrm>
            <a:off x="2623904" y="1198803"/>
            <a:ext cx="1364248" cy="1102133"/>
            <a:chOff x="2623904" y="1198803"/>
            <a:chExt cx="1364248" cy="1102133"/>
          </a:xfrm>
        </p:grpSpPr>
        <p:grpSp>
          <p:nvGrpSpPr>
            <p:cNvPr id="6899" name="Google Shape;6899;p66"/>
            <p:cNvGrpSpPr/>
            <p:nvPr/>
          </p:nvGrpSpPr>
          <p:grpSpPr>
            <a:xfrm>
              <a:off x="2623907" y="1198803"/>
              <a:ext cx="1364245" cy="273000"/>
              <a:chOff x="2623907" y="1198803"/>
              <a:chExt cx="1364245" cy="273000"/>
            </a:xfrm>
          </p:grpSpPr>
          <p:sp>
            <p:nvSpPr>
              <p:cNvPr id="6900" name="Google Shape;6900;p6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66"/>
            <p:cNvGrpSpPr/>
            <p:nvPr/>
          </p:nvGrpSpPr>
          <p:grpSpPr>
            <a:xfrm>
              <a:off x="2623904" y="1476964"/>
              <a:ext cx="1364245" cy="273000"/>
              <a:chOff x="2623904" y="1476964"/>
              <a:chExt cx="1364245" cy="273000"/>
            </a:xfrm>
          </p:grpSpPr>
          <p:sp>
            <p:nvSpPr>
              <p:cNvPr id="6906" name="Google Shape;6906;p6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66"/>
            <p:cNvGrpSpPr/>
            <p:nvPr/>
          </p:nvGrpSpPr>
          <p:grpSpPr>
            <a:xfrm>
              <a:off x="2623907" y="1749775"/>
              <a:ext cx="1364245" cy="273000"/>
              <a:chOff x="2623907" y="1749775"/>
              <a:chExt cx="1364245" cy="273000"/>
            </a:xfrm>
          </p:grpSpPr>
          <p:sp>
            <p:nvSpPr>
              <p:cNvPr id="6912" name="Google Shape;6912;p6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66"/>
            <p:cNvGrpSpPr/>
            <p:nvPr/>
          </p:nvGrpSpPr>
          <p:grpSpPr>
            <a:xfrm>
              <a:off x="2623904" y="2027936"/>
              <a:ext cx="1364245" cy="273000"/>
              <a:chOff x="2623904" y="2027936"/>
              <a:chExt cx="1364245" cy="273000"/>
            </a:xfrm>
          </p:grpSpPr>
          <p:sp>
            <p:nvSpPr>
              <p:cNvPr id="6918" name="Google Shape;6918;p6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23" name="Google Shape;6923;p66"/>
          <p:cNvGrpSpPr/>
          <p:nvPr/>
        </p:nvGrpSpPr>
        <p:grpSpPr>
          <a:xfrm>
            <a:off x="2613365" y="2657876"/>
            <a:ext cx="1387541" cy="159124"/>
            <a:chOff x="3200660" y="2180272"/>
            <a:chExt cx="2563824" cy="378237"/>
          </a:xfrm>
        </p:grpSpPr>
        <p:sp>
          <p:nvSpPr>
            <p:cNvPr id="6924" name="Google Shape;6924;p6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66"/>
          <p:cNvGrpSpPr/>
          <p:nvPr/>
        </p:nvGrpSpPr>
        <p:grpSpPr>
          <a:xfrm>
            <a:off x="2609890" y="2935640"/>
            <a:ext cx="1390502" cy="159625"/>
            <a:chOff x="3530150" y="2790075"/>
            <a:chExt cx="1962600" cy="225300"/>
          </a:xfrm>
        </p:grpSpPr>
        <p:sp>
          <p:nvSpPr>
            <p:cNvPr id="6943" name="Google Shape;6943;p6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6"/>
          <p:cNvGrpSpPr/>
          <p:nvPr/>
        </p:nvGrpSpPr>
        <p:grpSpPr>
          <a:xfrm>
            <a:off x="2609948" y="3213905"/>
            <a:ext cx="1411629" cy="154175"/>
            <a:chOff x="3558802" y="4011244"/>
            <a:chExt cx="1866000" cy="111600"/>
          </a:xfrm>
        </p:grpSpPr>
        <p:sp>
          <p:nvSpPr>
            <p:cNvPr id="6946" name="Google Shape;6946;p6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66"/>
          <p:cNvGrpSpPr/>
          <p:nvPr/>
        </p:nvGrpSpPr>
        <p:grpSpPr>
          <a:xfrm>
            <a:off x="2610235" y="2419475"/>
            <a:ext cx="1383503" cy="119761"/>
            <a:chOff x="3465975" y="2270258"/>
            <a:chExt cx="1986364" cy="171947"/>
          </a:xfrm>
        </p:grpSpPr>
        <p:sp>
          <p:nvSpPr>
            <p:cNvPr id="6949" name="Google Shape;6949;p6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66"/>
          <p:cNvGrpSpPr/>
          <p:nvPr/>
        </p:nvGrpSpPr>
        <p:grpSpPr>
          <a:xfrm>
            <a:off x="2621243" y="3783248"/>
            <a:ext cx="1369531" cy="195460"/>
            <a:chOff x="723300" y="4253549"/>
            <a:chExt cx="2276482" cy="324900"/>
          </a:xfrm>
        </p:grpSpPr>
        <p:sp>
          <p:nvSpPr>
            <p:cNvPr id="6958" name="Google Shape;6958;p6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66"/>
          <p:cNvGrpSpPr/>
          <p:nvPr/>
        </p:nvGrpSpPr>
        <p:grpSpPr>
          <a:xfrm>
            <a:off x="2610803" y="3484489"/>
            <a:ext cx="1389066" cy="180119"/>
            <a:chOff x="705948" y="3788465"/>
            <a:chExt cx="2308953" cy="299400"/>
          </a:xfrm>
        </p:grpSpPr>
        <p:sp>
          <p:nvSpPr>
            <p:cNvPr id="6964" name="Google Shape;6964;p6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9" name="Google Shape;6969;p66"/>
          <p:cNvGrpSpPr/>
          <p:nvPr/>
        </p:nvGrpSpPr>
        <p:grpSpPr>
          <a:xfrm>
            <a:off x="4207794" y="2088443"/>
            <a:ext cx="1433821" cy="191501"/>
            <a:chOff x="4273350" y="2088443"/>
            <a:chExt cx="1433821" cy="191501"/>
          </a:xfrm>
        </p:grpSpPr>
        <p:grpSp>
          <p:nvGrpSpPr>
            <p:cNvPr id="6970" name="Google Shape;6970;p66"/>
            <p:cNvGrpSpPr/>
            <p:nvPr/>
          </p:nvGrpSpPr>
          <p:grpSpPr>
            <a:xfrm>
              <a:off x="4273350" y="2088443"/>
              <a:ext cx="1433821" cy="0"/>
              <a:chOff x="5224975" y="2962250"/>
              <a:chExt cx="1544400" cy="0"/>
            </a:xfrm>
          </p:grpSpPr>
          <p:cxnSp>
            <p:nvCxnSpPr>
              <p:cNvPr id="6971" name="Google Shape;6971;p6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972" name="Google Shape;6972;p6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973" name="Google Shape;6973;p66"/>
            <p:cNvGrpSpPr/>
            <p:nvPr/>
          </p:nvGrpSpPr>
          <p:grpSpPr>
            <a:xfrm>
              <a:off x="4273350" y="2279944"/>
              <a:ext cx="1433821" cy="0"/>
              <a:chOff x="5224975" y="2962250"/>
              <a:chExt cx="1544400" cy="0"/>
            </a:xfrm>
          </p:grpSpPr>
          <p:cxnSp>
            <p:nvCxnSpPr>
              <p:cNvPr id="6974" name="Google Shape;6974;p6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975" name="Google Shape;6975;p6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976" name="Google Shape;6976;p66"/>
          <p:cNvGrpSpPr/>
          <p:nvPr/>
        </p:nvGrpSpPr>
        <p:grpSpPr>
          <a:xfrm>
            <a:off x="2658741" y="4097347"/>
            <a:ext cx="1304609" cy="294074"/>
            <a:chOff x="2658741" y="4097347"/>
            <a:chExt cx="1304609" cy="294074"/>
          </a:xfrm>
        </p:grpSpPr>
        <p:grpSp>
          <p:nvGrpSpPr>
            <p:cNvPr id="6977" name="Google Shape;6977;p66"/>
            <p:cNvGrpSpPr/>
            <p:nvPr/>
          </p:nvGrpSpPr>
          <p:grpSpPr>
            <a:xfrm>
              <a:off x="2658741" y="4097347"/>
              <a:ext cx="118572" cy="294074"/>
              <a:chOff x="3343310" y="4475555"/>
              <a:chExt cx="127717" cy="316753"/>
            </a:xfrm>
          </p:grpSpPr>
          <p:sp>
            <p:nvSpPr>
              <p:cNvPr id="6978" name="Google Shape;6978;p6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66"/>
            <p:cNvGrpSpPr/>
            <p:nvPr/>
          </p:nvGrpSpPr>
          <p:grpSpPr>
            <a:xfrm>
              <a:off x="3815519" y="4098388"/>
              <a:ext cx="147831" cy="291991"/>
              <a:chOff x="3527539" y="4476677"/>
              <a:chExt cx="159232" cy="314510"/>
            </a:xfrm>
          </p:grpSpPr>
          <p:sp>
            <p:nvSpPr>
              <p:cNvPr id="6981" name="Google Shape;6981;p6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66"/>
            <p:cNvGrpSpPr/>
            <p:nvPr/>
          </p:nvGrpSpPr>
          <p:grpSpPr>
            <a:xfrm>
              <a:off x="3511696" y="4098388"/>
              <a:ext cx="147831" cy="291991"/>
              <a:chOff x="3527539" y="4476677"/>
              <a:chExt cx="159232" cy="314510"/>
            </a:xfrm>
          </p:grpSpPr>
          <p:sp>
            <p:nvSpPr>
              <p:cNvPr id="6984" name="Google Shape;6984;p6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66"/>
            <p:cNvGrpSpPr/>
            <p:nvPr/>
          </p:nvGrpSpPr>
          <p:grpSpPr>
            <a:xfrm>
              <a:off x="3207874" y="4098388"/>
              <a:ext cx="147831" cy="291991"/>
              <a:chOff x="3527539" y="4476677"/>
              <a:chExt cx="159232" cy="314510"/>
            </a:xfrm>
          </p:grpSpPr>
          <p:sp>
            <p:nvSpPr>
              <p:cNvPr id="6987" name="Google Shape;6987;p6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66"/>
            <p:cNvGrpSpPr/>
            <p:nvPr/>
          </p:nvGrpSpPr>
          <p:grpSpPr>
            <a:xfrm>
              <a:off x="2933305" y="4097347"/>
              <a:ext cx="118572" cy="294074"/>
              <a:chOff x="3343310" y="4475555"/>
              <a:chExt cx="127717" cy="316753"/>
            </a:xfrm>
          </p:grpSpPr>
          <p:sp>
            <p:nvSpPr>
              <p:cNvPr id="6990" name="Google Shape;6990;p6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2" name="Google Shape;6992;p66"/>
          <p:cNvGrpSpPr/>
          <p:nvPr/>
        </p:nvGrpSpPr>
        <p:grpSpPr>
          <a:xfrm>
            <a:off x="4209349" y="1176041"/>
            <a:ext cx="1430711" cy="751237"/>
            <a:chOff x="5159450" y="1919950"/>
            <a:chExt cx="1541050" cy="862500"/>
          </a:xfrm>
        </p:grpSpPr>
        <p:sp>
          <p:nvSpPr>
            <p:cNvPr id="6993" name="Google Shape;6993;p6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994" name="Google Shape;6994;p66"/>
            <p:cNvGrpSpPr/>
            <p:nvPr/>
          </p:nvGrpSpPr>
          <p:grpSpPr>
            <a:xfrm>
              <a:off x="5159450" y="1919950"/>
              <a:ext cx="1541050" cy="862500"/>
              <a:chOff x="5159450" y="1919950"/>
              <a:chExt cx="1541050" cy="862500"/>
            </a:xfrm>
          </p:grpSpPr>
          <p:cxnSp>
            <p:nvCxnSpPr>
              <p:cNvPr id="6995" name="Google Shape;6995;p6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996" name="Google Shape;6996;p6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997" name="Google Shape;6997;p66"/>
          <p:cNvGrpSpPr/>
          <p:nvPr/>
        </p:nvGrpSpPr>
        <p:grpSpPr>
          <a:xfrm>
            <a:off x="4257486" y="2439811"/>
            <a:ext cx="1334436" cy="967914"/>
            <a:chOff x="4294923" y="2439811"/>
            <a:chExt cx="1334436" cy="967914"/>
          </a:xfrm>
        </p:grpSpPr>
        <p:grpSp>
          <p:nvGrpSpPr>
            <p:cNvPr id="6998" name="Google Shape;6998;p66"/>
            <p:cNvGrpSpPr/>
            <p:nvPr/>
          </p:nvGrpSpPr>
          <p:grpSpPr>
            <a:xfrm>
              <a:off x="4960455" y="2469658"/>
              <a:ext cx="668904" cy="885524"/>
              <a:chOff x="4960455" y="2469658"/>
              <a:chExt cx="668904" cy="885524"/>
            </a:xfrm>
          </p:grpSpPr>
          <p:sp>
            <p:nvSpPr>
              <p:cNvPr id="6999" name="Google Shape;6999;p6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66"/>
            <p:cNvGrpSpPr/>
            <p:nvPr/>
          </p:nvGrpSpPr>
          <p:grpSpPr>
            <a:xfrm>
              <a:off x="4294923" y="2469658"/>
              <a:ext cx="668951" cy="885524"/>
              <a:chOff x="4294923" y="2469658"/>
              <a:chExt cx="668951" cy="885524"/>
            </a:xfrm>
          </p:grpSpPr>
          <p:sp>
            <p:nvSpPr>
              <p:cNvPr id="7006" name="Google Shape;7006;p6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2" name="Google Shape;7012;p6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6"/>
          <p:cNvGrpSpPr/>
          <p:nvPr/>
        </p:nvGrpSpPr>
        <p:grpSpPr>
          <a:xfrm>
            <a:off x="4243690" y="3494256"/>
            <a:ext cx="1430949" cy="897289"/>
            <a:chOff x="4351371" y="3547942"/>
            <a:chExt cx="1345130" cy="843475"/>
          </a:xfrm>
        </p:grpSpPr>
        <p:grpSp>
          <p:nvGrpSpPr>
            <p:cNvPr id="7014" name="Google Shape;7014;p66"/>
            <p:cNvGrpSpPr/>
            <p:nvPr/>
          </p:nvGrpSpPr>
          <p:grpSpPr>
            <a:xfrm>
              <a:off x="4351371" y="4209917"/>
              <a:ext cx="1345130" cy="181500"/>
              <a:chOff x="4351371" y="4209917"/>
              <a:chExt cx="1345130" cy="181500"/>
            </a:xfrm>
          </p:grpSpPr>
          <p:sp>
            <p:nvSpPr>
              <p:cNvPr id="7015" name="Google Shape;7015;p6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16" name="Google Shape;7016;p6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017" name="Google Shape;7017;p66"/>
            <p:cNvGrpSpPr/>
            <p:nvPr/>
          </p:nvGrpSpPr>
          <p:grpSpPr>
            <a:xfrm>
              <a:off x="4403010" y="3985221"/>
              <a:ext cx="1109518" cy="181500"/>
              <a:chOff x="4403010" y="3985221"/>
              <a:chExt cx="1109518" cy="181500"/>
            </a:xfrm>
          </p:grpSpPr>
          <p:sp>
            <p:nvSpPr>
              <p:cNvPr id="7018" name="Google Shape;7018;p6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19" name="Google Shape;7019;p6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020" name="Google Shape;7020;p66"/>
            <p:cNvGrpSpPr/>
            <p:nvPr/>
          </p:nvGrpSpPr>
          <p:grpSpPr>
            <a:xfrm>
              <a:off x="4618704" y="3766582"/>
              <a:ext cx="807858" cy="181500"/>
              <a:chOff x="4618704" y="3766582"/>
              <a:chExt cx="807858" cy="181500"/>
            </a:xfrm>
          </p:grpSpPr>
          <p:sp>
            <p:nvSpPr>
              <p:cNvPr id="7021" name="Google Shape;7021;p6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22" name="Google Shape;7022;p6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023" name="Google Shape;7023;p66"/>
            <p:cNvGrpSpPr/>
            <p:nvPr/>
          </p:nvGrpSpPr>
          <p:grpSpPr>
            <a:xfrm>
              <a:off x="4735238" y="3547942"/>
              <a:ext cx="462839" cy="181500"/>
              <a:chOff x="4735238" y="3547942"/>
              <a:chExt cx="462839" cy="181500"/>
            </a:xfrm>
          </p:grpSpPr>
          <p:sp>
            <p:nvSpPr>
              <p:cNvPr id="7024" name="Google Shape;7024;p6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25" name="Google Shape;7025;p6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026" name="Google Shape;7026;p66"/>
          <p:cNvGrpSpPr/>
          <p:nvPr/>
        </p:nvGrpSpPr>
        <p:grpSpPr>
          <a:xfrm>
            <a:off x="7420047" y="2429580"/>
            <a:ext cx="1020955" cy="928853"/>
            <a:chOff x="926675" y="238125"/>
            <a:chExt cx="5755100" cy="5232975"/>
          </a:xfrm>
        </p:grpSpPr>
        <p:sp>
          <p:nvSpPr>
            <p:cNvPr id="7027" name="Google Shape;7027;p6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6"/>
          <p:cNvGrpSpPr/>
          <p:nvPr/>
        </p:nvGrpSpPr>
        <p:grpSpPr>
          <a:xfrm>
            <a:off x="727421" y="2828315"/>
            <a:ext cx="1695374" cy="1560837"/>
            <a:chOff x="727421" y="2828315"/>
            <a:chExt cx="1695374" cy="1560837"/>
          </a:xfrm>
        </p:grpSpPr>
        <p:grpSp>
          <p:nvGrpSpPr>
            <p:cNvPr id="7032" name="Google Shape;7032;p66"/>
            <p:cNvGrpSpPr/>
            <p:nvPr/>
          </p:nvGrpSpPr>
          <p:grpSpPr>
            <a:xfrm>
              <a:off x="727421" y="2828315"/>
              <a:ext cx="1695374" cy="1560837"/>
              <a:chOff x="734799" y="2782450"/>
              <a:chExt cx="1571100" cy="1577400"/>
            </a:xfrm>
          </p:grpSpPr>
          <p:cxnSp>
            <p:nvCxnSpPr>
              <p:cNvPr id="7033" name="Google Shape;7033;p6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034" name="Google Shape;7034;p6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035" name="Google Shape;7035;p66"/>
            <p:cNvGrpSpPr/>
            <p:nvPr/>
          </p:nvGrpSpPr>
          <p:grpSpPr>
            <a:xfrm>
              <a:off x="819108" y="2882501"/>
              <a:ext cx="1556791" cy="1426186"/>
              <a:chOff x="819108" y="2882501"/>
              <a:chExt cx="1556791" cy="1426186"/>
            </a:xfrm>
          </p:grpSpPr>
          <p:grpSp>
            <p:nvGrpSpPr>
              <p:cNvPr id="7036" name="Google Shape;7036;p66"/>
              <p:cNvGrpSpPr/>
              <p:nvPr/>
            </p:nvGrpSpPr>
            <p:grpSpPr>
              <a:xfrm>
                <a:off x="819108" y="2882501"/>
                <a:ext cx="103104" cy="1426186"/>
                <a:chOff x="4674013" y="3100904"/>
                <a:chExt cx="122758" cy="1698043"/>
              </a:xfrm>
            </p:grpSpPr>
            <p:sp>
              <p:nvSpPr>
                <p:cNvPr id="7037" name="Google Shape;7037;p6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66"/>
              <p:cNvGrpSpPr/>
              <p:nvPr/>
            </p:nvGrpSpPr>
            <p:grpSpPr>
              <a:xfrm>
                <a:off x="1062475" y="2882501"/>
                <a:ext cx="103104" cy="1426186"/>
                <a:chOff x="4940438" y="3100904"/>
                <a:chExt cx="122758" cy="1698043"/>
              </a:xfrm>
            </p:grpSpPr>
            <p:sp>
              <p:nvSpPr>
                <p:cNvPr id="7045" name="Google Shape;7045;p6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66"/>
              <p:cNvGrpSpPr/>
              <p:nvPr/>
            </p:nvGrpSpPr>
            <p:grpSpPr>
              <a:xfrm>
                <a:off x="1299324" y="2882501"/>
                <a:ext cx="103104" cy="1426186"/>
                <a:chOff x="5206863" y="3100904"/>
                <a:chExt cx="122758" cy="1698043"/>
              </a:xfrm>
            </p:grpSpPr>
            <p:sp>
              <p:nvSpPr>
                <p:cNvPr id="7053" name="Google Shape;7053;p6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66"/>
              <p:cNvGrpSpPr/>
              <p:nvPr/>
            </p:nvGrpSpPr>
            <p:grpSpPr>
              <a:xfrm>
                <a:off x="1786057" y="2882501"/>
                <a:ext cx="103104" cy="1426186"/>
                <a:chOff x="6006138" y="3143629"/>
                <a:chExt cx="122758" cy="1698043"/>
              </a:xfrm>
            </p:grpSpPr>
            <p:sp>
              <p:nvSpPr>
                <p:cNvPr id="7061" name="Google Shape;7061;p6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6"/>
              <p:cNvGrpSpPr/>
              <p:nvPr/>
            </p:nvGrpSpPr>
            <p:grpSpPr>
              <a:xfrm>
                <a:off x="2029422" y="2882501"/>
                <a:ext cx="103104" cy="1426186"/>
                <a:chOff x="6805413" y="3100904"/>
                <a:chExt cx="122758" cy="1698043"/>
              </a:xfrm>
            </p:grpSpPr>
            <p:sp>
              <p:nvSpPr>
                <p:cNvPr id="7069" name="Google Shape;7069;p6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66"/>
              <p:cNvGrpSpPr/>
              <p:nvPr/>
            </p:nvGrpSpPr>
            <p:grpSpPr>
              <a:xfrm>
                <a:off x="2272795" y="2882501"/>
                <a:ext cx="103104" cy="1426186"/>
                <a:chOff x="5206863" y="3100904"/>
                <a:chExt cx="122758" cy="1698043"/>
              </a:xfrm>
            </p:grpSpPr>
            <p:sp>
              <p:nvSpPr>
                <p:cNvPr id="7077" name="Google Shape;7077;p6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66"/>
              <p:cNvGrpSpPr/>
              <p:nvPr/>
            </p:nvGrpSpPr>
            <p:grpSpPr>
              <a:xfrm>
                <a:off x="1542694" y="2882501"/>
                <a:ext cx="103104" cy="1426186"/>
                <a:chOff x="6006138" y="3143629"/>
                <a:chExt cx="122758" cy="1698043"/>
              </a:xfrm>
            </p:grpSpPr>
            <p:sp>
              <p:nvSpPr>
                <p:cNvPr id="7085" name="Google Shape;7085;p6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92" name="Google Shape;7092;p66"/>
          <p:cNvGrpSpPr/>
          <p:nvPr/>
        </p:nvGrpSpPr>
        <p:grpSpPr>
          <a:xfrm>
            <a:off x="5683472" y="3518037"/>
            <a:ext cx="2749952" cy="870677"/>
            <a:chOff x="238125" y="1725700"/>
            <a:chExt cx="7139025" cy="2260325"/>
          </a:xfrm>
        </p:grpSpPr>
        <p:sp>
          <p:nvSpPr>
            <p:cNvPr id="7093" name="Google Shape;7093;p6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66"/>
          <p:cNvGrpSpPr/>
          <p:nvPr/>
        </p:nvGrpSpPr>
        <p:grpSpPr>
          <a:xfrm>
            <a:off x="5953636" y="2459783"/>
            <a:ext cx="1105452" cy="916747"/>
            <a:chOff x="5249100" y="1210600"/>
            <a:chExt cx="3502700" cy="2904775"/>
          </a:xfrm>
        </p:grpSpPr>
        <p:sp>
          <p:nvSpPr>
            <p:cNvPr id="7104" name="Google Shape;7104;p6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08" name="Google Shape;7108;p6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109" name="Google Shape;7109;p6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110" name="Google Shape;7110;p6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111" name="Google Shape;7111;p6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112" name="Google Shape;7112;p6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66"/>
          <p:cNvGrpSpPr/>
          <p:nvPr/>
        </p:nvGrpSpPr>
        <p:grpSpPr>
          <a:xfrm>
            <a:off x="7136183" y="1179201"/>
            <a:ext cx="1304650" cy="1124856"/>
            <a:chOff x="7287122" y="1165658"/>
            <a:chExt cx="1219413" cy="1051365"/>
          </a:xfrm>
        </p:grpSpPr>
        <p:grpSp>
          <p:nvGrpSpPr>
            <p:cNvPr id="7114" name="Google Shape;7114;p66"/>
            <p:cNvGrpSpPr/>
            <p:nvPr/>
          </p:nvGrpSpPr>
          <p:grpSpPr>
            <a:xfrm>
              <a:off x="7287122" y="1969723"/>
              <a:ext cx="1219413" cy="247300"/>
              <a:chOff x="7287122" y="1969723"/>
              <a:chExt cx="1219413" cy="247300"/>
            </a:xfrm>
          </p:grpSpPr>
          <p:sp>
            <p:nvSpPr>
              <p:cNvPr id="7115" name="Google Shape;7115;p6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6" name="Google Shape;7116;p66"/>
              <p:cNvGrpSpPr/>
              <p:nvPr/>
            </p:nvGrpSpPr>
            <p:grpSpPr>
              <a:xfrm>
                <a:off x="7287122" y="2063892"/>
                <a:ext cx="1151753" cy="73428"/>
                <a:chOff x="7287122" y="2063892"/>
                <a:chExt cx="1151753" cy="73428"/>
              </a:xfrm>
            </p:grpSpPr>
            <p:sp>
              <p:nvSpPr>
                <p:cNvPr id="7117" name="Google Shape;7117;p6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18" name="Google Shape;7118;p6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119" name="Google Shape;7119;p66"/>
            <p:cNvGrpSpPr/>
            <p:nvPr/>
          </p:nvGrpSpPr>
          <p:grpSpPr>
            <a:xfrm>
              <a:off x="7287122" y="1712201"/>
              <a:ext cx="1219403" cy="246767"/>
              <a:chOff x="7287122" y="1712201"/>
              <a:chExt cx="1219403" cy="246767"/>
            </a:xfrm>
          </p:grpSpPr>
          <p:sp>
            <p:nvSpPr>
              <p:cNvPr id="7120" name="Google Shape;7120;p6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1" name="Google Shape;7121;p66"/>
              <p:cNvGrpSpPr/>
              <p:nvPr/>
            </p:nvGrpSpPr>
            <p:grpSpPr>
              <a:xfrm>
                <a:off x="7287122" y="1842861"/>
                <a:ext cx="1005303" cy="73419"/>
                <a:chOff x="7287122" y="1842861"/>
                <a:chExt cx="1005303" cy="73419"/>
              </a:xfrm>
            </p:grpSpPr>
            <p:sp>
              <p:nvSpPr>
                <p:cNvPr id="7122" name="Google Shape;7122;p6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23" name="Google Shape;7123;p6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124" name="Google Shape;7124;p66"/>
            <p:cNvGrpSpPr/>
            <p:nvPr/>
          </p:nvGrpSpPr>
          <p:grpSpPr>
            <a:xfrm>
              <a:off x="7287122" y="1447520"/>
              <a:ext cx="1219403" cy="286667"/>
              <a:chOff x="7287122" y="1447520"/>
              <a:chExt cx="1219403" cy="286667"/>
            </a:xfrm>
          </p:grpSpPr>
          <p:sp>
            <p:nvSpPr>
              <p:cNvPr id="7125" name="Google Shape;7125;p6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6" name="Google Shape;7126;p66"/>
              <p:cNvGrpSpPr/>
              <p:nvPr/>
            </p:nvGrpSpPr>
            <p:grpSpPr>
              <a:xfrm>
                <a:off x="7287122" y="1581977"/>
                <a:ext cx="852803" cy="73428"/>
                <a:chOff x="7287122" y="1581977"/>
                <a:chExt cx="852803" cy="73428"/>
              </a:xfrm>
            </p:grpSpPr>
            <p:sp>
              <p:nvSpPr>
                <p:cNvPr id="7127" name="Google Shape;7127;p6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28" name="Google Shape;7128;p6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129" name="Google Shape;7129;p66"/>
            <p:cNvGrpSpPr/>
            <p:nvPr/>
          </p:nvGrpSpPr>
          <p:grpSpPr>
            <a:xfrm>
              <a:off x="7287122" y="1165658"/>
              <a:ext cx="1219403" cy="344253"/>
              <a:chOff x="7287122" y="1165658"/>
              <a:chExt cx="1219403" cy="344253"/>
            </a:xfrm>
          </p:grpSpPr>
          <p:sp>
            <p:nvSpPr>
              <p:cNvPr id="7130" name="Google Shape;7130;p6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1" name="Google Shape;7131;p66"/>
              <p:cNvGrpSpPr/>
              <p:nvPr/>
            </p:nvGrpSpPr>
            <p:grpSpPr>
              <a:xfrm>
                <a:off x="7287122" y="1341025"/>
                <a:ext cx="695703" cy="73419"/>
                <a:chOff x="7287122" y="1341025"/>
                <a:chExt cx="695703" cy="73419"/>
              </a:xfrm>
            </p:grpSpPr>
            <p:sp>
              <p:nvSpPr>
                <p:cNvPr id="7132" name="Google Shape;7132;p6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33" name="Google Shape;7133;p6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134" name="Google Shape;7134;p66"/>
          <p:cNvGrpSpPr/>
          <p:nvPr/>
        </p:nvGrpSpPr>
        <p:grpSpPr>
          <a:xfrm>
            <a:off x="5802676" y="1185224"/>
            <a:ext cx="1397729" cy="1098540"/>
            <a:chOff x="5900602" y="1193063"/>
            <a:chExt cx="1299851" cy="1021707"/>
          </a:xfrm>
        </p:grpSpPr>
        <p:grpSp>
          <p:nvGrpSpPr>
            <p:cNvPr id="7135" name="Google Shape;7135;p66"/>
            <p:cNvGrpSpPr/>
            <p:nvPr/>
          </p:nvGrpSpPr>
          <p:grpSpPr>
            <a:xfrm>
              <a:off x="6520337" y="1193063"/>
              <a:ext cx="341815" cy="799959"/>
              <a:chOff x="6520337" y="1193063"/>
              <a:chExt cx="341815" cy="799959"/>
            </a:xfrm>
          </p:grpSpPr>
          <p:grpSp>
            <p:nvGrpSpPr>
              <p:cNvPr id="7136" name="Google Shape;7136;p66"/>
              <p:cNvGrpSpPr/>
              <p:nvPr/>
            </p:nvGrpSpPr>
            <p:grpSpPr>
              <a:xfrm>
                <a:off x="6520337" y="1589527"/>
                <a:ext cx="213950" cy="403494"/>
                <a:chOff x="6520337" y="1589527"/>
                <a:chExt cx="213950" cy="403494"/>
              </a:xfrm>
            </p:grpSpPr>
            <p:sp>
              <p:nvSpPr>
                <p:cNvPr id="7137" name="Google Shape;7137;p6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66"/>
              <p:cNvGrpSpPr/>
              <p:nvPr/>
            </p:nvGrpSpPr>
            <p:grpSpPr>
              <a:xfrm>
                <a:off x="6577204" y="1193063"/>
                <a:ext cx="284947" cy="464512"/>
                <a:chOff x="6577204" y="1193063"/>
                <a:chExt cx="284947" cy="464512"/>
              </a:xfrm>
            </p:grpSpPr>
            <p:sp>
              <p:nvSpPr>
                <p:cNvPr id="7140" name="Google Shape;7140;p6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41" name="Google Shape;7141;p6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142" name="Google Shape;7142;p66"/>
            <p:cNvGrpSpPr/>
            <p:nvPr/>
          </p:nvGrpSpPr>
          <p:grpSpPr>
            <a:xfrm>
              <a:off x="6238903" y="1193063"/>
              <a:ext cx="300475" cy="900152"/>
              <a:chOff x="6238903" y="1193063"/>
              <a:chExt cx="300475" cy="900152"/>
            </a:xfrm>
          </p:grpSpPr>
          <p:grpSp>
            <p:nvGrpSpPr>
              <p:cNvPr id="7143" name="Google Shape;7143;p66"/>
              <p:cNvGrpSpPr/>
              <p:nvPr/>
            </p:nvGrpSpPr>
            <p:grpSpPr>
              <a:xfrm>
                <a:off x="6290865" y="1489315"/>
                <a:ext cx="248514" cy="603900"/>
                <a:chOff x="6290865" y="1489315"/>
                <a:chExt cx="248514" cy="603900"/>
              </a:xfrm>
            </p:grpSpPr>
            <p:sp>
              <p:nvSpPr>
                <p:cNvPr id="7144" name="Google Shape;7144;p6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66"/>
              <p:cNvGrpSpPr/>
              <p:nvPr/>
            </p:nvGrpSpPr>
            <p:grpSpPr>
              <a:xfrm>
                <a:off x="6238903" y="1193063"/>
                <a:ext cx="284947" cy="333087"/>
                <a:chOff x="6238903" y="1193063"/>
                <a:chExt cx="284947" cy="333087"/>
              </a:xfrm>
            </p:grpSpPr>
            <p:sp>
              <p:nvSpPr>
                <p:cNvPr id="7147" name="Google Shape;7147;p6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48" name="Google Shape;7148;p6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149" name="Google Shape;7149;p66"/>
            <p:cNvGrpSpPr/>
            <p:nvPr/>
          </p:nvGrpSpPr>
          <p:grpSpPr>
            <a:xfrm>
              <a:off x="5900602" y="1193063"/>
              <a:ext cx="444345" cy="1021707"/>
              <a:chOff x="5900602" y="1193063"/>
              <a:chExt cx="444345" cy="1021707"/>
            </a:xfrm>
          </p:grpSpPr>
          <p:grpSp>
            <p:nvGrpSpPr>
              <p:cNvPr id="7150" name="Google Shape;7150;p66"/>
              <p:cNvGrpSpPr/>
              <p:nvPr/>
            </p:nvGrpSpPr>
            <p:grpSpPr>
              <a:xfrm>
                <a:off x="6046501" y="1367785"/>
                <a:ext cx="298446" cy="846986"/>
                <a:chOff x="6046501" y="1367785"/>
                <a:chExt cx="298446" cy="846986"/>
              </a:xfrm>
            </p:grpSpPr>
            <p:sp>
              <p:nvSpPr>
                <p:cNvPr id="7151" name="Google Shape;7151;p6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3" name="Google Shape;7153;p66"/>
              <p:cNvGrpSpPr/>
              <p:nvPr/>
            </p:nvGrpSpPr>
            <p:grpSpPr>
              <a:xfrm>
                <a:off x="5900602" y="1193063"/>
                <a:ext cx="284947" cy="182312"/>
                <a:chOff x="5900602" y="1193063"/>
                <a:chExt cx="284947" cy="182312"/>
              </a:xfrm>
            </p:grpSpPr>
            <p:sp>
              <p:nvSpPr>
                <p:cNvPr id="7154" name="Google Shape;7154;p6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55" name="Google Shape;7155;p6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156" name="Google Shape;7156;p66"/>
            <p:cNvGrpSpPr/>
            <p:nvPr/>
          </p:nvGrpSpPr>
          <p:grpSpPr>
            <a:xfrm>
              <a:off x="6738300" y="1193063"/>
              <a:ext cx="462153" cy="707634"/>
              <a:chOff x="6738300" y="1193063"/>
              <a:chExt cx="462153" cy="707634"/>
            </a:xfrm>
          </p:grpSpPr>
          <p:grpSp>
            <p:nvGrpSpPr>
              <p:cNvPr id="7157" name="Google Shape;7157;p66"/>
              <p:cNvGrpSpPr/>
              <p:nvPr/>
            </p:nvGrpSpPr>
            <p:grpSpPr>
              <a:xfrm>
                <a:off x="6915505" y="1193063"/>
                <a:ext cx="284947" cy="597387"/>
                <a:chOff x="6915505" y="1193063"/>
                <a:chExt cx="284947" cy="597387"/>
              </a:xfrm>
            </p:grpSpPr>
            <p:sp>
              <p:nvSpPr>
                <p:cNvPr id="7158" name="Google Shape;7158;p6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59" name="Google Shape;7159;p6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160" name="Google Shape;7160;p66"/>
              <p:cNvGrpSpPr/>
              <p:nvPr/>
            </p:nvGrpSpPr>
            <p:grpSpPr>
              <a:xfrm>
                <a:off x="6738300" y="1684725"/>
                <a:ext cx="230066" cy="215971"/>
                <a:chOff x="6738300" y="1684725"/>
                <a:chExt cx="230066" cy="215971"/>
              </a:xfrm>
            </p:grpSpPr>
            <p:sp>
              <p:nvSpPr>
                <p:cNvPr id="7161" name="Google Shape;7161;p6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66"/>
        <p:cNvGrpSpPr/>
        <p:nvPr/>
      </p:nvGrpSpPr>
      <p:grpSpPr>
        <a:xfrm>
          <a:off x="0" y="0"/>
          <a:ext cx="0" cy="0"/>
          <a:chOff x="0" y="0"/>
          <a:chExt cx="0" cy="0"/>
        </a:xfrm>
      </p:grpSpPr>
      <p:sp>
        <p:nvSpPr>
          <p:cNvPr id="7167" name="Google Shape;7167;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168" name="Google Shape;7168;p67"/>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7169" name="Google Shape;7169;p67"/>
          <p:cNvGrpSpPr/>
          <p:nvPr/>
        </p:nvGrpSpPr>
        <p:grpSpPr>
          <a:xfrm>
            <a:off x="829359" y="2307635"/>
            <a:ext cx="339235" cy="298186"/>
            <a:chOff x="898875" y="244725"/>
            <a:chExt cx="481800" cy="423500"/>
          </a:xfrm>
        </p:grpSpPr>
        <p:sp>
          <p:nvSpPr>
            <p:cNvPr id="7170" name="Google Shape;7170;p67"/>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1" name="Google Shape;7171;p67"/>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2" name="Google Shape;7172;p67"/>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3" name="Google Shape;7173;p67"/>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4" name="Google Shape;7174;p67"/>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5" name="Google Shape;7175;p67"/>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6" name="Google Shape;7176;p67"/>
          <p:cNvGrpSpPr/>
          <p:nvPr/>
        </p:nvGrpSpPr>
        <p:grpSpPr>
          <a:xfrm>
            <a:off x="1267741" y="2287103"/>
            <a:ext cx="298169" cy="339253"/>
            <a:chOff x="1529350" y="258825"/>
            <a:chExt cx="423475" cy="481825"/>
          </a:xfrm>
        </p:grpSpPr>
        <p:sp>
          <p:nvSpPr>
            <p:cNvPr id="7177" name="Google Shape;7177;p67"/>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8" name="Google Shape;7178;p67"/>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9" name="Google Shape;7179;p67"/>
          <p:cNvGrpSpPr/>
          <p:nvPr/>
        </p:nvGrpSpPr>
        <p:grpSpPr>
          <a:xfrm>
            <a:off x="1660716" y="2367273"/>
            <a:ext cx="340890" cy="178912"/>
            <a:chOff x="2084325" y="363300"/>
            <a:chExt cx="484150" cy="254100"/>
          </a:xfrm>
        </p:grpSpPr>
        <p:sp>
          <p:nvSpPr>
            <p:cNvPr id="7180" name="Google Shape;7180;p67"/>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1" name="Google Shape;7181;p67"/>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2" name="Google Shape;7182;p67"/>
          <p:cNvGrpSpPr/>
          <p:nvPr/>
        </p:nvGrpSpPr>
        <p:grpSpPr>
          <a:xfrm>
            <a:off x="2110011" y="2287102"/>
            <a:ext cx="298169" cy="339253"/>
            <a:chOff x="2707500" y="249400"/>
            <a:chExt cx="423475" cy="481825"/>
          </a:xfrm>
        </p:grpSpPr>
        <p:sp>
          <p:nvSpPr>
            <p:cNvPr id="7183" name="Google Shape;7183;p67"/>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4" name="Google Shape;7184;p67"/>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5" name="Google Shape;7185;p67"/>
          <p:cNvGrpSpPr/>
          <p:nvPr/>
        </p:nvGrpSpPr>
        <p:grpSpPr>
          <a:xfrm>
            <a:off x="2523626" y="2287428"/>
            <a:ext cx="305386" cy="338602"/>
            <a:chOff x="3300325" y="249875"/>
            <a:chExt cx="433725" cy="480900"/>
          </a:xfrm>
        </p:grpSpPr>
        <p:sp>
          <p:nvSpPr>
            <p:cNvPr id="7186" name="Google Shape;7186;p67"/>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7" name="Google Shape;7187;p67"/>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8" name="Google Shape;7188;p67"/>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9" name="Google Shape;7189;p67"/>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0" name="Google Shape;7190;p67"/>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1" name="Google Shape;7191;p67"/>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2" name="Google Shape;7192;p67"/>
          <p:cNvGrpSpPr/>
          <p:nvPr/>
        </p:nvGrpSpPr>
        <p:grpSpPr>
          <a:xfrm>
            <a:off x="2912712" y="2287349"/>
            <a:ext cx="352349" cy="338760"/>
            <a:chOff x="3854700" y="249750"/>
            <a:chExt cx="500425" cy="481125"/>
          </a:xfrm>
        </p:grpSpPr>
        <p:sp>
          <p:nvSpPr>
            <p:cNvPr id="7193" name="Google Shape;7193;p67"/>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4" name="Google Shape;7194;p67"/>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5" name="Google Shape;7195;p67"/>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6" name="Google Shape;7196;p67"/>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7" name="Google Shape;7197;p67"/>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8" name="Google Shape;7198;p67"/>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9" name="Google Shape;7199;p67"/>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0" name="Google Shape;7200;p67"/>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1" name="Google Shape;7201;p67"/>
          <p:cNvGrpSpPr/>
          <p:nvPr/>
        </p:nvGrpSpPr>
        <p:grpSpPr>
          <a:xfrm>
            <a:off x="3330701" y="2287349"/>
            <a:ext cx="352349" cy="338760"/>
            <a:chOff x="4447550" y="249750"/>
            <a:chExt cx="500425" cy="481125"/>
          </a:xfrm>
        </p:grpSpPr>
        <p:sp>
          <p:nvSpPr>
            <p:cNvPr id="7202" name="Google Shape;7202;p67"/>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3" name="Google Shape;7203;p67"/>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4" name="Google Shape;7204;p67"/>
          <p:cNvGrpSpPr/>
          <p:nvPr/>
        </p:nvGrpSpPr>
        <p:grpSpPr>
          <a:xfrm>
            <a:off x="3759902" y="2287102"/>
            <a:ext cx="339253" cy="339253"/>
            <a:chOff x="5049725" y="249400"/>
            <a:chExt cx="481825" cy="481825"/>
          </a:xfrm>
        </p:grpSpPr>
        <p:sp>
          <p:nvSpPr>
            <p:cNvPr id="7205" name="Google Shape;7205;p67"/>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6" name="Google Shape;7206;p67"/>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7" name="Google Shape;7207;p67"/>
          <p:cNvGrpSpPr/>
          <p:nvPr/>
        </p:nvGrpSpPr>
        <p:grpSpPr>
          <a:xfrm>
            <a:off x="4173843" y="2287102"/>
            <a:ext cx="339253" cy="339253"/>
            <a:chOff x="5660400" y="238125"/>
            <a:chExt cx="481825" cy="481825"/>
          </a:xfrm>
        </p:grpSpPr>
        <p:sp>
          <p:nvSpPr>
            <p:cNvPr id="7208" name="Google Shape;7208;p67"/>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9" name="Google Shape;7209;p67"/>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0" name="Google Shape;7210;p67"/>
          <p:cNvGrpSpPr/>
          <p:nvPr/>
        </p:nvGrpSpPr>
        <p:grpSpPr>
          <a:xfrm>
            <a:off x="4590529" y="2287102"/>
            <a:ext cx="339253" cy="339253"/>
            <a:chOff x="6235400" y="249400"/>
            <a:chExt cx="481825" cy="481825"/>
          </a:xfrm>
        </p:grpSpPr>
        <p:sp>
          <p:nvSpPr>
            <p:cNvPr id="7211" name="Google Shape;7211;p67"/>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2" name="Google Shape;7212;p67"/>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3" name="Google Shape;7213;p67"/>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4" name="Google Shape;7214;p67"/>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5" name="Google Shape;7215;p67"/>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16" name="Google Shape;7216;p67"/>
          <p:cNvGrpSpPr/>
          <p:nvPr/>
        </p:nvGrpSpPr>
        <p:grpSpPr>
          <a:xfrm>
            <a:off x="828875" y="2731810"/>
            <a:ext cx="340204" cy="298116"/>
            <a:chOff x="899850" y="871450"/>
            <a:chExt cx="483175" cy="423400"/>
          </a:xfrm>
        </p:grpSpPr>
        <p:sp>
          <p:nvSpPr>
            <p:cNvPr id="7217" name="Google Shape;7217;p67"/>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8" name="Google Shape;7218;p67"/>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9" name="Google Shape;7219;p67"/>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0" name="Google Shape;7220;p67"/>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21" name="Google Shape;7221;p67"/>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22" name="Google Shape;7222;p67"/>
          <p:cNvGrpSpPr/>
          <p:nvPr/>
        </p:nvGrpSpPr>
        <p:grpSpPr>
          <a:xfrm>
            <a:off x="1660875" y="2711232"/>
            <a:ext cx="340573" cy="339271"/>
            <a:chOff x="2085450" y="842250"/>
            <a:chExt cx="483700" cy="481850"/>
          </a:xfrm>
        </p:grpSpPr>
        <p:sp>
          <p:nvSpPr>
            <p:cNvPr id="7223" name="Google Shape;7223;p67"/>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4" name="Google Shape;7224;p67"/>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5" name="Google Shape;7225;p67"/>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6" name="Google Shape;7226;p67"/>
          <p:cNvGrpSpPr/>
          <p:nvPr/>
        </p:nvGrpSpPr>
        <p:grpSpPr>
          <a:xfrm>
            <a:off x="2089443" y="2711241"/>
            <a:ext cx="339306" cy="339253"/>
            <a:chOff x="2685825" y="840375"/>
            <a:chExt cx="481900" cy="481825"/>
          </a:xfrm>
        </p:grpSpPr>
        <p:sp>
          <p:nvSpPr>
            <p:cNvPr id="7227" name="Google Shape;7227;p67"/>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28" name="Google Shape;7228;p67"/>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29" name="Google Shape;7229;p67"/>
          <p:cNvGrpSpPr/>
          <p:nvPr/>
        </p:nvGrpSpPr>
        <p:grpSpPr>
          <a:xfrm>
            <a:off x="2501104" y="2710924"/>
            <a:ext cx="350431" cy="339887"/>
            <a:chOff x="3270675" y="841800"/>
            <a:chExt cx="497700" cy="482725"/>
          </a:xfrm>
        </p:grpSpPr>
        <p:sp>
          <p:nvSpPr>
            <p:cNvPr id="7230" name="Google Shape;7230;p67"/>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1" name="Google Shape;7231;p67"/>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2" name="Google Shape;7232;p67"/>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33" name="Google Shape;7233;p67"/>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34" name="Google Shape;7234;p67"/>
          <p:cNvGrpSpPr/>
          <p:nvPr/>
        </p:nvGrpSpPr>
        <p:grpSpPr>
          <a:xfrm>
            <a:off x="3337249" y="2731783"/>
            <a:ext cx="339253" cy="298169"/>
            <a:chOff x="4467200" y="877100"/>
            <a:chExt cx="481825" cy="423475"/>
          </a:xfrm>
        </p:grpSpPr>
        <p:sp>
          <p:nvSpPr>
            <p:cNvPr id="7235" name="Google Shape;7235;p67"/>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6" name="Google Shape;7236;p67"/>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7" name="Google Shape;7237;p67"/>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8" name="Google Shape;7238;p67"/>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39" name="Google Shape;7239;p67"/>
          <p:cNvGrpSpPr/>
          <p:nvPr/>
        </p:nvGrpSpPr>
        <p:grpSpPr>
          <a:xfrm>
            <a:off x="3752140" y="2711232"/>
            <a:ext cx="354778" cy="339271"/>
            <a:chOff x="5045500" y="842250"/>
            <a:chExt cx="503875" cy="481850"/>
          </a:xfrm>
        </p:grpSpPr>
        <p:sp>
          <p:nvSpPr>
            <p:cNvPr id="7240" name="Google Shape;7240;p67"/>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1" name="Google Shape;7241;p67"/>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2" name="Google Shape;7242;p67"/>
          <p:cNvGrpSpPr/>
          <p:nvPr/>
        </p:nvGrpSpPr>
        <p:grpSpPr>
          <a:xfrm>
            <a:off x="4174987" y="2737451"/>
            <a:ext cx="336965" cy="286833"/>
            <a:chOff x="5645200" y="879425"/>
            <a:chExt cx="478575" cy="407375"/>
          </a:xfrm>
        </p:grpSpPr>
        <p:sp>
          <p:nvSpPr>
            <p:cNvPr id="7243" name="Google Shape;7243;p67"/>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4" name="Google Shape;7244;p67"/>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5" name="Google Shape;7245;p67"/>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6" name="Google Shape;7246;p67"/>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7" name="Google Shape;7247;p67"/>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8" name="Google Shape;7248;p67"/>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9" name="Google Shape;7249;p67"/>
          <p:cNvGrpSpPr/>
          <p:nvPr/>
        </p:nvGrpSpPr>
        <p:grpSpPr>
          <a:xfrm>
            <a:off x="4611062" y="2711241"/>
            <a:ext cx="298186" cy="339253"/>
            <a:chOff x="6264525" y="842250"/>
            <a:chExt cx="423500" cy="481825"/>
          </a:xfrm>
        </p:grpSpPr>
        <p:sp>
          <p:nvSpPr>
            <p:cNvPr id="7250" name="Google Shape;7250;p67"/>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1" name="Google Shape;7251;p67"/>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2" name="Google Shape;7252;p67"/>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3" name="Google Shape;7253;p67"/>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4" name="Google Shape;7254;p67"/>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5" name="Google Shape;7255;p67"/>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6" name="Google Shape;7256;p67"/>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7" name="Google Shape;7257;p67"/>
          <p:cNvGrpSpPr/>
          <p:nvPr/>
        </p:nvGrpSpPr>
        <p:grpSpPr>
          <a:xfrm>
            <a:off x="829350" y="3125895"/>
            <a:ext cx="339253" cy="339253"/>
            <a:chOff x="900750" y="1436075"/>
            <a:chExt cx="481825" cy="481825"/>
          </a:xfrm>
        </p:grpSpPr>
        <p:sp>
          <p:nvSpPr>
            <p:cNvPr id="7258" name="Google Shape;7258;p67"/>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9" name="Google Shape;7259;p67"/>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0" name="Google Shape;7260;p67"/>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1" name="Google Shape;7261;p67"/>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2" name="Google Shape;7262;p67"/>
          <p:cNvGrpSpPr/>
          <p:nvPr/>
        </p:nvGrpSpPr>
        <p:grpSpPr>
          <a:xfrm>
            <a:off x="1247198" y="3186183"/>
            <a:ext cx="339253" cy="218676"/>
            <a:chOff x="1492675" y="1520750"/>
            <a:chExt cx="481825" cy="310575"/>
          </a:xfrm>
        </p:grpSpPr>
        <p:sp>
          <p:nvSpPr>
            <p:cNvPr id="7263" name="Google Shape;7263;p67"/>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4" name="Google Shape;7264;p67"/>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5" name="Google Shape;7265;p67"/>
          <p:cNvGrpSpPr/>
          <p:nvPr/>
        </p:nvGrpSpPr>
        <p:grpSpPr>
          <a:xfrm>
            <a:off x="1654995" y="3125877"/>
            <a:ext cx="352332" cy="339288"/>
            <a:chOff x="2071000" y="1435025"/>
            <a:chExt cx="500400" cy="481875"/>
          </a:xfrm>
        </p:grpSpPr>
        <p:sp>
          <p:nvSpPr>
            <p:cNvPr id="7266" name="Google Shape;7266;p67"/>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7" name="Google Shape;7267;p67"/>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8" name="Google Shape;7268;p67"/>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9" name="Google Shape;7269;p67"/>
          <p:cNvGrpSpPr/>
          <p:nvPr/>
        </p:nvGrpSpPr>
        <p:grpSpPr>
          <a:xfrm>
            <a:off x="2083159" y="3146709"/>
            <a:ext cx="351874" cy="297623"/>
            <a:chOff x="2678350" y="1464650"/>
            <a:chExt cx="499750" cy="422700"/>
          </a:xfrm>
        </p:grpSpPr>
        <p:sp>
          <p:nvSpPr>
            <p:cNvPr id="7270" name="Google Shape;7270;p67"/>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1" name="Google Shape;7271;p67"/>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2" name="Google Shape;7272;p67"/>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3" name="Google Shape;7273;p67"/>
          <p:cNvGrpSpPr/>
          <p:nvPr/>
        </p:nvGrpSpPr>
        <p:grpSpPr>
          <a:xfrm>
            <a:off x="2506692" y="3125895"/>
            <a:ext cx="339253" cy="339253"/>
            <a:chOff x="3271200" y="1435075"/>
            <a:chExt cx="481825" cy="481825"/>
          </a:xfrm>
        </p:grpSpPr>
        <p:sp>
          <p:nvSpPr>
            <p:cNvPr id="7274" name="Google Shape;7274;p67"/>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5" name="Google Shape;7275;p67"/>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6" name="Google Shape;7276;p67"/>
          <p:cNvGrpSpPr/>
          <p:nvPr/>
        </p:nvGrpSpPr>
        <p:grpSpPr>
          <a:xfrm>
            <a:off x="2917165" y="3125877"/>
            <a:ext cx="343442" cy="339288"/>
            <a:chOff x="3858100" y="1435075"/>
            <a:chExt cx="487775" cy="481875"/>
          </a:xfrm>
        </p:grpSpPr>
        <p:sp>
          <p:nvSpPr>
            <p:cNvPr id="7277" name="Google Shape;7277;p67"/>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8" name="Google Shape;7278;p67"/>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9" name="Google Shape;7279;p67"/>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0" name="Google Shape;7280;p67"/>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1" name="Google Shape;7281;p67"/>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2" name="Google Shape;7282;p67"/>
          <p:cNvGrpSpPr/>
          <p:nvPr/>
        </p:nvGrpSpPr>
        <p:grpSpPr>
          <a:xfrm>
            <a:off x="3337249" y="3125895"/>
            <a:ext cx="339253" cy="339253"/>
            <a:chOff x="4456875" y="1435075"/>
            <a:chExt cx="481825" cy="481825"/>
          </a:xfrm>
        </p:grpSpPr>
        <p:sp>
          <p:nvSpPr>
            <p:cNvPr id="7283" name="Google Shape;7283;p67"/>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4" name="Google Shape;7284;p67"/>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5" name="Google Shape;7285;p67"/>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6" name="Google Shape;7286;p67"/>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7" name="Google Shape;7287;p67"/>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8" name="Google Shape;7288;p67"/>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9" name="Google Shape;7289;p67"/>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0" name="Google Shape;7290;p67"/>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1" name="Google Shape;7291;p67"/>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2" name="Google Shape;7292;p67"/>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3" name="Google Shape;7293;p67"/>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4" name="Google Shape;7294;p67"/>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5" name="Google Shape;7295;p67"/>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6" name="Google Shape;7296;p67"/>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7" name="Google Shape;7297;p67"/>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8" name="Google Shape;7298;p67"/>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9" name="Google Shape;7299;p67"/>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0" name="Google Shape;7300;p67"/>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1" name="Google Shape;7301;p67"/>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2" name="Google Shape;7302;p67"/>
          <p:cNvGrpSpPr/>
          <p:nvPr/>
        </p:nvGrpSpPr>
        <p:grpSpPr>
          <a:xfrm>
            <a:off x="3758239" y="3125886"/>
            <a:ext cx="342580" cy="339271"/>
            <a:chOff x="5049725" y="1435050"/>
            <a:chExt cx="486550" cy="481850"/>
          </a:xfrm>
        </p:grpSpPr>
        <p:sp>
          <p:nvSpPr>
            <p:cNvPr id="7303" name="Google Shape;7303;p67"/>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4" name="Google Shape;7304;p67"/>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5" name="Google Shape;7305;p67"/>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6" name="Google Shape;7306;p67"/>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7" name="Google Shape;7307;p67"/>
          <p:cNvGrpSpPr/>
          <p:nvPr/>
        </p:nvGrpSpPr>
        <p:grpSpPr>
          <a:xfrm>
            <a:off x="4173790" y="3125895"/>
            <a:ext cx="339359" cy="339253"/>
            <a:chOff x="5642475" y="1435075"/>
            <a:chExt cx="481975" cy="481825"/>
          </a:xfrm>
        </p:grpSpPr>
        <p:sp>
          <p:nvSpPr>
            <p:cNvPr id="7308" name="Google Shape;7308;p67"/>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9" name="Google Shape;7309;p67"/>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0" name="Google Shape;7310;p67"/>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1" name="Google Shape;7311;p67"/>
          <p:cNvGrpSpPr/>
          <p:nvPr/>
        </p:nvGrpSpPr>
        <p:grpSpPr>
          <a:xfrm>
            <a:off x="4588276" y="3125886"/>
            <a:ext cx="343759" cy="339271"/>
            <a:chOff x="6232000" y="1435050"/>
            <a:chExt cx="488225" cy="481850"/>
          </a:xfrm>
        </p:grpSpPr>
        <p:sp>
          <p:nvSpPr>
            <p:cNvPr id="7312" name="Google Shape;7312;p67"/>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3" name="Google Shape;7313;p67"/>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4" name="Google Shape;7314;p67"/>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5" name="Google Shape;7315;p67"/>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6" name="Google Shape;7316;p67"/>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7" name="Google Shape;7317;p67"/>
          <p:cNvGrpSpPr/>
          <p:nvPr/>
        </p:nvGrpSpPr>
        <p:grpSpPr>
          <a:xfrm>
            <a:off x="849012" y="3539545"/>
            <a:ext cx="299929" cy="337792"/>
            <a:chOff x="924450" y="2028975"/>
            <a:chExt cx="425975" cy="479750"/>
          </a:xfrm>
        </p:grpSpPr>
        <p:sp>
          <p:nvSpPr>
            <p:cNvPr id="7318" name="Google Shape;7318;p67"/>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9" name="Google Shape;7319;p67"/>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0" name="Google Shape;7320;p67"/>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21" name="Google Shape;7321;p67"/>
          <p:cNvGrpSpPr/>
          <p:nvPr/>
        </p:nvGrpSpPr>
        <p:grpSpPr>
          <a:xfrm>
            <a:off x="1661509" y="3559347"/>
            <a:ext cx="339306" cy="298186"/>
            <a:chOff x="2085450" y="2057100"/>
            <a:chExt cx="481900" cy="423500"/>
          </a:xfrm>
        </p:grpSpPr>
        <p:sp>
          <p:nvSpPr>
            <p:cNvPr id="7322" name="Google Shape;7322;p67"/>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3" name="Google Shape;7323;p67"/>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4" name="Google Shape;7324;p67"/>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25" name="Google Shape;7325;p67"/>
          <p:cNvGrpSpPr/>
          <p:nvPr/>
        </p:nvGrpSpPr>
        <p:grpSpPr>
          <a:xfrm>
            <a:off x="2089442" y="3582592"/>
            <a:ext cx="339306" cy="251698"/>
            <a:chOff x="2678275" y="2090100"/>
            <a:chExt cx="481900" cy="357475"/>
          </a:xfrm>
        </p:grpSpPr>
        <p:sp>
          <p:nvSpPr>
            <p:cNvPr id="7326" name="Google Shape;7326;p67"/>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7" name="Google Shape;7327;p67"/>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8" name="Google Shape;7328;p67"/>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9" name="Google Shape;7329;p67"/>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0" name="Google Shape;7330;p67"/>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1" name="Google Shape;7331;p67"/>
          <p:cNvGrpSpPr/>
          <p:nvPr/>
        </p:nvGrpSpPr>
        <p:grpSpPr>
          <a:xfrm>
            <a:off x="2566646" y="3594790"/>
            <a:ext cx="219345" cy="227301"/>
            <a:chOff x="3357325" y="2093500"/>
            <a:chExt cx="311525" cy="322825"/>
          </a:xfrm>
        </p:grpSpPr>
        <p:sp>
          <p:nvSpPr>
            <p:cNvPr id="7332" name="Google Shape;7332;p67"/>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3" name="Google Shape;7333;p67"/>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4" name="Google Shape;7334;p67"/>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35" name="Google Shape;7335;p67"/>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36" name="Google Shape;7336;p67"/>
          <p:cNvGrpSpPr/>
          <p:nvPr/>
        </p:nvGrpSpPr>
        <p:grpSpPr>
          <a:xfrm>
            <a:off x="3360836" y="3538814"/>
            <a:ext cx="292078" cy="339253"/>
            <a:chOff x="4492800" y="2027925"/>
            <a:chExt cx="414825" cy="481825"/>
          </a:xfrm>
        </p:grpSpPr>
        <p:sp>
          <p:nvSpPr>
            <p:cNvPr id="7337" name="Google Shape;7337;p67"/>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8" name="Google Shape;7338;p67"/>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9" name="Google Shape;7339;p67"/>
          <p:cNvGrpSpPr/>
          <p:nvPr/>
        </p:nvGrpSpPr>
        <p:grpSpPr>
          <a:xfrm>
            <a:off x="3759928" y="3538805"/>
            <a:ext cx="339200" cy="339271"/>
            <a:chOff x="5049725" y="2027900"/>
            <a:chExt cx="481750" cy="481850"/>
          </a:xfrm>
        </p:grpSpPr>
        <p:sp>
          <p:nvSpPr>
            <p:cNvPr id="7340" name="Google Shape;7340;p67"/>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1" name="Google Shape;7341;p67"/>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2" name="Google Shape;7342;p67"/>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3" name="Google Shape;7343;p67"/>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4" name="Google Shape;7344;p67"/>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5" name="Google Shape;7345;p67"/>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6" name="Google Shape;7346;p67"/>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7" name="Google Shape;7347;p67"/>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8" name="Google Shape;7348;p67"/>
          <p:cNvGrpSpPr/>
          <p:nvPr/>
        </p:nvGrpSpPr>
        <p:grpSpPr>
          <a:xfrm>
            <a:off x="4233524" y="3538893"/>
            <a:ext cx="219890" cy="339095"/>
            <a:chOff x="5726350" y="2028150"/>
            <a:chExt cx="312300" cy="481600"/>
          </a:xfrm>
        </p:grpSpPr>
        <p:sp>
          <p:nvSpPr>
            <p:cNvPr id="7349" name="Google Shape;7349;p67"/>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0" name="Google Shape;7350;p67"/>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1" name="Google Shape;7351;p67"/>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2" name="Google Shape;7352;p67"/>
          <p:cNvGrpSpPr/>
          <p:nvPr/>
        </p:nvGrpSpPr>
        <p:grpSpPr>
          <a:xfrm>
            <a:off x="4593715" y="3542000"/>
            <a:ext cx="332881" cy="332881"/>
            <a:chOff x="6239925" y="2032450"/>
            <a:chExt cx="472775" cy="472775"/>
          </a:xfrm>
        </p:grpSpPr>
        <p:sp>
          <p:nvSpPr>
            <p:cNvPr id="7353" name="Google Shape;7353;p67"/>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4" name="Google Shape;7354;p67"/>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5" name="Google Shape;7355;p67"/>
          <p:cNvGrpSpPr/>
          <p:nvPr/>
        </p:nvGrpSpPr>
        <p:grpSpPr>
          <a:xfrm>
            <a:off x="5042807" y="2364092"/>
            <a:ext cx="334641" cy="185425"/>
            <a:chOff x="903075" y="2730000"/>
            <a:chExt cx="475275" cy="263350"/>
          </a:xfrm>
        </p:grpSpPr>
        <p:sp>
          <p:nvSpPr>
            <p:cNvPr id="7356" name="Google Shape;7356;p67"/>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7" name="Google Shape;7357;p67"/>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8" name="Google Shape;7358;p67"/>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9" name="Google Shape;7359;p67"/>
          <p:cNvGrpSpPr/>
          <p:nvPr/>
        </p:nvGrpSpPr>
        <p:grpSpPr>
          <a:xfrm>
            <a:off x="1247198" y="3538814"/>
            <a:ext cx="339253" cy="339253"/>
            <a:chOff x="1492675" y="2027925"/>
            <a:chExt cx="481825" cy="481825"/>
          </a:xfrm>
        </p:grpSpPr>
        <p:sp>
          <p:nvSpPr>
            <p:cNvPr id="7360" name="Google Shape;7360;p67"/>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1" name="Google Shape;7361;p67"/>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2" name="Google Shape;7362;p67"/>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3" name="Google Shape;7363;p67"/>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4" name="Google Shape;7364;p67"/>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65" name="Google Shape;7365;p67"/>
          <p:cNvGrpSpPr/>
          <p:nvPr/>
        </p:nvGrpSpPr>
        <p:grpSpPr>
          <a:xfrm>
            <a:off x="5473575" y="2287178"/>
            <a:ext cx="339253" cy="339253"/>
            <a:chOff x="1492675" y="2620775"/>
            <a:chExt cx="481825" cy="481825"/>
          </a:xfrm>
        </p:grpSpPr>
        <p:sp>
          <p:nvSpPr>
            <p:cNvPr id="7366" name="Google Shape;7366;p67"/>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7" name="Google Shape;7367;p67"/>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68" name="Google Shape;7368;p67"/>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69" name="Google Shape;7369;p67"/>
          <p:cNvGrpSpPr/>
          <p:nvPr/>
        </p:nvGrpSpPr>
        <p:grpSpPr>
          <a:xfrm>
            <a:off x="6297328" y="2303161"/>
            <a:ext cx="333585" cy="307287"/>
            <a:chOff x="2682350" y="2643425"/>
            <a:chExt cx="473775" cy="436425"/>
          </a:xfrm>
        </p:grpSpPr>
        <p:sp>
          <p:nvSpPr>
            <p:cNvPr id="7370" name="Google Shape;7370;p67"/>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1" name="Google Shape;7371;p67"/>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2" name="Google Shape;7372;p67"/>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3" name="Google Shape;7373;p67"/>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4" name="Google Shape;7374;p67"/>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5" name="Google Shape;7375;p67"/>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6" name="Google Shape;7376;p67"/>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77" name="Google Shape;7377;p67"/>
          <p:cNvGrpSpPr/>
          <p:nvPr/>
        </p:nvGrpSpPr>
        <p:grpSpPr>
          <a:xfrm>
            <a:off x="6762818" y="2287178"/>
            <a:ext cx="238531" cy="339253"/>
            <a:chOff x="3342725" y="2620775"/>
            <a:chExt cx="338775" cy="481825"/>
          </a:xfrm>
        </p:grpSpPr>
        <p:sp>
          <p:nvSpPr>
            <p:cNvPr id="7378" name="Google Shape;7378;p67"/>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9" name="Google Shape;7379;p67"/>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0" name="Google Shape;7380;p67"/>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81" name="Google Shape;7381;p67"/>
          <p:cNvGrpSpPr/>
          <p:nvPr/>
        </p:nvGrpSpPr>
        <p:grpSpPr>
          <a:xfrm>
            <a:off x="7156568" y="2287178"/>
            <a:ext cx="278296" cy="339253"/>
            <a:chOff x="3907325" y="2620775"/>
            <a:chExt cx="395250" cy="481825"/>
          </a:xfrm>
        </p:grpSpPr>
        <p:sp>
          <p:nvSpPr>
            <p:cNvPr id="7382" name="Google Shape;7382;p67"/>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3" name="Google Shape;7383;p67"/>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4" name="Google Shape;7384;p67"/>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5" name="Google Shape;7385;p67"/>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86" name="Google Shape;7386;p67"/>
          <p:cNvGrpSpPr/>
          <p:nvPr/>
        </p:nvGrpSpPr>
        <p:grpSpPr>
          <a:xfrm>
            <a:off x="7549755" y="2297783"/>
            <a:ext cx="339253" cy="318042"/>
            <a:chOff x="4456875" y="2635825"/>
            <a:chExt cx="481825" cy="451700"/>
          </a:xfrm>
        </p:grpSpPr>
        <p:sp>
          <p:nvSpPr>
            <p:cNvPr id="7387" name="Google Shape;7387;p67"/>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8" name="Google Shape;7388;p67"/>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9" name="Google Shape;7389;p67"/>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0" name="Google Shape;7390;p67"/>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1" name="Google Shape;7391;p67"/>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2" name="Google Shape;7392;p67"/>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93" name="Google Shape;7393;p67"/>
          <p:cNvGrpSpPr/>
          <p:nvPr/>
        </p:nvGrpSpPr>
        <p:grpSpPr>
          <a:xfrm>
            <a:off x="7974679" y="2297783"/>
            <a:ext cx="339253" cy="318042"/>
            <a:chOff x="5049725" y="2635825"/>
            <a:chExt cx="481825" cy="451700"/>
          </a:xfrm>
        </p:grpSpPr>
        <p:sp>
          <p:nvSpPr>
            <p:cNvPr id="7394" name="Google Shape;7394;p67"/>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5" name="Google Shape;7395;p67"/>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6" name="Google Shape;7396;p67"/>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97" name="Google Shape;7397;p67"/>
          <p:cNvGrpSpPr/>
          <p:nvPr/>
        </p:nvGrpSpPr>
        <p:grpSpPr>
          <a:xfrm>
            <a:off x="2375386" y="3952243"/>
            <a:ext cx="338566" cy="338373"/>
            <a:chOff x="5643000" y="2621375"/>
            <a:chExt cx="480850" cy="480575"/>
          </a:xfrm>
        </p:grpSpPr>
        <p:sp>
          <p:nvSpPr>
            <p:cNvPr id="7398" name="Google Shape;7398;p67"/>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9" name="Google Shape;7399;p67"/>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0" name="Google Shape;7400;p67"/>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1" name="Google Shape;7401;p67"/>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2" name="Google Shape;7402;p67"/>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3" name="Google Shape;7403;p67"/>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4" name="Google Shape;7404;p67"/>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05" name="Google Shape;7405;p67"/>
          <p:cNvGrpSpPr/>
          <p:nvPr/>
        </p:nvGrpSpPr>
        <p:grpSpPr>
          <a:xfrm>
            <a:off x="4192782" y="3951803"/>
            <a:ext cx="339359" cy="339253"/>
            <a:chOff x="6235250" y="2620775"/>
            <a:chExt cx="481975" cy="481825"/>
          </a:xfrm>
        </p:grpSpPr>
        <p:sp>
          <p:nvSpPr>
            <p:cNvPr id="7406" name="Google Shape;7406;p67"/>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7" name="Google Shape;7407;p67"/>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8" name="Google Shape;7408;p67"/>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9" name="Google Shape;7409;p67"/>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0" name="Google Shape;7410;p67"/>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11" name="Google Shape;7411;p67"/>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12" name="Google Shape;7412;p67"/>
          <p:cNvGrpSpPr/>
          <p:nvPr/>
        </p:nvGrpSpPr>
        <p:grpSpPr>
          <a:xfrm>
            <a:off x="5472652" y="2711317"/>
            <a:ext cx="341101" cy="339253"/>
            <a:chOff x="1535000" y="3223325"/>
            <a:chExt cx="484450" cy="481825"/>
          </a:xfrm>
        </p:grpSpPr>
        <p:sp>
          <p:nvSpPr>
            <p:cNvPr id="7413" name="Google Shape;7413;p67"/>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4" name="Google Shape;7414;p67"/>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5" name="Google Shape;7415;p67"/>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6" name="Google Shape;7416;p67"/>
          <p:cNvGrpSpPr/>
          <p:nvPr/>
        </p:nvGrpSpPr>
        <p:grpSpPr>
          <a:xfrm>
            <a:off x="5880219" y="2746618"/>
            <a:ext cx="339253" cy="268649"/>
            <a:chOff x="2085525" y="3263750"/>
            <a:chExt cx="481825" cy="381550"/>
          </a:xfrm>
        </p:grpSpPr>
        <p:sp>
          <p:nvSpPr>
            <p:cNvPr id="7417" name="Google Shape;7417;p67"/>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8" name="Google Shape;7418;p67"/>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19" name="Google Shape;7419;p67"/>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20" name="Google Shape;7420;p67"/>
          <p:cNvGrpSpPr/>
          <p:nvPr/>
        </p:nvGrpSpPr>
        <p:grpSpPr>
          <a:xfrm>
            <a:off x="6711982" y="2711308"/>
            <a:ext cx="340204" cy="339271"/>
            <a:chOff x="3270450" y="3213625"/>
            <a:chExt cx="483175" cy="481850"/>
          </a:xfrm>
        </p:grpSpPr>
        <p:sp>
          <p:nvSpPr>
            <p:cNvPr id="7421" name="Google Shape;7421;p67"/>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2" name="Google Shape;7422;p67"/>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3" name="Google Shape;7423;p67"/>
          <p:cNvGrpSpPr/>
          <p:nvPr/>
        </p:nvGrpSpPr>
        <p:grpSpPr>
          <a:xfrm>
            <a:off x="7211250" y="2711317"/>
            <a:ext cx="168931" cy="339253"/>
            <a:chOff x="3984950" y="3213600"/>
            <a:chExt cx="239925" cy="481825"/>
          </a:xfrm>
        </p:grpSpPr>
        <p:sp>
          <p:nvSpPr>
            <p:cNvPr id="7424" name="Google Shape;7424;p67"/>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5" name="Google Shape;7425;p67"/>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26" name="Google Shape;7426;p67"/>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7" name="Google Shape;7427;p67"/>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28" name="Google Shape;7428;p67"/>
          <p:cNvGrpSpPr/>
          <p:nvPr/>
        </p:nvGrpSpPr>
        <p:grpSpPr>
          <a:xfrm>
            <a:off x="1874281" y="3981487"/>
            <a:ext cx="355218" cy="279880"/>
            <a:chOff x="5629975" y="3255775"/>
            <a:chExt cx="504500" cy="397500"/>
          </a:xfrm>
        </p:grpSpPr>
        <p:sp>
          <p:nvSpPr>
            <p:cNvPr id="7429" name="Google Shape;7429;p67"/>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0" name="Google Shape;7430;p67"/>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1" name="Google Shape;7431;p67"/>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2" name="Google Shape;7432;p67"/>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3" name="Google Shape;7433;p67"/>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4" name="Google Shape;7434;p67"/>
          <p:cNvGrpSpPr/>
          <p:nvPr/>
        </p:nvGrpSpPr>
        <p:grpSpPr>
          <a:xfrm>
            <a:off x="3755839" y="3981593"/>
            <a:ext cx="340256" cy="279669"/>
            <a:chOff x="6234950" y="3255925"/>
            <a:chExt cx="483250" cy="397200"/>
          </a:xfrm>
        </p:grpSpPr>
        <p:sp>
          <p:nvSpPr>
            <p:cNvPr id="7435" name="Google Shape;7435;p67"/>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6" name="Google Shape;7436;p67"/>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7" name="Google Shape;7437;p67"/>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8" name="Google Shape;7438;p67"/>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9" name="Google Shape;7439;p67"/>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0" name="Google Shape;7440;p67"/>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1" name="Google Shape;7441;p67"/>
          <p:cNvGrpSpPr/>
          <p:nvPr/>
        </p:nvGrpSpPr>
        <p:grpSpPr>
          <a:xfrm>
            <a:off x="5051107" y="3125970"/>
            <a:ext cx="318042" cy="339253"/>
            <a:chOff x="914900" y="3806450"/>
            <a:chExt cx="451700" cy="481825"/>
          </a:xfrm>
        </p:grpSpPr>
        <p:sp>
          <p:nvSpPr>
            <p:cNvPr id="7442" name="Google Shape;7442;p67"/>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3" name="Google Shape;7443;p67"/>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4" name="Google Shape;7444;p67"/>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5" name="Google Shape;7445;p67"/>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6" name="Google Shape;7446;p67"/>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7" name="Google Shape;7447;p67"/>
          <p:cNvGrpSpPr/>
          <p:nvPr/>
        </p:nvGrpSpPr>
        <p:grpSpPr>
          <a:xfrm>
            <a:off x="5470028" y="3125785"/>
            <a:ext cx="346347" cy="339623"/>
            <a:chOff x="1490050" y="3805975"/>
            <a:chExt cx="491900" cy="482350"/>
          </a:xfrm>
        </p:grpSpPr>
        <p:sp>
          <p:nvSpPr>
            <p:cNvPr id="7448" name="Google Shape;7448;p67"/>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9" name="Google Shape;7449;p67"/>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0" name="Google Shape;7450;p67"/>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1" name="Google Shape;7451;p67"/>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2" name="Google Shape;7452;p67"/>
          <p:cNvGrpSpPr/>
          <p:nvPr/>
        </p:nvGrpSpPr>
        <p:grpSpPr>
          <a:xfrm>
            <a:off x="5893896" y="3125970"/>
            <a:ext cx="311899" cy="339253"/>
            <a:chOff x="2104275" y="3806450"/>
            <a:chExt cx="442975" cy="481825"/>
          </a:xfrm>
        </p:grpSpPr>
        <p:sp>
          <p:nvSpPr>
            <p:cNvPr id="7453" name="Google Shape;7453;p67"/>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4" name="Google Shape;7454;p67"/>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5" name="Google Shape;7455;p67"/>
          <p:cNvGrpSpPr/>
          <p:nvPr/>
        </p:nvGrpSpPr>
        <p:grpSpPr>
          <a:xfrm>
            <a:off x="6317413" y="3125970"/>
            <a:ext cx="293416" cy="339253"/>
            <a:chOff x="2710875" y="3806450"/>
            <a:chExt cx="416725" cy="481825"/>
          </a:xfrm>
        </p:grpSpPr>
        <p:sp>
          <p:nvSpPr>
            <p:cNvPr id="7456" name="Google Shape;7456;p67"/>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7" name="Google Shape;7457;p67"/>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8" name="Google Shape;7458;p67"/>
          <p:cNvGrpSpPr/>
          <p:nvPr/>
        </p:nvGrpSpPr>
        <p:grpSpPr>
          <a:xfrm>
            <a:off x="6712457" y="3166412"/>
            <a:ext cx="339253" cy="258369"/>
            <a:chOff x="3271200" y="3863875"/>
            <a:chExt cx="481825" cy="366950"/>
          </a:xfrm>
        </p:grpSpPr>
        <p:sp>
          <p:nvSpPr>
            <p:cNvPr id="7459" name="Google Shape;7459;p67"/>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0" name="Google Shape;7460;p67"/>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1" name="Google Shape;7461;p67"/>
          <p:cNvGrpSpPr/>
          <p:nvPr/>
        </p:nvGrpSpPr>
        <p:grpSpPr>
          <a:xfrm>
            <a:off x="7147952" y="3126199"/>
            <a:ext cx="295528" cy="338795"/>
            <a:chOff x="3895050" y="3806775"/>
            <a:chExt cx="419725" cy="481175"/>
          </a:xfrm>
        </p:grpSpPr>
        <p:sp>
          <p:nvSpPr>
            <p:cNvPr id="7462" name="Google Shape;7462;p67"/>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3" name="Google Shape;7463;p67"/>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4" name="Google Shape;7464;p67"/>
          <p:cNvGrpSpPr/>
          <p:nvPr/>
        </p:nvGrpSpPr>
        <p:grpSpPr>
          <a:xfrm>
            <a:off x="7551234" y="3125979"/>
            <a:ext cx="336296" cy="339235"/>
            <a:chOff x="4464775" y="3806475"/>
            <a:chExt cx="477625" cy="481800"/>
          </a:xfrm>
        </p:grpSpPr>
        <p:sp>
          <p:nvSpPr>
            <p:cNvPr id="7465" name="Google Shape;7465;p67"/>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6" name="Google Shape;7466;p67"/>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7" name="Google Shape;7467;p67"/>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8" name="Google Shape;7468;p67"/>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9" name="Google Shape;7469;p67"/>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0" name="Google Shape;7470;p67"/>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1" name="Google Shape;7471;p67"/>
          <p:cNvGrpSpPr/>
          <p:nvPr/>
        </p:nvGrpSpPr>
        <p:grpSpPr>
          <a:xfrm>
            <a:off x="7974679" y="3125970"/>
            <a:ext cx="339253" cy="339253"/>
            <a:chOff x="5049725" y="3806450"/>
            <a:chExt cx="481825" cy="481825"/>
          </a:xfrm>
        </p:grpSpPr>
        <p:sp>
          <p:nvSpPr>
            <p:cNvPr id="7472" name="Google Shape;7472;p67"/>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3" name="Google Shape;7473;p67"/>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4" name="Google Shape;7474;p67"/>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5" name="Google Shape;7475;p67"/>
          <p:cNvGrpSpPr/>
          <p:nvPr/>
        </p:nvGrpSpPr>
        <p:grpSpPr>
          <a:xfrm>
            <a:off x="1461983" y="3951798"/>
            <a:ext cx="339253" cy="339253"/>
            <a:chOff x="5651375" y="3806450"/>
            <a:chExt cx="481825" cy="481825"/>
          </a:xfrm>
        </p:grpSpPr>
        <p:sp>
          <p:nvSpPr>
            <p:cNvPr id="7476" name="Google Shape;7476;p67"/>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7" name="Google Shape;7477;p67"/>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8" name="Google Shape;7478;p67"/>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9" name="Google Shape;7479;p67"/>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0" name="Google Shape;7480;p67"/>
          <p:cNvGrpSpPr/>
          <p:nvPr/>
        </p:nvGrpSpPr>
        <p:grpSpPr>
          <a:xfrm>
            <a:off x="3360663" y="3953787"/>
            <a:ext cx="298503" cy="335275"/>
            <a:chOff x="6264300" y="3809300"/>
            <a:chExt cx="423950" cy="476175"/>
          </a:xfrm>
        </p:grpSpPr>
        <p:sp>
          <p:nvSpPr>
            <p:cNvPr id="7481" name="Google Shape;7481;p67"/>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2" name="Google Shape;7482;p67"/>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3" name="Google Shape;7483;p67"/>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4" name="Google Shape;7484;p67"/>
          <p:cNvGrpSpPr/>
          <p:nvPr/>
        </p:nvGrpSpPr>
        <p:grpSpPr>
          <a:xfrm>
            <a:off x="5039841" y="3538881"/>
            <a:ext cx="340573" cy="339271"/>
            <a:chOff x="898875" y="4399275"/>
            <a:chExt cx="483700" cy="481850"/>
          </a:xfrm>
        </p:grpSpPr>
        <p:sp>
          <p:nvSpPr>
            <p:cNvPr id="7485" name="Google Shape;7485;p67"/>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6" name="Google Shape;7486;p67"/>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7" name="Google Shape;7487;p67"/>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8" name="Google Shape;7488;p67"/>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9" name="Google Shape;7489;p67"/>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0" name="Google Shape;7490;p67"/>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1" name="Google Shape;7491;p67"/>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2" name="Google Shape;7492;p67"/>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93" name="Google Shape;7493;p67"/>
          <p:cNvGrpSpPr/>
          <p:nvPr/>
        </p:nvGrpSpPr>
        <p:grpSpPr>
          <a:xfrm>
            <a:off x="5473575" y="3554133"/>
            <a:ext cx="339253" cy="308765"/>
            <a:chOff x="1492675" y="4420975"/>
            <a:chExt cx="481825" cy="438525"/>
          </a:xfrm>
        </p:grpSpPr>
        <p:sp>
          <p:nvSpPr>
            <p:cNvPr id="7494" name="Google Shape;7494;p67"/>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5" name="Google Shape;7495;p67"/>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6" name="Google Shape;7496;p67"/>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7" name="Google Shape;7497;p67"/>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8" name="Google Shape;7498;p67"/>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99" name="Google Shape;7499;p67"/>
          <p:cNvGrpSpPr/>
          <p:nvPr/>
        </p:nvGrpSpPr>
        <p:grpSpPr>
          <a:xfrm>
            <a:off x="5878556" y="3539558"/>
            <a:ext cx="342580" cy="337915"/>
            <a:chOff x="2084100" y="4400250"/>
            <a:chExt cx="486550" cy="479925"/>
          </a:xfrm>
        </p:grpSpPr>
        <p:sp>
          <p:nvSpPr>
            <p:cNvPr id="7500" name="Google Shape;7500;p67"/>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1" name="Google Shape;7501;p67"/>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2" name="Google Shape;7502;p67"/>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3" name="Google Shape;7503;p67"/>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4" name="Google Shape;7504;p67"/>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5" name="Google Shape;7505;p67"/>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06" name="Google Shape;7506;p67"/>
          <p:cNvGrpSpPr/>
          <p:nvPr/>
        </p:nvGrpSpPr>
        <p:grpSpPr>
          <a:xfrm>
            <a:off x="6315036" y="3538907"/>
            <a:ext cx="298169" cy="339218"/>
            <a:chOff x="2707950" y="4399325"/>
            <a:chExt cx="423475" cy="481775"/>
          </a:xfrm>
        </p:grpSpPr>
        <p:sp>
          <p:nvSpPr>
            <p:cNvPr id="7507" name="Google Shape;7507;p67"/>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8" name="Google Shape;7508;p67"/>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9" name="Google Shape;7509;p67"/>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0" name="Google Shape;7510;p67"/>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1" name="Google Shape;7511;p67"/>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2" name="Google Shape;7512;p67"/>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3" name="Google Shape;7513;p67"/>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4" name="Google Shape;7514;p67"/>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5" name="Google Shape;7515;p67"/>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6" name="Google Shape;7516;p67"/>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7" name="Google Shape;7517;p67"/>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8" name="Google Shape;7518;p67"/>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9" name="Google Shape;7519;p67"/>
          <p:cNvGrpSpPr/>
          <p:nvPr/>
        </p:nvGrpSpPr>
        <p:grpSpPr>
          <a:xfrm>
            <a:off x="6744555" y="3538881"/>
            <a:ext cx="275057" cy="339271"/>
            <a:chOff x="3330525" y="4399275"/>
            <a:chExt cx="390650" cy="481850"/>
          </a:xfrm>
        </p:grpSpPr>
        <p:sp>
          <p:nvSpPr>
            <p:cNvPr id="7520" name="Google Shape;7520;p67"/>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1" name="Google Shape;7521;p67"/>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2" name="Google Shape;7522;p67"/>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3" name="Google Shape;7523;p67"/>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4" name="Google Shape;7524;p67"/>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5" name="Google Shape;7525;p67"/>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6" name="Google Shape;7526;p67"/>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7" name="Google Shape;7527;p67"/>
          <p:cNvGrpSpPr/>
          <p:nvPr/>
        </p:nvGrpSpPr>
        <p:grpSpPr>
          <a:xfrm>
            <a:off x="7169084" y="3538890"/>
            <a:ext cx="253265" cy="339253"/>
            <a:chOff x="3938800" y="4399275"/>
            <a:chExt cx="359700" cy="481825"/>
          </a:xfrm>
        </p:grpSpPr>
        <p:sp>
          <p:nvSpPr>
            <p:cNvPr id="7528" name="Google Shape;7528;p67"/>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9" name="Google Shape;7529;p67"/>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0" name="Google Shape;7530;p67"/>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1" name="Google Shape;7531;p67"/>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2" name="Google Shape;7532;p67"/>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3" name="Google Shape;7533;p67"/>
          <p:cNvGrpSpPr/>
          <p:nvPr/>
        </p:nvGrpSpPr>
        <p:grpSpPr>
          <a:xfrm>
            <a:off x="7639862" y="3538890"/>
            <a:ext cx="159039" cy="339253"/>
            <a:chOff x="4584850" y="4399275"/>
            <a:chExt cx="225875" cy="481825"/>
          </a:xfrm>
        </p:grpSpPr>
        <p:sp>
          <p:nvSpPr>
            <p:cNvPr id="7534" name="Google Shape;7534;p67"/>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5" name="Google Shape;7535;p67"/>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536" name="Google Shape;7536;p67"/>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537" name="Google Shape;7537;p67"/>
          <p:cNvGrpSpPr/>
          <p:nvPr/>
        </p:nvGrpSpPr>
        <p:grpSpPr>
          <a:xfrm>
            <a:off x="1049680" y="3951795"/>
            <a:ext cx="339253" cy="339253"/>
            <a:chOff x="5642550" y="4399275"/>
            <a:chExt cx="481825" cy="481825"/>
          </a:xfrm>
        </p:grpSpPr>
        <p:sp>
          <p:nvSpPr>
            <p:cNvPr id="7538" name="Google Shape;7538;p67"/>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9" name="Google Shape;7539;p67"/>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0" name="Google Shape;7540;p67"/>
          <p:cNvGrpSpPr/>
          <p:nvPr/>
        </p:nvGrpSpPr>
        <p:grpSpPr>
          <a:xfrm>
            <a:off x="2859815" y="3963703"/>
            <a:ext cx="363316" cy="315437"/>
            <a:chOff x="6218300" y="4416175"/>
            <a:chExt cx="516000" cy="448000"/>
          </a:xfrm>
        </p:grpSpPr>
        <p:sp>
          <p:nvSpPr>
            <p:cNvPr id="7541" name="Google Shape;7541;p67"/>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2" name="Google Shape;7542;p67"/>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3" name="Google Shape;7543;p67"/>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4" name="Google Shape;7544;p67"/>
          <p:cNvGrpSpPr/>
          <p:nvPr/>
        </p:nvGrpSpPr>
        <p:grpSpPr>
          <a:xfrm>
            <a:off x="5918879" y="3951792"/>
            <a:ext cx="339253" cy="339253"/>
            <a:chOff x="899850" y="4992125"/>
            <a:chExt cx="481825" cy="481825"/>
          </a:xfrm>
        </p:grpSpPr>
        <p:sp>
          <p:nvSpPr>
            <p:cNvPr id="7545" name="Google Shape;7545;p67"/>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6" name="Google Shape;7546;p67"/>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7" name="Google Shape;7547;p67"/>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8" name="Google Shape;7548;p67"/>
          <p:cNvGrpSpPr/>
          <p:nvPr/>
        </p:nvGrpSpPr>
        <p:grpSpPr>
          <a:xfrm>
            <a:off x="5461708" y="3951792"/>
            <a:ext cx="339253" cy="339253"/>
            <a:chOff x="1492675" y="4992125"/>
            <a:chExt cx="481825" cy="481825"/>
          </a:xfrm>
        </p:grpSpPr>
        <p:sp>
          <p:nvSpPr>
            <p:cNvPr id="7549" name="Google Shape;7549;p67"/>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0" name="Google Shape;7550;p67"/>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51" name="Google Shape;7551;p67"/>
          <p:cNvGrpSpPr/>
          <p:nvPr/>
        </p:nvGrpSpPr>
        <p:grpSpPr>
          <a:xfrm>
            <a:off x="5004462" y="3951792"/>
            <a:ext cx="339253" cy="339253"/>
            <a:chOff x="2085525" y="4992125"/>
            <a:chExt cx="481825" cy="481825"/>
          </a:xfrm>
        </p:grpSpPr>
        <p:sp>
          <p:nvSpPr>
            <p:cNvPr id="7552" name="Google Shape;7552;p67"/>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3" name="Google Shape;7553;p67"/>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54" name="Google Shape;7554;p67"/>
          <p:cNvGrpSpPr/>
          <p:nvPr/>
        </p:nvGrpSpPr>
        <p:grpSpPr>
          <a:xfrm>
            <a:off x="6833221" y="3951792"/>
            <a:ext cx="339253" cy="339253"/>
            <a:chOff x="2678350" y="4992125"/>
            <a:chExt cx="481825" cy="481825"/>
          </a:xfrm>
        </p:grpSpPr>
        <p:sp>
          <p:nvSpPr>
            <p:cNvPr id="7555" name="Google Shape;7555;p67"/>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6" name="Google Shape;7556;p67"/>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7" name="Google Shape;7557;p67"/>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58" name="Google Shape;7558;p67"/>
          <p:cNvGrpSpPr/>
          <p:nvPr/>
        </p:nvGrpSpPr>
        <p:grpSpPr>
          <a:xfrm>
            <a:off x="4628816" y="3951792"/>
            <a:ext cx="339253" cy="339253"/>
            <a:chOff x="3271200" y="4992125"/>
            <a:chExt cx="481825" cy="481825"/>
          </a:xfrm>
        </p:grpSpPr>
        <p:sp>
          <p:nvSpPr>
            <p:cNvPr id="7559" name="Google Shape;7559;p67"/>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0" name="Google Shape;7560;p67"/>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1" name="Google Shape;7561;p67"/>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62" name="Google Shape;7562;p67"/>
          <p:cNvGrpSpPr/>
          <p:nvPr/>
        </p:nvGrpSpPr>
        <p:grpSpPr>
          <a:xfrm>
            <a:off x="7290263" y="3952822"/>
            <a:ext cx="339411" cy="337193"/>
            <a:chOff x="3863900" y="4993625"/>
            <a:chExt cx="482050" cy="478900"/>
          </a:xfrm>
        </p:grpSpPr>
        <p:sp>
          <p:nvSpPr>
            <p:cNvPr id="7563" name="Google Shape;7563;p67"/>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4" name="Google Shape;7564;p67"/>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5" name="Google Shape;7565;p67"/>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6" name="Google Shape;7566;p67"/>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67" name="Google Shape;7567;p67"/>
          <p:cNvGrpSpPr/>
          <p:nvPr/>
        </p:nvGrpSpPr>
        <p:grpSpPr>
          <a:xfrm>
            <a:off x="7747437" y="3952822"/>
            <a:ext cx="339411" cy="337193"/>
            <a:chOff x="4456725" y="4993625"/>
            <a:chExt cx="482050" cy="478900"/>
          </a:xfrm>
        </p:grpSpPr>
        <p:sp>
          <p:nvSpPr>
            <p:cNvPr id="7568" name="Google Shape;7568;p67"/>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9" name="Google Shape;7569;p67"/>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0" name="Google Shape;7570;p67"/>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1" name="Google Shape;7571;p67"/>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72" name="Google Shape;7572;p67"/>
          <p:cNvGrpSpPr/>
          <p:nvPr/>
        </p:nvGrpSpPr>
        <p:grpSpPr>
          <a:xfrm>
            <a:off x="6376030" y="3952813"/>
            <a:ext cx="339411" cy="337211"/>
            <a:chOff x="5049575" y="4993600"/>
            <a:chExt cx="482050" cy="478925"/>
          </a:xfrm>
        </p:grpSpPr>
        <p:sp>
          <p:nvSpPr>
            <p:cNvPr id="7573" name="Google Shape;7573;p67"/>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4" name="Google Shape;7574;p67"/>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5" name="Google Shape;7575;p67"/>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6" name="Google Shape;7576;p67"/>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80"/>
        <p:cNvGrpSpPr/>
        <p:nvPr/>
      </p:nvGrpSpPr>
      <p:grpSpPr>
        <a:xfrm>
          <a:off x="0" y="0"/>
          <a:ext cx="0" cy="0"/>
          <a:chOff x="0" y="0"/>
          <a:chExt cx="0" cy="0"/>
        </a:xfrm>
      </p:grpSpPr>
      <p:sp>
        <p:nvSpPr>
          <p:cNvPr id="7581" name="Google Shape;7581;p68"/>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582" name="Google Shape;7582;p68"/>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583" name="Google Shape;7583;p68"/>
          <p:cNvGrpSpPr/>
          <p:nvPr/>
        </p:nvGrpSpPr>
        <p:grpSpPr>
          <a:xfrm>
            <a:off x="876361" y="1533504"/>
            <a:ext cx="322099" cy="370529"/>
            <a:chOff x="-42971725" y="3217825"/>
            <a:chExt cx="275675" cy="317125"/>
          </a:xfrm>
        </p:grpSpPr>
        <p:sp>
          <p:nvSpPr>
            <p:cNvPr id="7584" name="Google Shape;7584;p68"/>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8"/>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8"/>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68"/>
          <p:cNvGrpSpPr/>
          <p:nvPr/>
        </p:nvGrpSpPr>
        <p:grpSpPr>
          <a:xfrm>
            <a:off x="848276" y="2002160"/>
            <a:ext cx="378270" cy="337551"/>
            <a:chOff x="-42996150" y="3612600"/>
            <a:chExt cx="323750" cy="288900"/>
          </a:xfrm>
        </p:grpSpPr>
        <p:sp>
          <p:nvSpPr>
            <p:cNvPr id="7588" name="Google Shape;7588;p68"/>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8"/>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8"/>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68"/>
          <p:cNvGrpSpPr/>
          <p:nvPr/>
        </p:nvGrpSpPr>
        <p:grpSpPr>
          <a:xfrm>
            <a:off x="851036" y="2411530"/>
            <a:ext cx="372749" cy="370909"/>
            <a:chOff x="-42994575" y="3950300"/>
            <a:chExt cx="319025" cy="317450"/>
          </a:xfrm>
        </p:grpSpPr>
        <p:sp>
          <p:nvSpPr>
            <p:cNvPr id="7592" name="Google Shape;7592;p68"/>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8"/>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8"/>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68"/>
          <p:cNvGrpSpPr/>
          <p:nvPr/>
        </p:nvGrpSpPr>
        <p:grpSpPr>
          <a:xfrm>
            <a:off x="3004431" y="1558362"/>
            <a:ext cx="371785" cy="370879"/>
            <a:chOff x="-41111350" y="3239100"/>
            <a:chExt cx="318200" cy="317425"/>
          </a:xfrm>
        </p:grpSpPr>
        <p:sp>
          <p:nvSpPr>
            <p:cNvPr id="7596" name="Google Shape;7596;p68"/>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8"/>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8"/>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8"/>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68"/>
          <p:cNvGrpSpPr/>
          <p:nvPr/>
        </p:nvGrpSpPr>
        <p:grpSpPr>
          <a:xfrm>
            <a:off x="3000751" y="1993894"/>
            <a:ext cx="379146" cy="370967"/>
            <a:chOff x="-41117650" y="3605525"/>
            <a:chExt cx="324500" cy="317500"/>
          </a:xfrm>
        </p:grpSpPr>
        <p:sp>
          <p:nvSpPr>
            <p:cNvPr id="7601" name="Google Shape;7601;p68"/>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8"/>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8"/>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4" name="Google Shape;7604;p68"/>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5" name="Google Shape;7605;p68"/>
          <p:cNvGrpSpPr/>
          <p:nvPr/>
        </p:nvGrpSpPr>
        <p:grpSpPr>
          <a:xfrm>
            <a:off x="1827005" y="2885417"/>
            <a:ext cx="216271" cy="371814"/>
            <a:chOff x="-39205300" y="3220175"/>
            <a:chExt cx="185100" cy="318225"/>
          </a:xfrm>
        </p:grpSpPr>
        <p:sp>
          <p:nvSpPr>
            <p:cNvPr id="7606" name="Google Shape;7606;p68"/>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8"/>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68"/>
          <p:cNvGrpSpPr/>
          <p:nvPr/>
        </p:nvGrpSpPr>
        <p:grpSpPr>
          <a:xfrm>
            <a:off x="1792533" y="3345488"/>
            <a:ext cx="300016" cy="369273"/>
            <a:chOff x="-39248625" y="3588600"/>
            <a:chExt cx="256775" cy="316050"/>
          </a:xfrm>
        </p:grpSpPr>
        <p:sp>
          <p:nvSpPr>
            <p:cNvPr id="7609" name="Google Shape;7609;p68"/>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8"/>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1" name="Google Shape;7611;p68"/>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8"/>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3" name="Google Shape;7613;p68"/>
          <p:cNvGrpSpPr/>
          <p:nvPr/>
        </p:nvGrpSpPr>
        <p:grpSpPr>
          <a:xfrm>
            <a:off x="1243246" y="1533504"/>
            <a:ext cx="429504" cy="370879"/>
            <a:chOff x="-42651700" y="3217825"/>
            <a:chExt cx="367600" cy="317425"/>
          </a:xfrm>
        </p:grpSpPr>
        <p:sp>
          <p:nvSpPr>
            <p:cNvPr id="7614" name="Google Shape;7614;p68"/>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8"/>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8"/>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8"/>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68"/>
          <p:cNvGrpSpPr/>
          <p:nvPr/>
        </p:nvGrpSpPr>
        <p:grpSpPr>
          <a:xfrm>
            <a:off x="1278678" y="1973154"/>
            <a:ext cx="358640" cy="363226"/>
            <a:chOff x="-42617300" y="3587775"/>
            <a:chExt cx="306950" cy="310875"/>
          </a:xfrm>
        </p:grpSpPr>
        <p:sp>
          <p:nvSpPr>
            <p:cNvPr id="7619" name="Google Shape;7619;p68"/>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8"/>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1" name="Google Shape;7621;p68"/>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2" name="Google Shape;7622;p68"/>
          <p:cNvGrpSpPr/>
          <p:nvPr/>
        </p:nvGrpSpPr>
        <p:grpSpPr>
          <a:xfrm>
            <a:off x="3450506" y="1557895"/>
            <a:ext cx="376926" cy="370324"/>
            <a:chOff x="-40748275" y="3238700"/>
            <a:chExt cx="322600" cy="316950"/>
          </a:xfrm>
        </p:grpSpPr>
        <p:sp>
          <p:nvSpPr>
            <p:cNvPr id="7623" name="Google Shape;7623;p68"/>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8"/>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8"/>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8"/>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8"/>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8"/>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8"/>
          <p:cNvGrpSpPr/>
          <p:nvPr/>
        </p:nvGrpSpPr>
        <p:grpSpPr>
          <a:xfrm>
            <a:off x="3453062" y="2025879"/>
            <a:ext cx="371814" cy="338690"/>
            <a:chOff x="-40745125" y="3632900"/>
            <a:chExt cx="318225" cy="289875"/>
          </a:xfrm>
        </p:grpSpPr>
        <p:sp>
          <p:nvSpPr>
            <p:cNvPr id="7630" name="Google Shape;7630;p68"/>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8"/>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8"/>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8"/>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8"/>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8"/>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8"/>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68"/>
          <p:cNvGrpSpPr/>
          <p:nvPr/>
        </p:nvGrpSpPr>
        <p:grpSpPr>
          <a:xfrm>
            <a:off x="3457209" y="2437089"/>
            <a:ext cx="363518" cy="370178"/>
            <a:chOff x="-40742750" y="3972175"/>
            <a:chExt cx="311125" cy="316825"/>
          </a:xfrm>
        </p:grpSpPr>
        <p:sp>
          <p:nvSpPr>
            <p:cNvPr id="7638" name="Google Shape;7638;p68"/>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8"/>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68"/>
          <p:cNvGrpSpPr/>
          <p:nvPr/>
        </p:nvGrpSpPr>
        <p:grpSpPr>
          <a:xfrm>
            <a:off x="2239871" y="2887257"/>
            <a:ext cx="266892" cy="369974"/>
            <a:chOff x="-38860325" y="3221750"/>
            <a:chExt cx="228425" cy="316650"/>
          </a:xfrm>
        </p:grpSpPr>
        <p:sp>
          <p:nvSpPr>
            <p:cNvPr id="7641" name="Google Shape;7641;p68"/>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8"/>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8"/>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8"/>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68"/>
          <p:cNvGrpSpPr/>
          <p:nvPr/>
        </p:nvGrpSpPr>
        <p:grpSpPr>
          <a:xfrm>
            <a:off x="2190678" y="3349314"/>
            <a:ext cx="380081" cy="367111"/>
            <a:chOff x="-38905225" y="3591875"/>
            <a:chExt cx="325300" cy="314200"/>
          </a:xfrm>
        </p:grpSpPr>
        <p:sp>
          <p:nvSpPr>
            <p:cNvPr id="7646" name="Google Shape;7646;p68"/>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8"/>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8"/>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9" name="Google Shape;7649;p68"/>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0" name="Google Shape;7650;p68"/>
          <p:cNvGrpSpPr/>
          <p:nvPr/>
        </p:nvGrpSpPr>
        <p:grpSpPr>
          <a:xfrm>
            <a:off x="3997427" y="3334394"/>
            <a:ext cx="290815" cy="369740"/>
            <a:chOff x="-37370925" y="3579105"/>
            <a:chExt cx="248900" cy="316450"/>
          </a:xfrm>
        </p:grpSpPr>
        <p:sp>
          <p:nvSpPr>
            <p:cNvPr id="7651" name="Google Shape;7651;p68"/>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8"/>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3" name="Google Shape;7653;p68"/>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8"/>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8"/>
          <p:cNvGrpSpPr/>
          <p:nvPr/>
        </p:nvGrpSpPr>
        <p:grpSpPr>
          <a:xfrm>
            <a:off x="1690803" y="2412465"/>
            <a:ext cx="371814" cy="369974"/>
            <a:chOff x="-42259725" y="3951100"/>
            <a:chExt cx="318225" cy="316650"/>
          </a:xfrm>
        </p:grpSpPr>
        <p:sp>
          <p:nvSpPr>
            <p:cNvPr id="7656" name="Google Shape;7656;p68"/>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8"/>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8"/>
          <p:cNvGrpSpPr/>
          <p:nvPr/>
        </p:nvGrpSpPr>
        <p:grpSpPr>
          <a:xfrm>
            <a:off x="3889164" y="1591486"/>
            <a:ext cx="370879" cy="337755"/>
            <a:chOff x="-40378075" y="3267450"/>
            <a:chExt cx="317425" cy="289075"/>
          </a:xfrm>
        </p:grpSpPr>
        <p:sp>
          <p:nvSpPr>
            <p:cNvPr id="7659" name="Google Shape;7659;p68"/>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8"/>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8"/>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8"/>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68"/>
          <p:cNvGrpSpPr/>
          <p:nvPr/>
        </p:nvGrpSpPr>
        <p:grpSpPr>
          <a:xfrm>
            <a:off x="3892830" y="1992754"/>
            <a:ext cx="363548" cy="369974"/>
            <a:chOff x="-40372575" y="3604550"/>
            <a:chExt cx="311150" cy="316650"/>
          </a:xfrm>
        </p:grpSpPr>
        <p:sp>
          <p:nvSpPr>
            <p:cNvPr id="7664" name="Google Shape;7664;p68"/>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8"/>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8"/>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7" name="Google Shape;7667;p68"/>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8" name="Google Shape;7668;p68"/>
          <p:cNvGrpSpPr/>
          <p:nvPr/>
        </p:nvGrpSpPr>
        <p:grpSpPr>
          <a:xfrm>
            <a:off x="2616780" y="2885417"/>
            <a:ext cx="399038" cy="372165"/>
            <a:chOff x="-38542250" y="3220175"/>
            <a:chExt cx="341525" cy="318525"/>
          </a:xfrm>
        </p:grpSpPr>
        <p:sp>
          <p:nvSpPr>
            <p:cNvPr id="7669" name="Google Shape;7669;p68"/>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8"/>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8"/>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68"/>
          <p:cNvGrpSpPr/>
          <p:nvPr/>
        </p:nvGrpSpPr>
        <p:grpSpPr>
          <a:xfrm>
            <a:off x="2638712" y="3344787"/>
            <a:ext cx="369974" cy="369068"/>
            <a:chOff x="-38537400" y="3588000"/>
            <a:chExt cx="316650" cy="315875"/>
          </a:xfrm>
        </p:grpSpPr>
        <p:sp>
          <p:nvSpPr>
            <p:cNvPr id="7673" name="Google Shape;7673;p68"/>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8"/>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8"/>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8"/>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68"/>
          <p:cNvGrpSpPr/>
          <p:nvPr/>
        </p:nvGrpSpPr>
        <p:grpSpPr>
          <a:xfrm>
            <a:off x="2637792" y="3802316"/>
            <a:ext cx="371814" cy="369974"/>
            <a:chOff x="-38538975" y="3954250"/>
            <a:chExt cx="318225" cy="316650"/>
          </a:xfrm>
        </p:grpSpPr>
        <p:sp>
          <p:nvSpPr>
            <p:cNvPr id="7678" name="Google Shape;7678;p68"/>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8"/>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68"/>
          <p:cNvGrpSpPr/>
          <p:nvPr/>
        </p:nvGrpSpPr>
        <p:grpSpPr>
          <a:xfrm>
            <a:off x="3955104" y="3797243"/>
            <a:ext cx="375465" cy="371814"/>
            <a:chOff x="-37385100" y="3949908"/>
            <a:chExt cx="321350" cy="318225"/>
          </a:xfrm>
        </p:grpSpPr>
        <p:sp>
          <p:nvSpPr>
            <p:cNvPr id="7681" name="Google Shape;7681;p68"/>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8"/>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68"/>
          <p:cNvGrpSpPr/>
          <p:nvPr/>
        </p:nvGrpSpPr>
        <p:grpSpPr>
          <a:xfrm>
            <a:off x="2130763" y="1532803"/>
            <a:ext cx="370909" cy="370675"/>
            <a:chOff x="-41895050" y="3217225"/>
            <a:chExt cx="317450" cy="317250"/>
          </a:xfrm>
        </p:grpSpPr>
        <p:sp>
          <p:nvSpPr>
            <p:cNvPr id="7684" name="Google Shape;7684;p68"/>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8"/>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8"/>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8"/>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8"/>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68"/>
          <p:cNvGrpSpPr/>
          <p:nvPr/>
        </p:nvGrpSpPr>
        <p:grpSpPr>
          <a:xfrm>
            <a:off x="2130310" y="1969737"/>
            <a:ext cx="371814" cy="369974"/>
            <a:chOff x="-41893475" y="3584850"/>
            <a:chExt cx="318225" cy="316650"/>
          </a:xfrm>
        </p:grpSpPr>
        <p:sp>
          <p:nvSpPr>
            <p:cNvPr id="7690" name="Google Shape;7690;p68"/>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8"/>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8"/>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8"/>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4" name="Google Shape;7694;p68"/>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8"/>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6" name="Google Shape;7696;p68"/>
          <p:cNvGrpSpPr/>
          <p:nvPr/>
        </p:nvGrpSpPr>
        <p:grpSpPr>
          <a:xfrm>
            <a:off x="900338" y="3365029"/>
            <a:ext cx="337522" cy="370909"/>
            <a:chOff x="-39998250" y="3605325"/>
            <a:chExt cx="288875" cy="317450"/>
          </a:xfrm>
        </p:grpSpPr>
        <p:sp>
          <p:nvSpPr>
            <p:cNvPr id="7697" name="Google Shape;7697;p68"/>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8"/>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68"/>
          <p:cNvGrpSpPr/>
          <p:nvPr/>
        </p:nvGrpSpPr>
        <p:grpSpPr>
          <a:xfrm>
            <a:off x="884112" y="3823493"/>
            <a:ext cx="369974" cy="369945"/>
            <a:chOff x="-40011050" y="3972375"/>
            <a:chExt cx="316650" cy="316625"/>
          </a:xfrm>
        </p:grpSpPr>
        <p:sp>
          <p:nvSpPr>
            <p:cNvPr id="7700" name="Google Shape;7700;p68"/>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8"/>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68"/>
          <p:cNvGrpSpPr/>
          <p:nvPr/>
        </p:nvGrpSpPr>
        <p:grpSpPr>
          <a:xfrm>
            <a:off x="3116043" y="2888192"/>
            <a:ext cx="266921" cy="369039"/>
            <a:chOff x="-38129425" y="3222550"/>
            <a:chExt cx="228450" cy="315850"/>
          </a:xfrm>
        </p:grpSpPr>
        <p:sp>
          <p:nvSpPr>
            <p:cNvPr id="7703" name="Google Shape;7703;p68"/>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8"/>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68"/>
          <p:cNvGrpSpPr/>
          <p:nvPr/>
        </p:nvGrpSpPr>
        <p:grpSpPr>
          <a:xfrm>
            <a:off x="3071012" y="3344787"/>
            <a:ext cx="371785" cy="369974"/>
            <a:chOff x="-38172725" y="3588000"/>
            <a:chExt cx="318200" cy="316650"/>
          </a:xfrm>
        </p:grpSpPr>
        <p:sp>
          <p:nvSpPr>
            <p:cNvPr id="7706" name="Google Shape;7706;p68"/>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8"/>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8"/>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8"/>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8"/>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8"/>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8"/>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8"/>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68"/>
          <p:cNvGrpSpPr/>
          <p:nvPr/>
        </p:nvGrpSpPr>
        <p:grpSpPr>
          <a:xfrm>
            <a:off x="3146914" y="3803222"/>
            <a:ext cx="219981" cy="369974"/>
            <a:chOff x="-38109725" y="3955025"/>
            <a:chExt cx="188275" cy="316650"/>
          </a:xfrm>
        </p:grpSpPr>
        <p:sp>
          <p:nvSpPr>
            <p:cNvPr id="7715" name="Google Shape;7715;p68"/>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8"/>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7" name="Google Shape;7717;p68"/>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8" name="Google Shape;7718;p68"/>
          <p:cNvGrpSpPr/>
          <p:nvPr/>
        </p:nvGrpSpPr>
        <p:grpSpPr>
          <a:xfrm>
            <a:off x="2562313" y="1534643"/>
            <a:ext cx="373654" cy="369068"/>
            <a:chOff x="-41530375" y="3218800"/>
            <a:chExt cx="319800" cy="315875"/>
          </a:xfrm>
        </p:grpSpPr>
        <p:sp>
          <p:nvSpPr>
            <p:cNvPr id="7719" name="Google Shape;7719;p68"/>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8"/>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8"/>
          <p:cNvGrpSpPr/>
          <p:nvPr/>
        </p:nvGrpSpPr>
        <p:grpSpPr>
          <a:xfrm>
            <a:off x="2564607" y="2049801"/>
            <a:ext cx="369068" cy="289004"/>
            <a:chOff x="-41526450" y="3653375"/>
            <a:chExt cx="315875" cy="247350"/>
          </a:xfrm>
        </p:grpSpPr>
        <p:sp>
          <p:nvSpPr>
            <p:cNvPr id="7722" name="Google Shape;7722;p68"/>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8"/>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8"/>
          <p:cNvGrpSpPr/>
          <p:nvPr/>
        </p:nvGrpSpPr>
        <p:grpSpPr>
          <a:xfrm>
            <a:off x="2565994" y="2412465"/>
            <a:ext cx="366293" cy="369974"/>
            <a:chOff x="-41526450" y="3951100"/>
            <a:chExt cx="313500" cy="316650"/>
          </a:xfrm>
        </p:grpSpPr>
        <p:sp>
          <p:nvSpPr>
            <p:cNvPr id="7725" name="Google Shape;7725;p68"/>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8"/>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8"/>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68"/>
          <p:cNvGrpSpPr/>
          <p:nvPr/>
        </p:nvGrpSpPr>
        <p:grpSpPr>
          <a:xfrm>
            <a:off x="1331249" y="2906594"/>
            <a:ext cx="339595" cy="371814"/>
            <a:chOff x="-39625900" y="3238300"/>
            <a:chExt cx="290650" cy="318225"/>
          </a:xfrm>
        </p:grpSpPr>
        <p:sp>
          <p:nvSpPr>
            <p:cNvPr id="7729" name="Google Shape;7729;p68"/>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8"/>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1" name="Google Shape;7731;p68"/>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2" name="Google Shape;7732;p68"/>
          <p:cNvGrpSpPr/>
          <p:nvPr/>
        </p:nvGrpSpPr>
        <p:grpSpPr>
          <a:xfrm>
            <a:off x="1325300" y="3823055"/>
            <a:ext cx="366293" cy="370441"/>
            <a:chOff x="-39647175" y="3972000"/>
            <a:chExt cx="313500" cy="317050"/>
          </a:xfrm>
        </p:grpSpPr>
        <p:sp>
          <p:nvSpPr>
            <p:cNvPr id="7733" name="Google Shape;7733;p68"/>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8"/>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8"/>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8"/>
          <p:cNvGrpSpPr/>
          <p:nvPr/>
        </p:nvGrpSpPr>
        <p:grpSpPr>
          <a:xfrm>
            <a:off x="3494427" y="2887053"/>
            <a:ext cx="375495" cy="370879"/>
            <a:chOff x="-37808850" y="3221575"/>
            <a:chExt cx="321375" cy="317425"/>
          </a:xfrm>
        </p:grpSpPr>
        <p:sp>
          <p:nvSpPr>
            <p:cNvPr id="7737" name="Google Shape;7737;p68"/>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8"/>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68"/>
          <p:cNvGrpSpPr/>
          <p:nvPr/>
        </p:nvGrpSpPr>
        <p:grpSpPr>
          <a:xfrm>
            <a:off x="3503201" y="3409084"/>
            <a:ext cx="372749" cy="241158"/>
            <a:chOff x="-37806500" y="3643030"/>
            <a:chExt cx="319025" cy="206400"/>
          </a:xfrm>
        </p:grpSpPr>
        <p:sp>
          <p:nvSpPr>
            <p:cNvPr id="7740" name="Google Shape;7740;p68"/>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8"/>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8"/>
          <p:cNvGrpSpPr/>
          <p:nvPr/>
        </p:nvGrpSpPr>
        <p:grpSpPr>
          <a:xfrm>
            <a:off x="3505508" y="3801381"/>
            <a:ext cx="368134" cy="371814"/>
            <a:chOff x="-37804925" y="3953450"/>
            <a:chExt cx="315075" cy="318225"/>
          </a:xfrm>
        </p:grpSpPr>
        <p:sp>
          <p:nvSpPr>
            <p:cNvPr id="7743" name="Google Shape;7743;p68"/>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8"/>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8"/>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6" name="Google Shape;7746;p68"/>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7" name="Google Shape;7747;p68"/>
          <p:cNvGrpSpPr/>
          <p:nvPr/>
        </p:nvGrpSpPr>
        <p:grpSpPr>
          <a:xfrm>
            <a:off x="4860977" y="1553988"/>
            <a:ext cx="355663" cy="308725"/>
            <a:chOff x="-28462125" y="3199700"/>
            <a:chExt cx="298550" cy="259150"/>
          </a:xfrm>
        </p:grpSpPr>
        <p:sp>
          <p:nvSpPr>
            <p:cNvPr id="7748" name="Google Shape;7748;p68"/>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8"/>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8"/>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8"/>
          <p:cNvGrpSpPr/>
          <p:nvPr/>
        </p:nvGrpSpPr>
        <p:grpSpPr>
          <a:xfrm>
            <a:off x="4861930" y="1988678"/>
            <a:ext cx="353757" cy="352833"/>
            <a:chOff x="-28461325" y="3545475"/>
            <a:chExt cx="296950" cy="296175"/>
          </a:xfrm>
        </p:grpSpPr>
        <p:sp>
          <p:nvSpPr>
            <p:cNvPr id="7752" name="Google Shape;7752;p68"/>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8"/>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8"/>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8"/>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8"/>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8"/>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68"/>
          <p:cNvGrpSpPr/>
          <p:nvPr/>
        </p:nvGrpSpPr>
        <p:grpSpPr>
          <a:xfrm>
            <a:off x="4858162" y="2438722"/>
            <a:ext cx="361292" cy="352803"/>
            <a:chOff x="-28463700" y="3914875"/>
            <a:chExt cx="303275" cy="296150"/>
          </a:xfrm>
        </p:grpSpPr>
        <p:sp>
          <p:nvSpPr>
            <p:cNvPr id="7759" name="Google Shape;7759;p68"/>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8"/>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68"/>
          <p:cNvGrpSpPr/>
          <p:nvPr/>
        </p:nvGrpSpPr>
        <p:grpSpPr>
          <a:xfrm>
            <a:off x="7092947" y="1594805"/>
            <a:ext cx="351880" cy="227092"/>
            <a:chOff x="-26573400" y="3224125"/>
            <a:chExt cx="295375" cy="190625"/>
          </a:xfrm>
        </p:grpSpPr>
        <p:sp>
          <p:nvSpPr>
            <p:cNvPr id="7762" name="Google Shape;7762;p68"/>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8"/>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68"/>
          <p:cNvGrpSpPr/>
          <p:nvPr/>
        </p:nvGrpSpPr>
        <p:grpSpPr>
          <a:xfrm>
            <a:off x="7092947" y="1989140"/>
            <a:ext cx="351880" cy="351910"/>
            <a:chOff x="-26573400" y="3546250"/>
            <a:chExt cx="295375" cy="295400"/>
          </a:xfrm>
        </p:grpSpPr>
        <p:sp>
          <p:nvSpPr>
            <p:cNvPr id="7765" name="Google Shape;7765;p68"/>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8"/>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8"/>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8"/>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8"/>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8"/>
          <p:cNvGrpSpPr/>
          <p:nvPr/>
        </p:nvGrpSpPr>
        <p:grpSpPr>
          <a:xfrm>
            <a:off x="7081228" y="2439049"/>
            <a:ext cx="375319" cy="352148"/>
            <a:chOff x="-26583625" y="3917025"/>
            <a:chExt cx="315050" cy="295600"/>
          </a:xfrm>
        </p:grpSpPr>
        <p:sp>
          <p:nvSpPr>
            <p:cNvPr id="7771" name="Google Shape;7771;p68"/>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8"/>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8"/>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8"/>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5" name="Google Shape;7775;p68"/>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6" name="Google Shape;7776;p68"/>
          <p:cNvGrpSpPr/>
          <p:nvPr/>
        </p:nvGrpSpPr>
        <p:grpSpPr>
          <a:xfrm>
            <a:off x="5779742" y="3398079"/>
            <a:ext cx="289039" cy="352833"/>
            <a:chOff x="-24694925" y="3518700"/>
            <a:chExt cx="242625" cy="296175"/>
          </a:xfrm>
        </p:grpSpPr>
        <p:sp>
          <p:nvSpPr>
            <p:cNvPr id="7777" name="Google Shape;7777;p68"/>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8"/>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8"/>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8"/>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68"/>
          <p:cNvGrpSpPr/>
          <p:nvPr/>
        </p:nvGrpSpPr>
        <p:grpSpPr>
          <a:xfrm>
            <a:off x="5779280" y="3848107"/>
            <a:ext cx="289962" cy="352833"/>
            <a:chOff x="-24709100" y="3888875"/>
            <a:chExt cx="243400" cy="296175"/>
          </a:xfrm>
        </p:grpSpPr>
        <p:sp>
          <p:nvSpPr>
            <p:cNvPr id="7782" name="Google Shape;7782;p68"/>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8"/>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8"/>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68"/>
          <p:cNvGrpSpPr/>
          <p:nvPr/>
        </p:nvGrpSpPr>
        <p:grpSpPr>
          <a:xfrm>
            <a:off x="7979280" y="2920770"/>
            <a:ext cx="356556" cy="349557"/>
            <a:chOff x="-22863675" y="3131775"/>
            <a:chExt cx="299300" cy="293425"/>
          </a:xfrm>
        </p:grpSpPr>
        <p:sp>
          <p:nvSpPr>
            <p:cNvPr id="7786" name="Google Shape;7786;p68"/>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8"/>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8"/>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68"/>
          <p:cNvGrpSpPr/>
          <p:nvPr/>
        </p:nvGrpSpPr>
        <p:grpSpPr>
          <a:xfrm>
            <a:off x="5322144" y="1531949"/>
            <a:ext cx="310602" cy="352803"/>
            <a:chOff x="-28069875" y="3175300"/>
            <a:chExt cx="260725" cy="296150"/>
          </a:xfrm>
        </p:grpSpPr>
        <p:sp>
          <p:nvSpPr>
            <p:cNvPr id="7790" name="Google Shape;7790;p68"/>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8"/>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8"/>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8"/>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8"/>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8"/>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8"/>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8"/>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8"/>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9" name="Google Shape;7799;p68"/>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0" name="Google Shape;7800;p68"/>
          <p:cNvGrpSpPr/>
          <p:nvPr/>
        </p:nvGrpSpPr>
        <p:grpSpPr>
          <a:xfrm>
            <a:off x="5363423" y="2439183"/>
            <a:ext cx="228045" cy="351880"/>
            <a:chOff x="-28032075" y="3916450"/>
            <a:chExt cx="191425" cy="295375"/>
          </a:xfrm>
        </p:grpSpPr>
        <p:sp>
          <p:nvSpPr>
            <p:cNvPr id="7801" name="Google Shape;7801;p68"/>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8"/>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8"/>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4" name="Google Shape;7804;p68"/>
          <p:cNvGrpSpPr/>
          <p:nvPr/>
        </p:nvGrpSpPr>
        <p:grpSpPr>
          <a:xfrm>
            <a:off x="7528769" y="1531934"/>
            <a:ext cx="352833" cy="352833"/>
            <a:chOff x="-26201650" y="3176075"/>
            <a:chExt cx="296175" cy="296175"/>
          </a:xfrm>
        </p:grpSpPr>
        <p:sp>
          <p:nvSpPr>
            <p:cNvPr id="7805" name="Google Shape;7805;p68"/>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8"/>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68"/>
          <p:cNvGrpSpPr/>
          <p:nvPr/>
        </p:nvGrpSpPr>
        <p:grpSpPr>
          <a:xfrm>
            <a:off x="7528293" y="1989155"/>
            <a:ext cx="353786" cy="351880"/>
            <a:chOff x="-26204800" y="3547050"/>
            <a:chExt cx="296975" cy="295375"/>
          </a:xfrm>
        </p:grpSpPr>
        <p:sp>
          <p:nvSpPr>
            <p:cNvPr id="7808" name="Google Shape;7808;p68"/>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8"/>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0" name="Google Shape;7810;p68"/>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1" name="Google Shape;7811;p68"/>
          <p:cNvGrpSpPr/>
          <p:nvPr/>
        </p:nvGrpSpPr>
        <p:grpSpPr>
          <a:xfrm>
            <a:off x="6199548" y="2919133"/>
            <a:ext cx="345328" cy="352833"/>
            <a:chOff x="-24353875" y="3147725"/>
            <a:chExt cx="289875" cy="296175"/>
          </a:xfrm>
        </p:grpSpPr>
        <p:sp>
          <p:nvSpPr>
            <p:cNvPr id="7812" name="Google Shape;7812;p68"/>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8"/>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68"/>
          <p:cNvGrpSpPr/>
          <p:nvPr/>
        </p:nvGrpSpPr>
        <p:grpSpPr>
          <a:xfrm>
            <a:off x="6207530" y="3398540"/>
            <a:ext cx="329365" cy="351910"/>
            <a:chOff x="-24344425" y="3519475"/>
            <a:chExt cx="276475" cy="295400"/>
          </a:xfrm>
        </p:grpSpPr>
        <p:sp>
          <p:nvSpPr>
            <p:cNvPr id="7815" name="Google Shape;7815;p68"/>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8"/>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68"/>
          <p:cNvGrpSpPr/>
          <p:nvPr/>
        </p:nvGrpSpPr>
        <p:grpSpPr>
          <a:xfrm>
            <a:off x="6197210" y="3850460"/>
            <a:ext cx="350004" cy="348128"/>
            <a:chOff x="-24353075" y="3891250"/>
            <a:chExt cx="293800" cy="292225"/>
          </a:xfrm>
        </p:grpSpPr>
        <p:sp>
          <p:nvSpPr>
            <p:cNvPr id="7818" name="Google Shape;7818;p68"/>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8"/>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68"/>
          <p:cNvGrpSpPr/>
          <p:nvPr/>
        </p:nvGrpSpPr>
        <p:grpSpPr>
          <a:xfrm>
            <a:off x="7980681" y="3398763"/>
            <a:ext cx="353757" cy="351463"/>
            <a:chOff x="-22845575" y="3504075"/>
            <a:chExt cx="296950" cy="295025"/>
          </a:xfrm>
        </p:grpSpPr>
        <p:sp>
          <p:nvSpPr>
            <p:cNvPr id="7821" name="Google Shape;7821;p68"/>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8"/>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68"/>
          <p:cNvGrpSpPr/>
          <p:nvPr/>
        </p:nvGrpSpPr>
        <p:grpSpPr>
          <a:xfrm>
            <a:off x="5773862" y="1532411"/>
            <a:ext cx="299344" cy="351880"/>
            <a:chOff x="-27691025" y="3175300"/>
            <a:chExt cx="251275" cy="295375"/>
          </a:xfrm>
        </p:grpSpPr>
        <p:sp>
          <p:nvSpPr>
            <p:cNvPr id="7824" name="Google Shape;7824;p68"/>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8"/>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8"/>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8"/>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68"/>
          <p:cNvGrpSpPr/>
          <p:nvPr/>
        </p:nvGrpSpPr>
        <p:grpSpPr>
          <a:xfrm>
            <a:off x="5746179" y="2051087"/>
            <a:ext cx="354710" cy="228015"/>
            <a:chOff x="-27721750" y="3598250"/>
            <a:chExt cx="297750" cy="191400"/>
          </a:xfrm>
        </p:grpSpPr>
        <p:sp>
          <p:nvSpPr>
            <p:cNvPr id="7829" name="Google Shape;7829;p68"/>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8"/>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68"/>
          <p:cNvGrpSpPr/>
          <p:nvPr/>
        </p:nvGrpSpPr>
        <p:grpSpPr>
          <a:xfrm>
            <a:off x="5747579" y="2444633"/>
            <a:ext cx="351910" cy="340980"/>
            <a:chOff x="-27719400" y="3925600"/>
            <a:chExt cx="295400" cy="286225"/>
          </a:xfrm>
        </p:grpSpPr>
        <p:sp>
          <p:nvSpPr>
            <p:cNvPr id="7832" name="Google Shape;7832;p68"/>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8"/>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68"/>
          <p:cNvGrpSpPr/>
          <p:nvPr/>
        </p:nvGrpSpPr>
        <p:grpSpPr>
          <a:xfrm>
            <a:off x="7968851" y="1531473"/>
            <a:ext cx="353757" cy="353757"/>
            <a:chOff x="-25834600" y="3176875"/>
            <a:chExt cx="296950" cy="296950"/>
          </a:xfrm>
        </p:grpSpPr>
        <p:sp>
          <p:nvSpPr>
            <p:cNvPr id="7835" name="Google Shape;7835;p68"/>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8"/>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8"/>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8"/>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8"/>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0" name="Google Shape;7840;p68"/>
          <p:cNvGrpSpPr/>
          <p:nvPr/>
        </p:nvGrpSpPr>
        <p:grpSpPr>
          <a:xfrm>
            <a:off x="7968851" y="1999474"/>
            <a:ext cx="353757" cy="331241"/>
            <a:chOff x="-25834600" y="3564375"/>
            <a:chExt cx="296950" cy="278050"/>
          </a:xfrm>
        </p:grpSpPr>
        <p:sp>
          <p:nvSpPr>
            <p:cNvPr id="7841" name="Google Shape;7841;p68"/>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8"/>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8"/>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8"/>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8"/>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8"/>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8"/>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8"/>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68"/>
          <p:cNvGrpSpPr/>
          <p:nvPr/>
        </p:nvGrpSpPr>
        <p:grpSpPr>
          <a:xfrm>
            <a:off x="7966974" y="2438826"/>
            <a:ext cx="357509" cy="352595"/>
            <a:chOff x="-25834600" y="3915850"/>
            <a:chExt cx="300100" cy="295975"/>
          </a:xfrm>
        </p:grpSpPr>
        <p:sp>
          <p:nvSpPr>
            <p:cNvPr id="7850" name="Google Shape;7850;p68"/>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8"/>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8"/>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68"/>
          <p:cNvGrpSpPr/>
          <p:nvPr/>
        </p:nvGrpSpPr>
        <p:grpSpPr>
          <a:xfrm>
            <a:off x="6702402" y="2920056"/>
            <a:ext cx="228968" cy="350987"/>
            <a:chOff x="-23930925" y="3149300"/>
            <a:chExt cx="192200" cy="294625"/>
          </a:xfrm>
        </p:grpSpPr>
        <p:sp>
          <p:nvSpPr>
            <p:cNvPr id="7854" name="Google Shape;7854;p68"/>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8"/>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8"/>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8"/>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68"/>
          <p:cNvGrpSpPr/>
          <p:nvPr/>
        </p:nvGrpSpPr>
        <p:grpSpPr>
          <a:xfrm>
            <a:off x="6659232" y="3398540"/>
            <a:ext cx="315307" cy="351910"/>
            <a:chOff x="-23962425" y="3519475"/>
            <a:chExt cx="264675" cy="295400"/>
          </a:xfrm>
        </p:grpSpPr>
        <p:sp>
          <p:nvSpPr>
            <p:cNvPr id="7859" name="Google Shape;7859;p68"/>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8"/>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1" name="Google Shape;7861;p68"/>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2" name="Google Shape;7862;p68"/>
          <p:cNvGrpSpPr/>
          <p:nvPr/>
        </p:nvGrpSpPr>
        <p:grpSpPr>
          <a:xfrm>
            <a:off x="8037908" y="3848584"/>
            <a:ext cx="239302" cy="351880"/>
            <a:chOff x="-22788075" y="3904625"/>
            <a:chExt cx="200875" cy="295375"/>
          </a:xfrm>
        </p:grpSpPr>
        <p:sp>
          <p:nvSpPr>
            <p:cNvPr id="7863" name="Google Shape;7863;p68"/>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8"/>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8"/>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8"/>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68"/>
          <p:cNvGrpSpPr/>
          <p:nvPr/>
        </p:nvGrpSpPr>
        <p:grpSpPr>
          <a:xfrm>
            <a:off x="6193206" y="1531949"/>
            <a:ext cx="354710" cy="352803"/>
            <a:chOff x="-27351575" y="3175300"/>
            <a:chExt cx="297750" cy="296150"/>
          </a:xfrm>
        </p:grpSpPr>
        <p:sp>
          <p:nvSpPr>
            <p:cNvPr id="7868" name="Google Shape;7868;p68"/>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8"/>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8"/>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8"/>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68"/>
          <p:cNvGrpSpPr/>
          <p:nvPr/>
        </p:nvGrpSpPr>
        <p:grpSpPr>
          <a:xfrm>
            <a:off x="6235914" y="1988559"/>
            <a:ext cx="269293" cy="353072"/>
            <a:chOff x="-27313750" y="3545275"/>
            <a:chExt cx="226050" cy="296375"/>
          </a:xfrm>
        </p:grpSpPr>
        <p:sp>
          <p:nvSpPr>
            <p:cNvPr id="7873" name="Google Shape;7873;p68"/>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8"/>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8"/>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68"/>
          <p:cNvGrpSpPr/>
          <p:nvPr/>
        </p:nvGrpSpPr>
        <p:grpSpPr>
          <a:xfrm>
            <a:off x="6193206" y="2436830"/>
            <a:ext cx="354710" cy="356586"/>
            <a:chOff x="-27351575" y="3915650"/>
            <a:chExt cx="297750" cy="299325"/>
          </a:xfrm>
        </p:grpSpPr>
        <p:sp>
          <p:nvSpPr>
            <p:cNvPr id="7877" name="Google Shape;7877;p68"/>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8"/>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68"/>
          <p:cNvGrpSpPr/>
          <p:nvPr/>
        </p:nvGrpSpPr>
        <p:grpSpPr>
          <a:xfrm>
            <a:off x="4880696" y="2919029"/>
            <a:ext cx="319060" cy="353042"/>
            <a:chOff x="-25445525" y="3175900"/>
            <a:chExt cx="267825" cy="296350"/>
          </a:xfrm>
        </p:grpSpPr>
        <p:sp>
          <p:nvSpPr>
            <p:cNvPr id="7880" name="Google Shape;7880;p68"/>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8"/>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8"/>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68"/>
          <p:cNvGrpSpPr/>
          <p:nvPr/>
        </p:nvGrpSpPr>
        <p:grpSpPr>
          <a:xfrm>
            <a:off x="4862410" y="3409352"/>
            <a:ext cx="355633" cy="330288"/>
            <a:chOff x="-25465200" y="3565175"/>
            <a:chExt cx="298525" cy="277250"/>
          </a:xfrm>
        </p:grpSpPr>
        <p:sp>
          <p:nvSpPr>
            <p:cNvPr id="7884" name="Google Shape;7884;p68"/>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8"/>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68"/>
          <p:cNvGrpSpPr/>
          <p:nvPr/>
        </p:nvGrpSpPr>
        <p:grpSpPr>
          <a:xfrm>
            <a:off x="4861948" y="3848882"/>
            <a:ext cx="356556" cy="351285"/>
            <a:chOff x="-25465200" y="3916150"/>
            <a:chExt cx="299300" cy="294875"/>
          </a:xfrm>
        </p:grpSpPr>
        <p:sp>
          <p:nvSpPr>
            <p:cNvPr id="7887" name="Google Shape;7887;p68"/>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8"/>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8"/>
          <p:cNvGrpSpPr/>
          <p:nvPr/>
        </p:nvGrpSpPr>
        <p:grpSpPr>
          <a:xfrm>
            <a:off x="7089388" y="2919148"/>
            <a:ext cx="351880" cy="352803"/>
            <a:chOff x="-23615075" y="3148525"/>
            <a:chExt cx="295375" cy="296150"/>
          </a:xfrm>
        </p:grpSpPr>
        <p:sp>
          <p:nvSpPr>
            <p:cNvPr id="7890" name="Google Shape;7890;p68"/>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8"/>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8"/>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8"/>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4" name="Google Shape;7894;p68"/>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5" name="Google Shape;7895;p68"/>
          <p:cNvGrpSpPr/>
          <p:nvPr/>
        </p:nvGrpSpPr>
        <p:grpSpPr>
          <a:xfrm>
            <a:off x="7088911" y="3858427"/>
            <a:ext cx="352833" cy="332194"/>
            <a:chOff x="-23615075" y="3906200"/>
            <a:chExt cx="296175" cy="278850"/>
          </a:xfrm>
        </p:grpSpPr>
        <p:sp>
          <p:nvSpPr>
            <p:cNvPr id="7896" name="Google Shape;7896;p68"/>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8"/>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8"/>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9" name="Google Shape;7899;p68"/>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0" name="Google Shape;7900;p68"/>
          <p:cNvGrpSpPr/>
          <p:nvPr/>
        </p:nvGrpSpPr>
        <p:grpSpPr>
          <a:xfrm>
            <a:off x="6637880" y="1532068"/>
            <a:ext cx="353757" cy="352565"/>
            <a:chOff x="-26980600" y="3175500"/>
            <a:chExt cx="296950" cy="295950"/>
          </a:xfrm>
        </p:grpSpPr>
        <p:sp>
          <p:nvSpPr>
            <p:cNvPr id="7901" name="Google Shape;7901;p68"/>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8"/>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8"/>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4" name="Google Shape;7904;p68"/>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5" name="Google Shape;7905;p68"/>
          <p:cNvGrpSpPr/>
          <p:nvPr/>
        </p:nvGrpSpPr>
        <p:grpSpPr>
          <a:xfrm>
            <a:off x="6638357" y="2470604"/>
            <a:ext cx="352803" cy="289039"/>
            <a:chOff x="-26981375" y="3951875"/>
            <a:chExt cx="296150" cy="242625"/>
          </a:xfrm>
        </p:grpSpPr>
        <p:sp>
          <p:nvSpPr>
            <p:cNvPr id="7906" name="Google Shape;7906;p68"/>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8"/>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8"/>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68"/>
          <p:cNvGrpSpPr/>
          <p:nvPr/>
        </p:nvGrpSpPr>
        <p:grpSpPr>
          <a:xfrm>
            <a:off x="5303399" y="2918195"/>
            <a:ext cx="351910" cy="354710"/>
            <a:chOff x="-25094250" y="3176075"/>
            <a:chExt cx="295400" cy="297750"/>
          </a:xfrm>
        </p:grpSpPr>
        <p:sp>
          <p:nvSpPr>
            <p:cNvPr id="7910" name="Google Shape;7910;p68"/>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8"/>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8"/>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68"/>
          <p:cNvGrpSpPr/>
          <p:nvPr/>
        </p:nvGrpSpPr>
        <p:grpSpPr>
          <a:xfrm>
            <a:off x="5303399" y="3398556"/>
            <a:ext cx="351910" cy="351880"/>
            <a:chOff x="-25094250" y="3547050"/>
            <a:chExt cx="295400" cy="295375"/>
          </a:xfrm>
        </p:grpSpPr>
        <p:sp>
          <p:nvSpPr>
            <p:cNvPr id="7914" name="Google Shape;7914;p68"/>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8"/>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8"/>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8"/>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8"/>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9" name="Google Shape;7919;p68"/>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0" name="Google Shape;7920;p68"/>
          <p:cNvGrpSpPr/>
          <p:nvPr/>
        </p:nvGrpSpPr>
        <p:grpSpPr>
          <a:xfrm>
            <a:off x="7535476" y="2919148"/>
            <a:ext cx="352803" cy="352803"/>
            <a:chOff x="-23245675" y="3148525"/>
            <a:chExt cx="296150" cy="296150"/>
          </a:xfrm>
        </p:grpSpPr>
        <p:sp>
          <p:nvSpPr>
            <p:cNvPr id="7921" name="Google Shape;7921;p68"/>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8"/>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8"/>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4" name="Google Shape;7924;p68"/>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5" name="Google Shape;7925;p68"/>
          <p:cNvGrpSpPr/>
          <p:nvPr/>
        </p:nvGrpSpPr>
        <p:grpSpPr>
          <a:xfrm>
            <a:off x="7535938" y="3848122"/>
            <a:ext cx="351880" cy="352803"/>
            <a:chOff x="-23244900" y="3888100"/>
            <a:chExt cx="295375" cy="296150"/>
          </a:xfrm>
        </p:grpSpPr>
        <p:sp>
          <p:nvSpPr>
            <p:cNvPr id="7926" name="Google Shape;7926;p68"/>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8"/>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8"/>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8"/>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8"/>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8"/>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8"/>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8"/>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8"/>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8"/>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8"/>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7" name="Google Shape;7937;p68"/>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66"/>
        <p:cNvGrpSpPr/>
        <p:nvPr/>
      </p:nvGrpSpPr>
      <p:grpSpPr>
        <a:xfrm>
          <a:off x="0" y="0"/>
          <a:ext cx="0" cy="0"/>
          <a:chOff x="0" y="0"/>
          <a:chExt cx="0" cy="0"/>
        </a:xfrm>
      </p:grpSpPr>
      <p:sp>
        <p:nvSpPr>
          <p:cNvPr id="567" name="Google Shape;567;p31"/>
          <p:cNvSpPr txBox="1">
            <a:spLocks noGrp="1"/>
          </p:cNvSpPr>
          <p:nvPr>
            <p:ph type="title"/>
          </p:nvPr>
        </p:nvSpPr>
        <p:spPr>
          <a:xfrm>
            <a:off x="713225" y="3259725"/>
            <a:ext cx="4405200" cy="51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a:p>
        </p:txBody>
      </p:sp>
      <p:sp>
        <p:nvSpPr>
          <p:cNvPr id="568" name="Google Shape;568;p31"/>
          <p:cNvSpPr txBox="1">
            <a:spLocks noGrp="1"/>
          </p:cNvSpPr>
          <p:nvPr>
            <p:ph type="subTitle" idx="1"/>
          </p:nvPr>
        </p:nvSpPr>
        <p:spPr>
          <a:xfrm>
            <a:off x="713225" y="1368825"/>
            <a:ext cx="7118400" cy="189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41"/>
        <p:cNvGrpSpPr/>
        <p:nvPr/>
      </p:nvGrpSpPr>
      <p:grpSpPr>
        <a:xfrm>
          <a:off x="0" y="0"/>
          <a:ext cx="0" cy="0"/>
          <a:chOff x="0" y="0"/>
          <a:chExt cx="0" cy="0"/>
        </a:xfrm>
      </p:grpSpPr>
      <p:sp>
        <p:nvSpPr>
          <p:cNvPr id="7942" name="Google Shape;7942;p69"/>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943" name="Google Shape;7943;p69"/>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944" name="Google Shape;7944;p69"/>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5" name="Google Shape;7945;p69"/>
          <p:cNvGrpSpPr/>
          <p:nvPr/>
        </p:nvGrpSpPr>
        <p:grpSpPr>
          <a:xfrm>
            <a:off x="850004" y="1975418"/>
            <a:ext cx="367261" cy="367261"/>
            <a:chOff x="-65145700" y="3727425"/>
            <a:chExt cx="317425" cy="317425"/>
          </a:xfrm>
        </p:grpSpPr>
        <p:sp>
          <p:nvSpPr>
            <p:cNvPr id="7946" name="Google Shape;7946;p6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69"/>
          <p:cNvGrpSpPr/>
          <p:nvPr/>
        </p:nvGrpSpPr>
        <p:grpSpPr>
          <a:xfrm>
            <a:off x="853201" y="2404333"/>
            <a:ext cx="360868" cy="367261"/>
            <a:chOff x="-65144125" y="4094450"/>
            <a:chExt cx="311900" cy="317425"/>
          </a:xfrm>
        </p:grpSpPr>
        <p:sp>
          <p:nvSpPr>
            <p:cNvPr id="7949" name="Google Shape;7949;p6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2" name="Google Shape;7952;p69"/>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3" name="Google Shape;7953;p69"/>
          <p:cNvGrpSpPr/>
          <p:nvPr/>
        </p:nvGrpSpPr>
        <p:grpSpPr>
          <a:xfrm>
            <a:off x="3056770" y="1975028"/>
            <a:ext cx="370645" cy="368042"/>
            <a:chOff x="-63250675" y="3744075"/>
            <a:chExt cx="320350" cy="318100"/>
          </a:xfrm>
        </p:grpSpPr>
        <p:sp>
          <p:nvSpPr>
            <p:cNvPr id="7954" name="Google Shape;7954;p6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69"/>
          <p:cNvGrpSpPr/>
          <p:nvPr/>
        </p:nvGrpSpPr>
        <p:grpSpPr>
          <a:xfrm>
            <a:off x="3058462" y="2404333"/>
            <a:ext cx="367261" cy="367261"/>
            <a:chOff x="-63250675" y="4110200"/>
            <a:chExt cx="317425" cy="317425"/>
          </a:xfrm>
        </p:grpSpPr>
        <p:sp>
          <p:nvSpPr>
            <p:cNvPr id="7958" name="Google Shape;7958;p6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69"/>
          <p:cNvGrpSpPr/>
          <p:nvPr/>
        </p:nvGrpSpPr>
        <p:grpSpPr>
          <a:xfrm>
            <a:off x="1737509" y="2901428"/>
            <a:ext cx="359075" cy="358844"/>
            <a:chOff x="-61351725" y="3372400"/>
            <a:chExt cx="310350" cy="310150"/>
          </a:xfrm>
        </p:grpSpPr>
        <p:sp>
          <p:nvSpPr>
            <p:cNvPr id="7968" name="Google Shape;7968;p6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69"/>
          <p:cNvGrpSpPr/>
          <p:nvPr/>
        </p:nvGrpSpPr>
        <p:grpSpPr>
          <a:xfrm>
            <a:off x="1733864" y="3364484"/>
            <a:ext cx="366364" cy="333534"/>
            <a:chOff x="-61354875" y="3751050"/>
            <a:chExt cx="316650" cy="288275"/>
          </a:xfrm>
        </p:grpSpPr>
        <p:sp>
          <p:nvSpPr>
            <p:cNvPr id="7972" name="Google Shape;7972;p6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69"/>
          <p:cNvGrpSpPr/>
          <p:nvPr/>
        </p:nvGrpSpPr>
        <p:grpSpPr>
          <a:xfrm>
            <a:off x="1733864" y="3806124"/>
            <a:ext cx="366364" cy="367290"/>
            <a:chOff x="-61354875" y="4101525"/>
            <a:chExt cx="316650" cy="317450"/>
          </a:xfrm>
        </p:grpSpPr>
        <p:sp>
          <p:nvSpPr>
            <p:cNvPr id="7976" name="Google Shape;7976;p6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69"/>
          <p:cNvGrpSpPr/>
          <p:nvPr/>
        </p:nvGrpSpPr>
        <p:grpSpPr>
          <a:xfrm>
            <a:off x="3950299" y="2898000"/>
            <a:ext cx="368157" cy="365699"/>
            <a:chOff x="-59470075" y="3308975"/>
            <a:chExt cx="318200" cy="316075"/>
          </a:xfrm>
        </p:grpSpPr>
        <p:sp>
          <p:nvSpPr>
            <p:cNvPr id="7979" name="Google Shape;7979;p6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69"/>
          <p:cNvGrpSpPr/>
          <p:nvPr/>
        </p:nvGrpSpPr>
        <p:grpSpPr>
          <a:xfrm>
            <a:off x="1295729" y="1533705"/>
            <a:ext cx="367261" cy="364686"/>
            <a:chOff x="-64781025" y="3361050"/>
            <a:chExt cx="317425" cy="315200"/>
          </a:xfrm>
        </p:grpSpPr>
        <p:sp>
          <p:nvSpPr>
            <p:cNvPr id="7989" name="Google Shape;7989;p6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3" name="Google Shape;7993;p69"/>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9"/>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9"/>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6" name="Google Shape;7996;p69"/>
          <p:cNvGrpSpPr/>
          <p:nvPr/>
        </p:nvGrpSpPr>
        <p:grpSpPr>
          <a:xfrm>
            <a:off x="3500129" y="1975144"/>
            <a:ext cx="382765" cy="367810"/>
            <a:chOff x="-62890750" y="3747425"/>
            <a:chExt cx="330825" cy="317900"/>
          </a:xfrm>
        </p:grpSpPr>
        <p:sp>
          <p:nvSpPr>
            <p:cNvPr id="7997" name="Google Shape;7997;p6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69"/>
          <p:cNvGrpSpPr/>
          <p:nvPr/>
        </p:nvGrpSpPr>
        <p:grpSpPr>
          <a:xfrm>
            <a:off x="3507881" y="2404781"/>
            <a:ext cx="367261" cy="366364"/>
            <a:chOff x="-62884425" y="4111775"/>
            <a:chExt cx="317425" cy="316650"/>
          </a:xfrm>
        </p:grpSpPr>
        <p:sp>
          <p:nvSpPr>
            <p:cNvPr id="8012" name="Google Shape;8012;p6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69"/>
          <p:cNvGrpSpPr/>
          <p:nvPr/>
        </p:nvGrpSpPr>
        <p:grpSpPr>
          <a:xfrm>
            <a:off x="2180515" y="2900850"/>
            <a:ext cx="365438" cy="360001"/>
            <a:chOff x="-60991775" y="3376900"/>
            <a:chExt cx="315850" cy="311150"/>
          </a:xfrm>
        </p:grpSpPr>
        <p:sp>
          <p:nvSpPr>
            <p:cNvPr id="8015" name="Google Shape;8015;p6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69"/>
          <p:cNvGrpSpPr/>
          <p:nvPr/>
        </p:nvGrpSpPr>
        <p:grpSpPr>
          <a:xfrm>
            <a:off x="2180052" y="3351714"/>
            <a:ext cx="366364" cy="359075"/>
            <a:chOff x="-60988625" y="3740800"/>
            <a:chExt cx="316650" cy="310350"/>
          </a:xfrm>
        </p:grpSpPr>
        <p:sp>
          <p:nvSpPr>
            <p:cNvPr id="8019" name="Google Shape;8019;p6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69"/>
          <p:cNvGrpSpPr/>
          <p:nvPr/>
        </p:nvGrpSpPr>
        <p:grpSpPr>
          <a:xfrm>
            <a:off x="2180052" y="3807165"/>
            <a:ext cx="366364" cy="365207"/>
            <a:chOff x="-60987850" y="4100950"/>
            <a:chExt cx="316650" cy="315650"/>
          </a:xfrm>
        </p:grpSpPr>
        <p:sp>
          <p:nvSpPr>
            <p:cNvPr id="8023" name="Google Shape;8023;p6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69"/>
          <p:cNvGrpSpPr/>
          <p:nvPr/>
        </p:nvGrpSpPr>
        <p:grpSpPr>
          <a:xfrm>
            <a:off x="3949836" y="3352625"/>
            <a:ext cx="369083" cy="357253"/>
            <a:chOff x="-59447250" y="3706150"/>
            <a:chExt cx="319000" cy="308775"/>
          </a:xfrm>
        </p:grpSpPr>
        <p:sp>
          <p:nvSpPr>
            <p:cNvPr id="8029" name="Google Shape;8029;p6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69"/>
          <p:cNvGrpSpPr/>
          <p:nvPr/>
        </p:nvGrpSpPr>
        <p:grpSpPr>
          <a:xfrm>
            <a:off x="1738564" y="1533936"/>
            <a:ext cx="368186" cy="364224"/>
            <a:chOff x="-64406125" y="3362225"/>
            <a:chExt cx="318225" cy="314800"/>
          </a:xfrm>
        </p:grpSpPr>
        <p:sp>
          <p:nvSpPr>
            <p:cNvPr id="8034" name="Google Shape;8034;p6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6" name="Google Shape;8036;p69"/>
          <p:cNvSpPr/>
          <p:nvPr/>
        </p:nvSpPr>
        <p:spPr>
          <a:xfrm>
            <a:off x="1801771" y="19754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7" name="Google Shape;8037;p69"/>
          <p:cNvGrpSpPr/>
          <p:nvPr/>
        </p:nvGrpSpPr>
        <p:grpSpPr>
          <a:xfrm>
            <a:off x="1739027" y="2404781"/>
            <a:ext cx="367261" cy="366364"/>
            <a:chOff x="-64410850" y="4094450"/>
            <a:chExt cx="317425" cy="316650"/>
          </a:xfrm>
        </p:grpSpPr>
        <p:sp>
          <p:nvSpPr>
            <p:cNvPr id="8038" name="Google Shape;8038;p6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1" name="Google Shape;8041;p69"/>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2" name="Google Shape;8042;p69"/>
          <p:cNvGrpSpPr/>
          <p:nvPr/>
        </p:nvGrpSpPr>
        <p:grpSpPr>
          <a:xfrm>
            <a:off x="3960575" y="1974854"/>
            <a:ext cx="365467" cy="368389"/>
            <a:chOff x="-62516625" y="3743175"/>
            <a:chExt cx="315875" cy="318400"/>
          </a:xfrm>
        </p:grpSpPr>
        <p:sp>
          <p:nvSpPr>
            <p:cNvPr id="8043" name="Google Shape;8043;p6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69"/>
          <p:cNvGrpSpPr/>
          <p:nvPr/>
        </p:nvGrpSpPr>
        <p:grpSpPr>
          <a:xfrm>
            <a:off x="3967415" y="2424826"/>
            <a:ext cx="351786" cy="326274"/>
            <a:chOff x="-62511900" y="4129100"/>
            <a:chExt cx="304050" cy="282000"/>
          </a:xfrm>
        </p:grpSpPr>
        <p:sp>
          <p:nvSpPr>
            <p:cNvPr id="8046" name="Google Shape;8046;p6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9"/>
          <p:cNvGrpSpPr/>
          <p:nvPr/>
        </p:nvGrpSpPr>
        <p:grpSpPr>
          <a:xfrm>
            <a:off x="2645537" y="2897220"/>
            <a:ext cx="310770" cy="367261"/>
            <a:chOff x="-60597975" y="3367475"/>
            <a:chExt cx="268600" cy="317425"/>
          </a:xfrm>
        </p:grpSpPr>
        <p:sp>
          <p:nvSpPr>
            <p:cNvPr id="8052" name="Google Shape;8052;p6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7" name="Google Shape;8057;p69"/>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8" name="Google Shape;8058;p69"/>
          <p:cNvGrpSpPr/>
          <p:nvPr/>
        </p:nvGrpSpPr>
        <p:grpSpPr>
          <a:xfrm>
            <a:off x="2617740" y="3858536"/>
            <a:ext cx="366364" cy="262465"/>
            <a:chOff x="-60621600" y="4145650"/>
            <a:chExt cx="316650" cy="226850"/>
          </a:xfrm>
        </p:grpSpPr>
        <p:sp>
          <p:nvSpPr>
            <p:cNvPr id="8059" name="Google Shape;8059;p6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69"/>
          <p:cNvGrpSpPr/>
          <p:nvPr/>
        </p:nvGrpSpPr>
        <p:grpSpPr>
          <a:xfrm>
            <a:off x="3954392" y="3807035"/>
            <a:ext cx="359972" cy="365467"/>
            <a:chOff x="-59400775" y="4084200"/>
            <a:chExt cx="311125" cy="315875"/>
          </a:xfrm>
        </p:grpSpPr>
        <p:sp>
          <p:nvSpPr>
            <p:cNvPr id="8063" name="Google Shape;8063;p6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69"/>
          <p:cNvGrpSpPr/>
          <p:nvPr/>
        </p:nvGrpSpPr>
        <p:grpSpPr>
          <a:xfrm>
            <a:off x="2178486" y="1532866"/>
            <a:ext cx="365438" cy="366364"/>
            <a:chOff x="-64044600" y="3360375"/>
            <a:chExt cx="315850" cy="316650"/>
          </a:xfrm>
        </p:grpSpPr>
        <p:sp>
          <p:nvSpPr>
            <p:cNvPr id="8070" name="Google Shape;8070;p6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69"/>
          <p:cNvGrpSpPr/>
          <p:nvPr/>
        </p:nvGrpSpPr>
        <p:grpSpPr>
          <a:xfrm>
            <a:off x="2204909" y="1975418"/>
            <a:ext cx="312592" cy="367261"/>
            <a:chOff x="-64022550" y="3727425"/>
            <a:chExt cx="270175" cy="317425"/>
          </a:xfrm>
        </p:grpSpPr>
        <p:sp>
          <p:nvSpPr>
            <p:cNvPr id="8074" name="Google Shape;8074;p6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69"/>
          <p:cNvGrpSpPr/>
          <p:nvPr/>
        </p:nvGrpSpPr>
        <p:grpSpPr>
          <a:xfrm>
            <a:off x="2229047" y="2404318"/>
            <a:ext cx="264317" cy="367290"/>
            <a:chOff x="-64001300" y="4093650"/>
            <a:chExt cx="228450" cy="317450"/>
          </a:xfrm>
        </p:grpSpPr>
        <p:sp>
          <p:nvSpPr>
            <p:cNvPr id="8078" name="Google Shape;8078;p6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69"/>
          <p:cNvGrpSpPr/>
          <p:nvPr/>
        </p:nvGrpSpPr>
        <p:grpSpPr>
          <a:xfrm>
            <a:off x="848051" y="2897610"/>
            <a:ext cx="359972" cy="366480"/>
            <a:chOff x="-62148800" y="3377700"/>
            <a:chExt cx="311125" cy="316750"/>
          </a:xfrm>
        </p:grpSpPr>
        <p:sp>
          <p:nvSpPr>
            <p:cNvPr id="8083" name="Google Shape;8083;p6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69"/>
          <p:cNvGrpSpPr/>
          <p:nvPr/>
        </p:nvGrpSpPr>
        <p:grpSpPr>
          <a:xfrm>
            <a:off x="843958" y="3347607"/>
            <a:ext cx="368157" cy="367290"/>
            <a:chOff x="-62154300" y="3743950"/>
            <a:chExt cx="318200" cy="317450"/>
          </a:xfrm>
        </p:grpSpPr>
        <p:sp>
          <p:nvSpPr>
            <p:cNvPr id="8086" name="Google Shape;8086;p6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69"/>
          <p:cNvGrpSpPr/>
          <p:nvPr/>
        </p:nvGrpSpPr>
        <p:grpSpPr>
          <a:xfrm>
            <a:off x="843944" y="3806587"/>
            <a:ext cx="368186" cy="366364"/>
            <a:chOff x="-62151950" y="4111775"/>
            <a:chExt cx="318225" cy="316650"/>
          </a:xfrm>
        </p:grpSpPr>
        <p:sp>
          <p:nvSpPr>
            <p:cNvPr id="8089" name="Google Shape;8089;p6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69"/>
          <p:cNvGrpSpPr/>
          <p:nvPr/>
        </p:nvGrpSpPr>
        <p:grpSpPr>
          <a:xfrm>
            <a:off x="3062568" y="2897133"/>
            <a:ext cx="368157" cy="367434"/>
            <a:chOff x="-60254550" y="3367325"/>
            <a:chExt cx="318200" cy="317575"/>
          </a:xfrm>
        </p:grpSpPr>
        <p:sp>
          <p:nvSpPr>
            <p:cNvPr id="8094" name="Google Shape;8094;p6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69"/>
          <p:cNvGrpSpPr/>
          <p:nvPr/>
        </p:nvGrpSpPr>
        <p:grpSpPr>
          <a:xfrm>
            <a:off x="3063465" y="3348127"/>
            <a:ext cx="366364" cy="366248"/>
            <a:chOff x="-60255350" y="3733825"/>
            <a:chExt cx="316650" cy="316550"/>
          </a:xfrm>
        </p:grpSpPr>
        <p:sp>
          <p:nvSpPr>
            <p:cNvPr id="8099" name="Google Shape;8099;p6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69"/>
          <p:cNvGrpSpPr/>
          <p:nvPr/>
        </p:nvGrpSpPr>
        <p:grpSpPr>
          <a:xfrm>
            <a:off x="3091262" y="3807035"/>
            <a:ext cx="310770" cy="365467"/>
            <a:chOff x="-60232500" y="4101525"/>
            <a:chExt cx="268600" cy="315875"/>
          </a:xfrm>
        </p:grpSpPr>
        <p:sp>
          <p:nvSpPr>
            <p:cNvPr id="8107" name="Google Shape;8107;p6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9" name="Google Shape;8109;p69"/>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0" name="Google Shape;8110;p69"/>
          <p:cNvGrpSpPr/>
          <p:nvPr/>
        </p:nvGrpSpPr>
        <p:grpSpPr>
          <a:xfrm>
            <a:off x="2624262" y="1532866"/>
            <a:ext cx="368186" cy="366364"/>
            <a:chOff x="-63679950" y="3360375"/>
            <a:chExt cx="318225" cy="316650"/>
          </a:xfrm>
        </p:grpSpPr>
        <p:sp>
          <p:nvSpPr>
            <p:cNvPr id="8111" name="Google Shape;8111;p6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5" name="Google Shape;8115;p69"/>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6" name="Google Shape;8116;p69"/>
          <p:cNvGrpSpPr/>
          <p:nvPr/>
        </p:nvGrpSpPr>
        <p:grpSpPr>
          <a:xfrm>
            <a:off x="2622889" y="2404203"/>
            <a:ext cx="370934" cy="367521"/>
            <a:chOff x="-63679950" y="4093450"/>
            <a:chExt cx="320600" cy="317650"/>
          </a:xfrm>
        </p:grpSpPr>
        <p:sp>
          <p:nvSpPr>
            <p:cNvPr id="8117" name="Google Shape;8117;p6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9"/>
          <p:cNvGrpSpPr/>
          <p:nvPr/>
        </p:nvGrpSpPr>
        <p:grpSpPr>
          <a:xfrm>
            <a:off x="1283006" y="2897205"/>
            <a:ext cx="366364" cy="367290"/>
            <a:chOff x="-61784125" y="3377700"/>
            <a:chExt cx="316650" cy="317450"/>
          </a:xfrm>
        </p:grpSpPr>
        <p:sp>
          <p:nvSpPr>
            <p:cNvPr id="8121" name="Google Shape;8121;p6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69"/>
          <p:cNvGrpSpPr/>
          <p:nvPr/>
        </p:nvGrpSpPr>
        <p:grpSpPr>
          <a:xfrm>
            <a:off x="1283006" y="3347607"/>
            <a:ext cx="366364" cy="367290"/>
            <a:chOff x="-61783350" y="3743950"/>
            <a:chExt cx="316650" cy="317450"/>
          </a:xfrm>
        </p:grpSpPr>
        <p:sp>
          <p:nvSpPr>
            <p:cNvPr id="8129" name="Google Shape;8129;p6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1" name="Google Shape;8131;p69"/>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9"/>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9"/>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4" name="Google Shape;8134;p69"/>
          <p:cNvGrpSpPr/>
          <p:nvPr/>
        </p:nvGrpSpPr>
        <p:grpSpPr>
          <a:xfrm>
            <a:off x="3504430" y="3807440"/>
            <a:ext cx="369112" cy="364657"/>
            <a:chOff x="-59869425" y="4102225"/>
            <a:chExt cx="319025" cy="315175"/>
          </a:xfrm>
        </p:grpSpPr>
        <p:sp>
          <p:nvSpPr>
            <p:cNvPr id="8135" name="Google Shape;8135;p6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69"/>
          <p:cNvGrpSpPr/>
          <p:nvPr/>
        </p:nvGrpSpPr>
        <p:grpSpPr>
          <a:xfrm>
            <a:off x="2623233" y="4276262"/>
            <a:ext cx="366364" cy="365467"/>
            <a:chOff x="-59029025" y="3711650"/>
            <a:chExt cx="316650" cy="315875"/>
          </a:xfrm>
        </p:grpSpPr>
        <p:sp>
          <p:nvSpPr>
            <p:cNvPr id="8140" name="Google Shape;8140;p6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69"/>
          <p:cNvGrpSpPr/>
          <p:nvPr/>
        </p:nvGrpSpPr>
        <p:grpSpPr>
          <a:xfrm>
            <a:off x="4859311" y="1532317"/>
            <a:ext cx="351940" cy="348188"/>
            <a:chOff x="581525" y="3254850"/>
            <a:chExt cx="297750" cy="294575"/>
          </a:xfrm>
        </p:grpSpPr>
        <p:sp>
          <p:nvSpPr>
            <p:cNvPr id="8148" name="Google Shape;8148;p69"/>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9"/>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9"/>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69"/>
          <p:cNvGrpSpPr/>
          <p:nvPr/>
        </p:nvGrpSpPr>
        <p:grpSpPr>
          <a:xfrm>
            <a:off x="4858380" y="1971253"/>
            <a:ext cx="353802" cy="351497"/>
            <a:chOff x="580725" y="3617925"/>
            <a:chExt cx="299325" cy="297375"/>
          </a:xfrm>
        </p:grpSpPr>
        <p:sp>
          <p:nvSpPr>
            <p:cNvPr id="8152" name="Google Shape;8152;p69"/>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9"/>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9"/>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9"/>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9"/>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69"/>
          <p:cNvGrpSpPr/>
          <p:nvPr/>
        </p:nvGrpSpPr>
        <p:grpSpPr>
          <a:xfrm>
            <a:off x="4860242" y="2418443"/>
            <a:ext cx="350079" cy="350079"/>
            <a:chOff x="583100" y="3982600"/>
            <a:chExt cx="296175" cy="296175"/>
          </a:xfrm>
        </p:grpSpPr>
        <p:sp>
          <p:nvSpPr>
            <p:cNvPr id="8158" name="Google Shape;8158;p69"/>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9"/>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9"/>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9"/>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9"/>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9"/>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9"/>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9"/>
          <p:cNvGrpSpPr/>
          <p:nvPr/>
        </p:nvGrpSpPr>
        <p:grpSpPr>
          <a:xfrm>
            <a:off x="7092856" y="1532067"/>
            <a:ext cx="307231" cy="348690"/>
            <a:chOff x="2423775" y="3226875"/>
            <a:chExt cx="259925" cy="295000"/>
          </a:xfrm>
        </p:grpSpPr>
        <p:sp>
          <p:nvSpPr>
            <p:cNvPr id="8166" name="Google Shape;8166;p69"/>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9"/>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9"/>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69"/>
          <p:cNvGrpSpPr/>
          <p:nvPr/>
        </p:nvGrpSpPr>
        <p:grpSpPr>
          <a:xfrm>
            <a:off x="7070043" y="1973352"/>
            <a:ext cx="352857" cy="347301"/>
            <a:chOff x="2404875" y="3592725"/>
            <a:chExt cx="298525" cy="293825"/>
          </a:xfrm>
        </p:grpSpPr>
        <p:sp>
          <p:nvSpPr>
            <p:cNvPr id="8170" name="Google Shape;8170;p69"/>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9"/>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9"/>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9"/>
          <p:cNvGrpSpPr/>
          <p:nvPr/>
        </p:nvGrpSpPr>
        <p:grpSpPr>
          <a:xfrm>
            <a:off x="7070974" y="2418917"/>
            <a:ext cx="350995" cy="349133"/>
            <a:chOff x="2404875" y="3955825"/>
            <a:chExt cx="296950" cy="295375"/>
          </a:xfrm>
        </p:grpSpPr>
        <p:sp>
          <p:nvSpPr>
            <p:cNvPr id="8174" name="Google Shape;8174;p69"/>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9"/>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9"/>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9"/>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69"/>
          <p:cNvGrpSpPr/>
          <p:nvPr/>
        </p:nvGrpSpPr>
        <p:grpSpPr>
          <a:xfrm>
            <a:off x="5764954" y="2883111"/>
            <a:ext cx="349163" cy="350079"/>
            <a:chOff x="4263650" y="3235150"/>
            <a:chExt cx="295400" cy="296175"/>
          </a:xfrm>
        </p:grpSpPr>
        <p:sp>
          <p:nvSpPr>
            <p:cNvPr id="8179" name="Google Shape;8179;p69"/>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9"/>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9"/>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9"/>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9"/>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9"/>
          <p:cNvGrpSpPr/>
          <p:nvPr/>
        </p:nvGrpSpPr>
        <p:grpSpPr>
          <a:xfrm>
            <a:off x="5762634" y="3342272"/>
            <a:ext cx="353802" cy="327739"/>
            <a:chOff x="4266025" y="3609275"/>
            <a:chExt cx="299325" cy="277275"/>
          </a:xfrm>
        </p:grpSpPr>
        <p:sp>
          <p:nvSpPr>
            <p:cNvPr id="8185" name="Google Shape;8185;p69"/>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9"/>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69"/>
          <p:cNvGrpSpPr/>
          <p:nvPr/>
        </p:nvGrpSpPr>
        <p:grpSpPr>
          <a:xfrm>
            <a:off x="5763092" y="3807659"/>
            <a:ext cx="352886" cy="349133"/>
            <a:chOff x="4263650" y="3963700"/>
            <a:chExt cx="298550" cy="295375"/>
          </a:xfrm>
        </p:grpSpPr>
        <p:sp>
          <p:nvSpPr>
            <p:cNvPr id="8188" name="Google Shape;8188;p69"/>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9"/>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9"/>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9"/>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9"/>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9"/>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9"/>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69"/>
          <p:cNvGrpSpPr/>
          <p:nvPr/>
        </p:nvGrpSpPr>
        <p:grpSpPr>
          <a:xfrm>
            <a:off x="8041429" y="2883111"/>
            <a:ext cx="226264" cy="350079"/>
            <a:chOff x="6164975" y="3211525"/>
            <a:chExt cx="191425" cy="296175"/>
          </a:xfrm>
        </p:grpSpPr>
        <p:sp>
          <p:nvSpPr>
            <p:cNvPr id="8196" name="Google Shape;8196;p69"/>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9"/>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9"/>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9"/>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9"/>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9"/>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9"/>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69"/>
          <p:cNvGrpSpPr/>
          <p:nvPr/>
        </p:nvGrpSpPr>
        <p:grpSpPr>
          <a:xfrm>
            <a:off x="5303466" y="1531387"/>
            <a:ext cx="352886" cy="350049"/>
            <a:chOff x="946175" y="3253275"/>
            <a:chExt cx="298550" cy="296150"/>
          </a:xfrm>
        </p:grpSpPr>
        <p:sp>
          <p:nvSpPr>
            <p:cNvPr id="8204" name="Google Shape;8204;p69"/>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9"/>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9"/>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9"/>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9"/>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69"/>
          <p:cNvGrpSpPr/>
          <p:nvPr/>
        </p:nvGrpSpPr>
        <p:grpSpPr>
          <a:xfrm>
            <a:off x="5304397" y="1973351"/>
            <a:ext cx="351024" cy="347301"/>
            <a:chOff x="946175" y="3619500"/>
            <a:chExt cx="296975" cy="293825"/>
          </a:xfrm>
        </p:grpSpPr>
        <p:sp>
          <p:nvSpPr>
            <p:cNvPr id="8210" name="Google Shape;8210;p69"/>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9"/>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9"/>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9"/>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9"/>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9"/>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69"/>
          <p:cNvGrpSpPr/>
          <p:nvPr/>
        </p:nvGrpSpPr>
        <p:grpSpPr>
          <a:xfrm>
            <a:off x="5303939" y="2417985"/>
            <a:ext cx="351940" cy="350995"/>
            <a:chOff x="944600" y="3981825"/>
            <a:chExt cx="297750" cy="296950"/>
          </a:xfrm>
        </p:grpSpPr>
        <p:sp>
          <p:nvSpPr>
            <p:cNvPr id="8217" name="Google Shape;8217;p69"/>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9"/>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9"/>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9"/>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69"/>
          <p:cNvGrpSpPr/>
          <p:nvPr/>
        </p:nvGrpSpPr>
        <p:grpSpPr>
          <a:xfrm>
            <a:off x="7520875" y="1531845"/>
            <a:ext cx="350079" cy="349133"/>
            <a:chOff x="2768750" y="3227275"/>
            <a:chExt cx="296175" cy="295375"/>
          </a:xfrm>
        </p:grpSpPr>
        <p:sp>
          <p:nvSpPr>
            <p:cNvPr id="8222" name="Google Shape;8222;p69"/>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9"/>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9"/>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9"/>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9"/>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9"/>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9"/>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9"/>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69"/>
          <p:cNvGrpSpPr/>
          <p:nvPr/>
        </p:nvGrpSpPr>
        <p:grpSpPr>
          <a:xfrm>
            <a:off x="7541826" y="1972717"/>
            <a:ext cx="308177" cy="348572"/>
            <a:chOff x="2786075" y="3591800"/>
            <a:chExt cx="260725" cy="294900"/>
          </a:xfrm>
        </p:grpSpPr>
        <p:sp>
          <p:nvSpPr>
            <p:cNvPr id="8231" name="Google Shape;8231;p69"/>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9"/>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9"/>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9"/>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9"/>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69"/>
          <p:cNvGrpSpPr/>
          <p:nvPr/>
        </p:nvGrpSpPr>
        <p:grpSpPr>
          <a:xfrm>
            <a:off x="7582324" y="2418444"/>
            <a:ext cx="227180" cy="350079"/>
            <a:chOff x="2819150" y="3955025"/>
            <a:chExt cx="192200" cy="296175"/>
          </a:xfrm>
        </p:grpSpPr>
        <p:sp>
          <p:nvSpPr>
            <p:cNvPr id="8237" name="Google Shape;8237;p69"/>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9"/>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9"/>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9"/>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69"/>
          <p:cNvGrpSpPr/>
          <p:nvPr/>
        </p:nvGrpSpPr>
        <p:grpSpPr>
          <a:xfrm>
            <a:off x="6206097" y="2884042"/>
            <a:ext cx="349133" cy="348217"/>
            <a:chOff x="4629125" y="3235150"/>
            <a:chExt cx="295375" cy="294600"/>
          </a:xfrm>
        </p:grpSpPr>
        <p:sp>
          <p:nvSpPr>
            <p:cNvPr id="8242" name="Google Shape;8242;p69"/>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9"/>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9"/>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9"/>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9"/>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9"/>
          <p:cNvGrpSpPr/>
          <p:nvPr/>
        </p:nvGrpSpPr>
        <p:grpSpPr>
          <a:xfrm>
            <a:off x="6206082" y="3331575"/>
            <a:ext cx="349163" cy="349133"/>
            <a:chOff x="4628325" y="3599825"/>
            <a:chExt cx="295400" cy="295375"/>
          </a:xfrm>
        </p:grpSpPr>
        <p:sp>
          <p:nvSpPr>
            <p:cNvPr id="8248" name="Google Shape;8248;p69"/>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9"/>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9"/>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9"/>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9"/>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9"/>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9"/>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9"/>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9"/>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9"/>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9"/>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9"/>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69"/>
          <p:cNvGrpSpPr/>
          <p:nvPr/>
        </p:nvGrpSpPr>
        <p:grpSpPr>
          <a:xfrm>
            <a:off x="6227033" y="3807186"/>
            <a:ext cx="307261" cy="350079"/>
            <a:chOff x="4645650" y="3962900"/>
            <a:chExt cx="259950" cy="296175"/>
          </a:xfrm>
        </p:grpSpPr>
        <p:sp>
          <p:nvSpPr>
            <p:cNvPr id="8261" name="Google Shape;8261;p69"/>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9"/>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9"/>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9"/>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9"/>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9"/>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69"/>
          <p:cNvGrpSpPr/>
          <p:nvPr/>
        </p:nvGrpSpPr>
        <p:grpSpPr>
          <a:xfrm>
            <a:off x="7979994" y="3332048"/>
            <a:ext cx="349133" cy="348188"/>
            <a:chOff x="6143725" y="3582500"/>
            <a:chExt cx="295375" cy="294575"/>
          </a:xfrm>
        </p:grpSpPr>
        <p:sp>
          <p:nvSpPr>
            <p:cNvPr id="8268" name="Google Shape;8268;p69"/>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9"/>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9"/>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9"/>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9"/>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9"/>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9"/>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69"/>
          <p:cNvGrpSpPr/>
          <p:nvPr/>
        </p:nvGrpSpPr>
        <p:grpSpPr>
          <a:xfrm>
            <a:off x="5748820" y="1531387"/>
            <a:ext cx="350995" cy="350049"/>
            <a:chOff x="1310075" y="3253275"/>
            <a:chExt cx="296950" cy="296150"/>
          </a:xfrm>
        </p:grpSpPr>
        <p:sp>
          <p:nvSpPr>
            <p:cNvPr id="8276" name="Google Shape;8276;p69"/>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9"/>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9"/>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9" name="Google Shape;8279;p69"/>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0" name="Google Shape;8280;p69"/>
          <p:cNvGrpSpPr/>
          <p:nvPr/>
        </p:nvGrpSpPr>
        <p:grpSpPr>
          <a:xfrm>
            <a:off x="5748347" y="2417646"/>
            <a:ext cx="351941" cy="351675"/>
            <a:chOff x="1310075" y="3980250"/>
            <a:chExt cx="297750" cy="297525"/>
          </a:xfrm>
        </p:grpSpPr>
        <p:sp>
          <p:nvSpPr>
            <p:cNvPr id="8281" name="Google Shape;8281;p69"/>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9"/>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9"/>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9"/>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9"/>
          <p:cNvGrpSpPr/>
          <p:nvPr/>
        </p:nvGrpSpPr>
        <p:grpSpPr>
          <a:xfrm>
            <a:off x="8013136" y="1531845"/>
            <a:ext cx="266305" cy="349133"/>
            <a:chOff x="3167275" y="3227275"/>
            <a:chExt cx="225300" cy="295375"/>
          </a:xfrm>
        </p:grpSpPr>
        <p:sp>
          <p:nvSpPr>
            <p:cNvPr id="8286" name="Google Shape;8286;p69"/>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9"/>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9"/>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9"/>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9"/>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1" name="Google Shape;8291;p69"/>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2" name="Google Shape;8292;p69"/>
          <p:cNvGrpSpPr/>
          <p:nvPr/>
        </p:nvGrpSpPr>
        <p:grpSpPr>
          <a:xfrm>
            <a:off x="7970318" y="2418902"/>
            <a:ext cx="351940" cy="349163"/>
            <a:chOff x="3133425" y="3955025"/>
            <a:chExt cx="297750" cy="295400"/>
          </a:xfrm>
        </p:grpSpPr>
        <p:sp>
          <p:nvSpPr>
            <p:cNvPr id="8293" name="Google Shape;8293;p69"/>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9"/>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9"/>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69"/>
          <p:cNvGrpSpPr/>
          <p:nvPr/>
        </p:nvGrpSpPr>
        <p:grpSpPr>
          <a:xfrm>
            <a:off x="6650491" y="2882490"/>
            <a:ext cx="350079" cy="351320"/>
            <a:chOff x="4991425" y="3234750"/>
            <a:chExt cx="296175" cy="297225"/>
          </a:xfrm>
        </p:grpSpPr>
        <p:sp>
          <p:nvSpPr>
            <p:cNvPr id="8297" name="Google Shape;8297;p69"/>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9"/>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9"/>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9"/>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9"/>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9"/>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69"/>
          <p:cNvGrpSpPr/>
          <p:nvPr/>
        </p:nvGrpSpPr>
        <p:grpSpPr>
          <a:xfrm>
            <a:off x="6650491" y="3352053"/>
            <a:ext cx="350079" cy="308177"/>
            <a:chOff x="4991425" y="3617150"/>
            <a:chExt cx="296175" cy="260725"/>
          </a:xfrm>
        </p:grpSpPr>
        <p:sp>
          <p:nvSpPr>
            <p:cNvPr id="8304" name="Google Shape;8304;p69"/>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9"/>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9"/>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9"/>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9"/>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9"/>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9"/>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69"/>
          <p:cNvGrpSpPr/>
          <p:nvPr/>
        </p:nvGrpSpPr>
        <p:grpSpPr>
          <a:xfrm>
            <a:off x="6727764" y="3807644"/>
            <a:ext cx="195532" cy="349163"/>
            <a:chOff x="5056800" y="3962900"/>
            <a:chExt cx="165425" cy="295400"/>
          </a:xfrm>
        </p:grpSpPr>
        <p:sp>
          <p:nvSpPr>
            <p:cNvPr id="8312" name="Google Shape;8312;p69"/>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9"/>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9"/>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69"/>
          <p:cNvGrpSpPr/>
          <p:nvPr/>
        </p:nvGrpSpPr>
        <p:grpSpPr>
          <a:xfrm>
            <a:off x="7979062" y="3807660"/>
            <a:ext cx="350995" cy="349133"/>
            <a:chOff x="6168925" y="3936925"/>
            <a:chExt cx="296950" cy="295375"/>
          </a:xfrm>
        </p:grpSpPr>
        <p:sp>
          <p:nvSpPr>
            <p:cNvPr id="8316" name="Google Shape;8316;p69"/>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9"/>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9"/>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9"/>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9"/>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9"/>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69"/>
          <p:cNvGrpSpPr/>
          <p:nvPr/>
        </p:nvGrpSpPr>
        <p:grpSpPr>
          <a:xfrm>
            <a:off x="6192756" y="1531845"/>
            <a:ext cx="348188" cy="349133"/>
            <a:chOff x="1674750" y="3254050"/>
            <a:chExt cx="294575" cy="295375"/>
          </a:xfrm>
        </p:grpSpPr>
        <p:sp>
          <p:nvSpPr>
            <p:cNvPr id="8323" name="Google Shape;8323;p69"/>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9"/>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9"/>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69"/>
          <p:cNvGrpSpPr/>
          <p:nvPr/>
        </p:nvGrpSpPr>
        <p:grpSpPr>
          <a:xfrm>
            <a:off x="6207177" y="1972435"/>
            <a:ext cx="319347" cy="349133"/>
            <a:chOff x="1687350" y="3618725"/>
            <a:chExt cx="270175" cy="295375"/>
          </a:xfrm>
        </p:grpSpPr>
        <p:sp>
          <p:nvSpPr>
            <p:cNvPr id="8327" name="Google Shape;8327;p69"/>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9"/>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9"/>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69"/>
          <p:cNvGrpSpPr/>
          <p:nvPr/>
        </p:nvGrpSpPr>
        <p:grpSpPr>
          <a:xfrm>
            <a:off x="6190880" y="2418916"/>
            <a:ext cx="351940" cy="349133"/>
            <a:chOff x="1672375" y="3982600"/>
            <a:chExt cx="297750" cy="295375"/>
          </a:xfrm>
        </p:grpSpPr>
        <p:sp>
          <p:nvSpPr>
            <p:cNvPr id="8331" name="Google Shape;8331;p69"/>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9"/>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9"/>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69"/>
          <p:cNvGrpSpPr/>
          <p:nvPr/>
        </p:nvGrpSpPr>
        <p:grpSpPr>
          <a:xfrm>
            <a:off x="4882872" y="2883111"/>
            <a:ext cx="350079" cy="350079"/>
            <a:chOff x="3497300" y="3227275"/>
            <a:chExt cx="296175" cy="296175"/>
          </a:xfrm>
        </p:grpSpPr>
        <p:sp>
          <p:nvSpPr>
            <p:cNvPr id="8335" name="Google Shape;8335;p69"/>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9"/>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9"/>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9"/>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9"/>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9"/>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9"/>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9"/>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69"/>
          <p:cNvGrpSpPr/>
          <p:nvPr/>
        </p:nvGrpSpPr>
        <p:grpSpPr>
          <a:xfrm>
            <a:off x="4883345" y="3332506"/>
            <a:ext cx="349133" cy="347272"/>
            <a:chOff x="3497300" y="3591950"/>
            <a:chExt cx="295375" cy="293800"/>
          </a:xfrm>
        </p:grpSpPr>
        <p:sp>
          <p:nvSpPr>
            <p:cNvPr id="8344" name="Google Shape;8344;p69"/>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9"/>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9"/>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9"/>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9"/>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9"/>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9"/>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9"/>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69"/>
          <p:cNvGrpSpPr/>
          <p:nvPr/>
        </p:nvGrpSpPr>
        <p:grpSpPr>
          <a:xfrm>
            <a:off x="4883345" y="3807644"/>
            <a:ext cx="349133" cy="349163"/>
            <a:chOff x="3497300" y="3955025"/>
            <a:chExt cx="295375" cy="295400"/>
          </a:xfrm>
        </p:grpSpPr>
        <p:sp>
          <p:nvSpPr>
            <p:cNvPr id="8353" name="Google Shape;8353;p69"/>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9"/>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9"/>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9"/>
          <p:cNvGrpSpPr/>
          <p:nvPr/>
        </p:nvGrpSpPr>
        <p:grpSpPr>
          <a:xfrm>
            <a:off x="7107917" y="2883835"/>
            <a:ext cx="327739" cy="348631"/>
            <a:chOff x="5364750" y="3235150"/>
            <a:chExt cx="277275" cy="294950"/>
          </a:xfrm>
        </p:grpSpPr>
        <p:sp>
          <p:nvSpPr>
            <p:cNvPr id="8357" name="Google Shape;8357;p69"/>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9"/>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9"/>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9"/>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9"/>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9"/>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9"/>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9"/>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9"/>
          <p:cNvGrpSpPr/>
          <p:nvPr/>
        </p:nvGrpSpPr>
        <p:grpSpPr>
          <a:xfrm>
            <a:off x="7096274" y="3330171"/>
            <a:ext cx="351024" cy="351940"/>
            <a:chOff x="5355300" y="3598250"/>
            <a:chExt cx="296975" cy="297750"/>
          </a:xfrm>
        </p:grpSpPr>
        <p:sp>
          <p:nvSpPr>
            <p:cNvPr id="8366" name="Google Shape;8366;p69"/>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9"/>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9"/>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9"/>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9"/>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9"/>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9"/>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9"/>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69"/>
          <p:cNvGrpSpPr/>
          <p:nvPr/>
        </p:nvGrpSpPr>
        <p:grpSpPr>
          <a:xfrm>
            <a:off x="7100470" y="3869093"/>
            <a:ext cx="342632" cy="226264"/>
            <a:chOff x="5358450" y="4015675"/>
            <a:chExt cx="289875" cy="191425"/>
          </a:xfrm>
        </p:grpSpPr>
        <p:sp>
          <p:nvSpPr>
            <p:cNvPr id="8375" name="Google Shape;8375;p69"/>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9"/>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9"/>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9"/>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69"/>
          <p:cNvGrpSpPr/>
          <p:nvPr/>
        </p:nvGrpSpPr>
        <p:grpSpPr>
          <a:xfrm>
            <a:off x="6226953" y="4251624"/>
            <a:ext cx="351024" cy="325464"/>
            <a:chOff x="6543825" y="3202075"/>
            <a:chExt cx="296975" cy="275350"/>
          </a:xfrm>
        </p:grpSpPr>
        <p:sp>
          <p:nvSpPr>
            <p:cNvPr id="8380" name="Google Shape;8380;p69"/>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9"/>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9"/>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9"/>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9"/>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9"/>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9"/>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69"/>
          <p:cNvGrpSpPr/>
          <p:nvPr/>
        </p:nvGrpSpPr>
        <p:grpSpPr>
          <a:xfrm>
            <a:off x="6633934" y="1531372"/>
            <a:ext cx="350079" cy="350079"/>
            <a:chOff x="2037825" y="3254050"/>
            <a:chExt cx="296175" cy="296175"/>
          </a:xfrm>
        </p:grpSpPr>
        <p:sp>
          <p:nvSpPr>
            <p:cNvPr id="8388" name="Google Shape;8388;p69"/>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9"/>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9"/>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9"/>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9"/>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9"/>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69"/>
          <p:cNvGrpSpPr/>
          <p:nvPr/>
        </p:nvGrpSpPr>
        <p:grpSpPr>
          <a:xfrm>
            <a:off x="6632072" y="1972539"/>
            <a:ext cx="353802" cy="348926"/>
            <a:chOff x="2034675" y="3617925"/>
            <a:chExt cx="299325" cy="295200"/>
          </a:xfrm>
        </p:grpSpPr>
        <p:sp>
          <p:nvSpPr>
            <p:cNvPr id="8395" name="Google Shape;8395;p69"/>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9"/>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9"/>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9"/>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9"/>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69"/>
          <p:cNvGrpSpPr/>
          <p:nvPr/>
        </p:nvGrpSpPr>
        <p:grpSpPr>
          <a:xfrm>
            <a:off x="6633934" y="2418916"/>
            <a:ext cx="350079" cy="349133"/>
            <a:chOff x="2037825" y="3981825"/>
            <a:chExt cx="296175" cy="295375"/>
          </a:xfrm>
        </p:grpSpPr>
        <p:sp>
          <p:nvSpPr>
            <p:cNvPr id="8401" name="Google Shape;8401;p69"/>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9"/>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9"/>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69"/>
          <p:cNvGrpSpPr/>
          <p:nvPr/>
        </p:nvGrpSpPr>
        <p:grpSpPr>
          <a:xfrm>
            <a:off x="5318952" y="2915232"/>
            <a:ext cx="350079" cy="285837"/>
            <a:chOff x="3860400" y="3254050"/>
            <a:chExt cx="296175" cy="241825"/>
          </a:xfrm>
        </p:grpSpPr>
        <p:sp>
          <p:nvSpPr>
            <p:cNvPr id="8405" name="Google Shape;8405;p69"/>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9"/>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9"/>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9"/>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9"/>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9"/>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9"/>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69"/>
          <p:cNvGrpSpPr/>
          <p:nvPr/>
        </p:nvGrpSpPr>
        <p:grpSpPr>
          <a:xfrm>
            <a:off x="5318479" y="3331102"/>
            <a:ext cx="351024" cy="350079"/>
            <a:chOff x="3859600" y="3591950"/>
            <a:chExt cx="296975" cy="296175"/>
          </a:xfrm>
        </p:grpSpPr>
        <p:sp>
          <p:nvSpPr>
            <p:cNvPr id="8413" name="Google Shape;8413;p69"/>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9"/>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9"/>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6" name="Google Shape;8416;p69"/>
          <p:cNvGrpSpPr/>
          <p:nvPr/>
        </p:nvGrpSpPr>
        <p:grpSpPr>
          <a:xfrm>
            <a:off x="5318952" y="3807186"/>
            <a:ext cx="350079" cy="350079"/>
            <a:chOff x="3860400" y="3955025"/>
            <a:chExt cx="296175" cy="296175"/>
          </a:xfrm>
        </p:grpSpPr>
        <p:sp>
          <p:nvSpPr>
            <p:cNvPr id="8417" name="Google Shape;8417;p69"/>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9"/>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9"/>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9"/>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9"/>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69"/>
          <p:cNvGrpSpPr/>
          <p:nvPr/>
        </p:nvGrpSpPr>
        <p:grpSpPr>
          <a:xfrm>
            <a:off x="7534167" y="2883584"/>
            <a:ext cx="355664" cy="349133"/>
            <a:chOff x="5716825" y="3235950"/>
            <a:chExt cx="300900" cy="295375"/>
          </a:xfrm>
        </p:grpSpPr>
        <p:sp>
          <p:nvSpPr>
            <p:cNvPr id="8423" name="Google Shape;8423;p69"/>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9"/>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9"/>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9"/>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69"/>
          <p:cNvGrpSpPr/>
          <p:nvPr/>
        </p:nvGrpSpPr>
        <p:grpSpPr>
          <a:xfrm>
            <a:off x="7547199" y="3342272"/>
            <a:ext cx="329601" cy="327739"/>
            <a:chOff x="5727850" y="3609275"/>
            <a:chExt cx="278850" cy="277275"/>
          </a:xfrm>
        </p:grpSpPr>
        <p:sp>
          <p:nvSpPr>
            <p:cNvPr id="8428" name="Google Shape;8428;p69"/>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9"/>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9"/>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9"/>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9"/>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9"/>
          <p:cNvGrpSpPr/>
          <p:nvPr/>
        </p:nvGrpSpPr>
        <p:grpSpPr>
          <a:xfrm>
            <a:off x="7558383" y="3807659"/>
            <a:ext cx="307231" cy="349133"/>
            <a:chOff x="5736525" y="3963700"/>
            <a:chExt cx="259925" cy="295375"/>
          </a:xfrm>
        </p:grpSpPr>
        <p:sp>
          <p:nvSpPr>
            <p:cNvPr id="8434" name="Google Shape;8434;p69"/>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9"/>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9"/>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9"/>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9"/>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9"/>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9"/>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1" name="Google Shape;8441;p69"/>
          <p:cNvGrpSpPr/>
          <p:nvPr/>
        </p:nvGrpSpPr>
        <p:grpSpPr>
          <a:xfrm>
            <a:off x="6649963" y="4256985"/>
            <a:ext cx="351024" cy="350079"/>
            <a:chOff x="6553275" y="3604550"/>
            <a:chExt cx="296975" cy="296175"/>
          </a:xfrm>
        </p:grpSpPr>
        <p:sp>
          <p:nvSpPr>
            <p:cNvPr id="8442" name="Google Shape;8442;p69"/>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9"/>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9"/>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9"/>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9"/>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9"/>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51"/>
        <p:cNvGrpSpPr/>
        <p:nvPr/>
      </p:nvGrpSpPr>
      <p:grpSpPr>
        <a:xfrm>
          <a:off x="0" y="0"/>
          <a:ext cx="0" cy="0"/>
          <a:chOff x="0" y="0"/>
          <a:chExt cx="0" cy="0"/>
        </a:xfrm>
      </p:grpSpPr>
      <p:sp>
        <p:nvSpPr>
          <p:cNvPr id="8452" name="Google Shape;8452;p7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453" name="Google Shape;8453;p7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454" name="Google Shape;8454;p70"/>
          <p:cNvGrpSpPr/>
          <p:nvPr/>
        </p:nvGrpSpPr>
        <p:grpSpPr>
          <a:xfrm>
            <a:off x="877057" y="1532946"/>
            <a:ext cx="294401" cy="353645"/>
            <a:chOff x="-35814600" y="3202075"/>
            <a:chExt cx="242625" cy="291450"/>
          </a:xfrm>
        </p:grpSpPr>
        <p:sp>
          <p:nvSpPr>
            <p:cNvPr id="8455" name="Google Shape;8455;p70"/>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0"/>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0"/>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0"/>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0"/>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0"/>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0"/>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70"/>
          <p:cNvGrpSpPr/>
          <p:nvPr/>
        </p:nvGrpSpPr>
        <p:grpSpPr>
          <a:xfrm>
            <a:off x="847435" y="1973866"/>
            <a:ext cx="353645" cy="353888"/>
            <a:chOff x="-35839800" y="3561025"/>
            <a:chExt cx="291450" cy="291650"/>
          </a:xfrm>
        </p:grpSpPr>
        <p:sp>
          <p:nvSpPr>
            <p:cNvPr id="8463" name="Google Shape;8463;p70"/>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0"/>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0"/>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0"/>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0"/>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0"/>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0"/>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0" name="Google Shape;8470;p70"/>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1" name="Google Shape;8471;p70"/>
          <p:cNvGrpSpPr/>
          <p:nvPr/>
        </p:nvGrpSpPr>
        <p:grpSpPr>
          <a:xfrm>
            <a:off x="3084980" y="1532946"/>
            <a:ext cx="353645" cy="353645"/>
            <a:chOff x="-34003850" y="3227275"/>
            <a:chExt cx="291450" cy="291450"/>
          </a:xfrm>
        </p:grpSpPr>
        <p:sp>
          <p:nvSpPr>
            <p:cNvPr id="8472" name="Google Shape;8472;p70"/>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0"/>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0"/>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0"/>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0"/>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70"/>
          <p:cNvGrpSpPr/>
          <p:nvPr/>
        </p:nvGrpSpPr>
        <p:grpSpPr>
          <a:xfrm>
            <a:off x="3084510" y="1973638"/>
            <a:ext cx="354586" cy="354343"/>
            <a:chOff x="-34004625" y="3585850"/>
            <a:chExt cx="292225" cy="292025"/>
          </a:xfrm>
        </p:grpSpPr>
        <p:sp>
          <p:nvSpPr>
            <p:cNvPr id="8478" name="Google Shape;8478;p70"/>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0"/>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0"/>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0"/>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0"/>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70"/>
          <p:cNvGrpSpPr/>
          <p:nvPr/>
        </p:nvGrpSpPr>
        <p:grpSpPr>
          <a:xfrm>
            <a:off x="3084025" y="2408839"/>
            <a:ext cx="355557" cy="354616"/>
            <a:chOff x="-34005425" y="3945575"/>
            <a:chExt cx="293025" cy="292250"/>
          </a:xfrm>
        </p:grpSpPr>
        <p:sp>
          <p:nvSpPr>
            <p:cNvPr id="8484" name="Google Shape;8484;p70"/>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0"/>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0"/>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70"/>
          <p:cNvGrpSpPr/>
          <p:nvPr/>
        </p:nvGrpSpPr>
        <p:grpSpPr>
          <a:xfrm>
            <a:off x="1731124" y="2882015"/>
            <a:ext cx="358408" cy="355557"/>
            <a:chOff x="-32174975" y="3192625"/>
            <a:chExt cx="295375" cy="293025"/>
          </a:xfrm>
        </p:grpSpPr>
        <p:sp>
          <p:nvSpPr>
            <p:cNvPr id="8488" name="Google Shape;8488;p70"/>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0"/>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0"/>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0"/>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2" name="Google Shape;8492;p70"/>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0"/>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4" name="Google Shape;8494;p70"/>
          <p:cNvGrpSpPr/>
          <p:nvPr/>
        </p:nvGrpSpPr>
        <p:grpSpPr>
          <a:xfrm>
            <a:off x="3970274" y="2882970"/>
            <a:ext cx="354586" cy="353645"/>
            <a:chOff x="-30345325" y="3184750"/>
            <a:chExt cx="292225" cy="291450"/>
          </a:xfrm>
        </p:grpSpPr>
        <p:sp>
          <p:nvSpPr>
            <p:cNvPr id="8495" name="Google Shape;8495;p70"/>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0"/>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0"/>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0"/>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0"/>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70"/>
          <p:cNvGrpSpPr/>
          <p:nvPr/>
        </p:nvGrpSpPr>
        <p:grpSpPr>
          <a:xfrm>
            <a:off x="1295026" y="1532946"/>
            <a:ext cx="353645" cy="353645"/>
            <a:chOff x="-35481425" y="3202075"/>
            <a:chExt cx="291450" cy="291450"/>
          </a:xfrm>
        </p:grpSpPr>
        <p:sp>
          <p:nvSpPr>
            <p:cNvPr id="8501" name="Google Shape;8501;p70"/>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0"/>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0"/>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0"/>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0"/>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0"/>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0"/>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70"/>
          <p:cNvGrpSpPr/>
          <p:nvPr/>
        </p:nvGrpSpPr>
        <p:grpSpPr>
          <a:xfrm>
            <a:off x="1294556" y="1974472"/>
            <a:ext cx="354586" cy="352675"/>
            <a:chOff x="-35482200" y="3561225"/>
            <a:chExt cx="292225" cy="290650"/>
          </a:xfrm>
        </p:grpSpPr>
        <p:sp>
          <p:nvSpPr>
            <p:cNvPr id="8509" name="Google Shape;8509;p70"/>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0"/>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0"/>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70"/>
          <p:cNvGrpSpPr/>
          <p:nvPr/>
        </p:nvGrpSpPr>
        <p:grpSpPr>
          <a:xfrm>
            <a:off x="1295026" y="2409340"/>
            <a:ext cx="353645" cy="353615"/>
            <a:chOff x="-35481425" y="3919600"/>
            <a:chExt cx="291450" cy="291425"/>
          </a:xfrm>
        </p:grpSpPr>
        <p:sp>
          <p:nvSpPr>
            <p:cNvPr id="8513" name="Google Shape;8513;p70"/>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0"/>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0"/>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0"/>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0"/>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0"/>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0"/>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0"/>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70"/>
          <p:cNvGrpSpPr/>
          <p:nvPr/>
        </p:nvGrpSpPr>
        <p:grpSpPr>
          <a:xfrm>
            <a:off x="3530661" y="1533431"/>
            <a:ext cx="357468" cy="352675"/>
            <a:chOff x="-33645475" y="3228075"/>
            <a:chExt cx="294600" cy="290650"/>
          </a:xfrm>
        </p:grpSpPr>
        <p:sp>
          <p:nvSpPr>
            <p:cNvPr id="8522" name="Google Shape;8522;p70"/>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0"/>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0"/>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0"/>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0"/>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0"/>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0"/>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0"/>
          <p:cNvGrpSpPr/>
          <p:nvPr/>
        </p:nvGrpSpPr>
        <p:grpSpPr>
          <a:xfrm>
            <a:off x="3531631" y="1973516"/>
            <a:ext cx="355526" cy="354586"/>
            <a:chOff x="-33646250" y="3586425"/>
            <a:chExt cx="293000" cy="292225"/>
          </a:xfrm>
        </p:grpSpPr>
        <p:sp>
          <p:nvSpPr>
            <p:cNvPr id="8530" name="Google Shape;8530;p70"/>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0"/>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70"/>
          <p:cNvGrpSpPr/>
          <p:nvPr/>
        </p:nvGrpSpPr>
        <p:grpSpPr>
          <a:xfrm>
            <a:off x="3532101" y="2408369"/>
            <a:ext cx="354586" cy="355557"/>
            <a:chOff x="-33645475" y="3944800"/>
            <a:chExt cx="292225" cy="293025"/>
          </a:xfrm>
        </p:grpSpPr>
        <p:sp>
          <p:nvSpPr>
            <p:cNvPr id="8533" name="Google Shape;8533;p70"/>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0"/>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0"/>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0"/>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0"/>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0"/>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0"/>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0"/>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0"/>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0"/>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70"/>
          <p:cNvGrpSpPr/>
          <p:nvPr/>
        </p:nvGrpSpPr>
        <p:grpSpPr>
          <a:xfrm>
            <a:off x="2185320" y="2882106"/>
            <a:ext cx="352675" cy="355375"/>
            <a:chOff x="-31809525" y="3192625"/>
            <a:chExt cx="290650" cy="292875"/>
          </a:xfrm>
        </p:grpSpPr>
        <p:sp>
          <p:nvSpPr>
            <p:cNvPr id="8544" name="Google Shape;8544;p70"/>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0"/>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0"/>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0"/>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70"/>
          <p:cNvGrpSpPr/>
          <p:nvPr/>
        </p:nvGrpSpPr>
        <p:grpSpPr>
          <a:xfrm>
            <a:off x="2184835" y="3352658"/>
            <a:ext cx="353645" cy="355557"/>
            <a:chOff x="-31811100" y="3550975"/>
            <a:chExt cx="291450" cy="293025"/>
          </a:xfrm>
        </p:grpSpPr>
        <p:sp>
          <p:nvSpPr>
            <p:cNvPr id="8549" name="Google Shape;8549;p70"/>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0"/>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0"/>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0"/>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0"/>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0"/>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0"/>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70"/>
          <p:cNvGrpSpPr/>
          <p:nvPr/>
        </p:nvGrpSpPr>
        <p:grpSpPr>
          <a:xfrm>
            <a:off x="2178631" y="3816962"/>
            <a:ext cx="366052" cy="356831"/>
            <a:chOff x="-31817400" y="3910025"/>
            <a:chExt cx="301675" cy="294075"/>
          </a:xfrm>
        </p:grpSpPr>
        <p:sp>
          <p:nvSpPr>
            <p:cNvPr id="8557" name="Google Shape;8557;p70"/>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0"/>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0"/>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70"/>
          <p:cNvGrpSpPr/>
          <p:nvPr/>
        </p:nvGrpSpPr>
        <p:grpSpPr>
          <a:xfrm>
            <a:off x="3970259" y="3353143"/>
            <a:ext cx="354616" cy="354586"/>
            <a:chOff x="-30354000" y="3569100"/>
            <a:chExt cx="292250" cy="292225"/>
          </a:xfrm>
        </p:grpSpPr>
        <p:sp>
          <p:nvSpPr>
            <p:cNvPr id="8561" name="Google Shape;8561;p70"/>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0"/>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0"/>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0"/>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0"/>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0"/>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70"/>
          <p:cNvGrpSpPr/>
          <p:nvPr/>
        </p:nvGrpSpPr>
        <p:grpSpPr>
          <a:xfrm>
            <a:off x="1748837" y="1532946"/>
            <a:ext cx="342148" cy="353645"/>
            <a:chOff x="-35118325" y="3202075"/>
            <a:chExt cx="281975" cy="291450"/>
          </a:xfrm>
        </p:grpSpPr>
        <p:sp>
          <p:nvSpPr>
            <p:cNvPr id="8568" name="Google Shape;8568;p70"/>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0"/>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0"/>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0"/>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2" name="Google Shape;8572;p70"/>
          <p:cNvGrpSpPr/>
          <p:nvPr/>
        </p:nvGrpSpPr>
        <p:grpSpPr>
          <a:xfrm>
            <a:off x="1742618" y="1974199"/>
            <a:ext cx="354586" cy="353221"/>
            <a:chOff x="-35123050" y="3561225"/>
            <a:chExt cx="292225" cy="291100"/>
          </a:xfrm>
        </p:grpSpPr>
        <p:sp>
          <p:nvSpPr>
            <p:cNvPr id="8573" name="Google Shape;8573;p70"/>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0"/>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70"/>
          <p:cNvGrpSpPr/>
          <p:nvPr/>
        </p:nvGrpSpPr>
        <p:grpSpPr>
          <a:xfrm>
            <a:off x="1784677" y="2409340"/>
            <a:ext cx="270467" cy="353615"/>
            <a:chOff x="-35089175" y="3919600"/>
            <a:chExt cx="222900" cy="291425"/>
          </a:xfrm>
        </p:grpSpPr>
        <p:sp>
          <p:nvSpPr>
            <p:cNvPr id="8576" name="Google Shape;8576;p70"/>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0"/>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70"/>
          <p:cNvGrpSpPr/>
          <p:nvPr/>
        </p:nvGrpSpPr>
        <p:grpSpPr>
          <a:xfrm>
            <a:off x="3981673" y="1532703"/>
            <a:ext cx="336445" cy="354131"/>
            <a:chOff x="-33277650" y="3226875"/>
            <a:chExt cx="277275" cy="291850"/>
          </a:xfrm>
        </p:grpSpPr>
        <p:sp>
          <p:nvSpPr>
            <p:cNvPr id="8579" name="Google Shape;8579;p70"/>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0"/>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0"/>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0"/>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0"/>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0"/>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0"/>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70"/>
          <p:cNvGrpSpPr/>
          <p:nvPr/>
        </p:nvGrpSpPr>
        <p:grpSpPr>
          <a:xfrm>
            <a:off x="3973073" y="1973987"/>
            <a:ext cx="353645" cy="353645"/>
            <a:chOff x="-33286325" y="3586425"/>
            <a:chExt cx="291450" cy="291450"/>
          </a:xfrm>
        </p:grpSpPr>
        <p:sp>
          <p:nvSpPr>
            <p:cNvPr id="8587" name="Google Shape;8587;p70"/>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0"/>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0"/>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0"/>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0"/>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70"/>
          <p:cNvGrpSpPr/>
          <p:nvPr/>
        </p:nvGrpSpPr>
        <p:grpSpPr>
          <a:xfrm>
            <a:off x="3973073" y="2408369"/>
            <a:ext cx="353645" cy="355557"/>
            <a:chOff x="-33286325" y="3944800"/>
            <a:chExt cx="291450" cy="293025"/>
          </a:xfrm>
        </p:grpSpPr>
        <p:sp>
          <p:nvSpPr>
            <p:cNvPr id="8593" name="Google Shape;8593;p70"/>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0"/>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0"/>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0"/>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70"/>
          <p:cNvGrpSpPr/>
          <p:nvPr/>
        </p:nvGrpSpPr>
        <p:grpSpPr>
          <a:xfrm>
            <a:off x="2631470" y="2881529"/>
            <a:ext cx="353645" cy="356527"/>
            <a:chOff x="-31452725" y="3191825"/>
            <a:chExt cx="291450" cy="293825"/>
          </a:xfrm>
        </p:grpSpPr>
        <p:sp>
          <p:nvSpPr>
            <p:cNvPr id="8598" name="Google Shape;8598;p70"/>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0"/>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0"/>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0"/>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70"/>
          <p:cNvGrpSpPr/>
          <p:nvPr/>
        </p:nvGrpSpPr>
        <p:grpSpPr>
          <a:xfrm>
            <a:off x="2631000" y="3353144"/>
            <a:ext cx="354586" cy="354586"/>
            <a:chOff x="-31452725" y="3551775"/>
            <a:chExt cx="292225" cy="292225"/>
          </a:xfrm>
        </p:grpSpPr>
        <p:sp>
          <p:nvSpPr>
            <p:cNvPr id="8603" name="Google Shape;8603;p70"/>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0"/>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0"/>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0"/>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70"/>
          <p:cNvGrpSpPr/>
          <p:nvPr/>
        </p:nvGrpSpPr>
        <p:grpSpPr>
          <a:xfrm>
            <a:off x="2629559" y="3817129"/>
            <a:ext cx="357468" cy="356497"/>
            <a:chOff x="-31455100" y="3909350"/>
            <a:chExt cx="294600" cy="293800"/>
          </a:xfrm>
        </p:grpSpPr>
        <p:sp>
          <p:nvSpPr>
            <p:cNvPr id="8608" name="Google Shape;8608;p70"/>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0"/>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0"/>
          <p:cNvGrpSpPr/>
          <p:nvPr/>
        </p:nvGrpSpPr>
        <p:grpSpPr>
          <a:xfrm>
            <a:off x="3970744" y="3818084"/>
            <a:ext cx="353645" cy="354586"/>
            <a:chOff x="-30345325" y="3918800"/>
            <a:chExt cx="291450" cy="292225"/>
          </a:xfrm>
        </p:grpSpPr>
        <p:sp>
          <p:nvSpPr>
            <p:cNvPr id="8611" name="Google Shape;8611;p70"/>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0"/>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0"/>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0"/>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0"/>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0"/>
          <p:cNvGrpSpPr/>
          <p:nvPr/>
        </p:nvGrpSpPr>
        <p:grpSpPr>
          <a:xfrm>
            <a:off x="2200736" y="1532946"/>
            <a:ext cx="332593" cy="353645"/>
            <a:chOff x="-34755225" y="3202075"/>
            <a:chExt cx="274100" cy="291450"/>
          </a:xfrm>
        </p:grpSpPr>
        <p:sp>
          <p:nvSpPr>
            <p:cNvPr id="8617" name="Google Shape;8617;p70"/>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0"/>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0"/>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0"/>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0"/>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0"/>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0"/>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70"/>
          <p:cNvGrpSpPr/>
          <p:nvPr/>
        </p:nvGrpSpPr>
        <p:grpSpPr>
          <a:xfrm>
            <a:off x="2190209" y="1973987"/>
            <a:ext cx="353645" cy="353645"/>
            <a:chOff x="-34763900" y="3561225"/>
            <a:chExt cx="291450" cy="291450"/>
          </a:xfrm>
        </p:grpSpPr>
        <p:sp>
          <p:nvSpPr>
            <p:cNvPr id="8625" name="Google Shape;8625;p70"/>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0"/>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0"/>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8" name="Google Shape;8628;p70"/>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9" name="Google Shape;8629;p70"/>
          <p:cNvGrpSpPr/>
          <p:nvPr/>
        </p:nvGrpSpPr>
        <p:grpSpPr>
          <a:xfrm>
            <a:off x="845106" y="2882499"/>
            <a:ext cx="354586" cy="354586"/>
            <a:chOff x="-32927950" y="3227275"/>
            <a:chExt cx="292225" cy="292225"/>
          </a:xfrm>
        </p:grpSpPr>
        <p:sp>
          <p:nvSpPr>
            <p:cNvPr id="8630" name="Google Shape;8630;p70"/>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0"/>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0"/>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0"/>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0"/>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0"/>
          <p:cNvGrpSpPr/>
          <p:nvPr/>
        </p:nvGrpSpPr>
        <p:grpSpPr>
          <a:xfrm>
            <a:off x="844621" y="3353613"/>
            <a:ext cx="355557" cy="353645"/>
            <a:chOff x="-32927950" y="3586425"/>
            <a:chExt cx="293025" cy="291450"/>
          </a:xfrm>
        </p:grpSpPr>
        <p:sp>
          <p:nvSpPr>
            <p:cNvPr id="8636" name="Google Shape;8636;p70"/>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0"/>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0"/>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0"/>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0"/>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70"/>
          <p:cNvGrpSpPr/>
          <p:nvPr/>
        </p:nvGrpSpPr>
        <p:grpSpPr>
          <a:xfrm>
            <a:off x="845106" y="3817598"/>
            <a:ext cx="354586" cy="355557"/>
            <a:chOff x="-32927950" y="3944800"/>
            <a:chExt cx="292225" cy="293025"/>
          </a:xfrm>
        </p:grpSpPr>
        <p:sp>
          <p:nvSpPr>
            <p:cNvPr id="8642" name="Google Shape;8642;p70"/>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0"/>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0"/>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0"/>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0"/>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0"/>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0"/>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0"/>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0"/>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70"/>
          <p:cNvGrpSpPr/>
          <p:nvPr/>
        </p:nvGrpSpPr>
        <p:grpSpPr>
          <a:xfrm>
            <a:off x="3073898" y="2882849"/>
            <a:ext cx="354586" cy="353888"/>
            <a:chOff x="-31094350" y="3194000"/>
            <a:chExt cx="292225" cy="291650"/>
          </a:xfrm>
        </p:grpSpPr>
        <p:sp>
          <p:nvSpPr>
            <p:cNvPr id="8652" name="Google Shape;8652;p70"/>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0"/>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0"/>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0"/>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0"/>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0"/>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0"/>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0"/>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70"/>
          <p:cNvGrpSpPr/>
          <p:nvPr/>
        </p:nvGrpSpPr>
        <p:grpSpPr>
          <a:xfrm>
            <a:off x="3074368" y="3353341"/>
            <a:ext cx="353645" cy="354191"/>
            <a:chOff x="-31093575" y="3552550"/>
            <a:chExt cx="291450" cy="291900"/>
          </a:xfrm>
        </p:grpSpPr>
        <p:sp>
          <p:nvSpPr>
            <p:cNvPr id="8661" name="Google Shape;8661;p70"/>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0"/>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0"/>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0"/>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70"/>
          <p:cNvGrpSpPr/>
          <p:nvPr/>
        </p:nvGrpSpPr>
        <p:grpSpPr>
          <a:xfrm>
            <a:off x="3074368" y="3818569"/>
            <a:ext cx="353645" cy="353615"/>
            <a:chOff x="-31093575" y="3911725"/>
            <a:chExt cx="291450" cy="291425"/>
          </a:xfrm>
        </p:grpSpPr>
        <p:sp>
          <p:nvSpPr>
            <p:cNvPr id="8666" name="Google Shape;8666;p70"/>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0"/>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70"/>
          <p:cNvGrpSpPr/>
          <p:nvPr/>
        </p:nvGrpSpPr>
        <p:grpSpPr>
          <a:xfrm>
            <a:off x="2183798" y="4275536"/>
            <a:ext cx="356497" cy="354586"/>
            <a:chOff x="-29946000" y="3183175"/>
            <a:chExt cx="293800" cy="292225"/>
          </a:xfrm>
        </p:grpSpPr>
        <p:sp>
          <p:nvSpPr>
            <p:cNvPr id="8669" name="Google Shape;8669;p70"/>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0"/>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0"/>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0"/>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0"/>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0"/>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70"/>
          <p:cNvGrpSpPr/>
          <p:nvPr/>
        </p:nvGrpSpPr>
        <p:grpSpPr>
          <a:xfrm>
            <a:off x="2628330" y="1532689"/>
            <a:ext cx="358408" cy="354161"/>
            <a:chOff x="-34408675" y="3202075"/>
            <a:chExt cx="295375" cy="291875"/>
          </a:xfrm>
        </p:grpSpPr>
        <p:sp>
          <p:nvSpPr>
            <p:cNvPr id="8676" name="Google Shape;8676;p70"/>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0"/>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0"/>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0"/>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70"/>
          <p:cNvGrpSpPr/>
          <p:nvPr/>
        </p:nvGrpSpPr>
        <p:grpSpPr>
          <a:xfrm>
            <a:off x="2630241" y="1972683"/>
            <a:ext cx="354586" cy="356254"/>
            <a:chOff x="-34405525" y="3558075"/>
            <a:chExt cx="292225" cy="293600"/>
          </a:xfrm>
        </p:grpSpPr>
        <p:sp>
          <p:nvSpPr>
            <p:cNvPr id="8681" name="Google Shape;8681;p70"/>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0"/>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0"/>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70"/>
          <p:cNvGrpSpPr/>
          <p:nvPr/>
        </p:nvGrpSpPr>
        <p:grpSpPr>
          <a:xfrm>
            <a:off x="2629755" y="2409340"/>
            <a:ext cx="355557" cy="353615"/>
            <a:chOff x="-34406325" y="3919600"/>
            <a:chExt cx="293025" cy="291425"/>
          </a:xfrm>
        </p:grpSpPr>
        <p:sp>
          <p:nvSpPr>
            <p:cNvPr id="8685" name="Google Shape;8685;p70"/>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0"/>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0"/>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0"/>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0"/>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0"/>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0"/>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70"/>
          <p:cNvGrpSpPr/>
          <p:nvPr/>
        </p:nvGrpSpPr>
        <p:grpSpPr>
          <a:xfrm>
            <a:off x="1293653" y="2888703"/>
            <a:ext cx="353645" cy="342179"/>
            <a:chOff x="-32568800" y="3232000"/>
            <a:chExt cx="291450" cy="282000"/>
          </a:xfrm>
        </p:grpSpPr>
        <p:sp>
          <p:nvSpPr>
            <p:cNvPr id="8693" name="Google Shape;8693;p70"/>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0"/>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0"/>
          <p:cNvGrpSpPr/>
          <p:nvPr/>
        </p:nvGrpSpPr>
        <p:grpSpPr>
          <a:xfrm>
            <a:off x="1293183" y="3353613"/>
            <a:ext cx="354586" cy="353645"/>
            <a:chOff x="-32569575" y="3586425"/>
            <a:chExt cx="292225" cy="291450"/>
          </a:xfrm>
        </p:grpSpPr>
        <p:sp>
          <p:nvSpPr>
            <p:cNvPr id="8696" name="Google Shape;8696;p70"/>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0"/>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70"/>
          <p:cNvGrpSpPr/>
          <p:nvPr/>
        </p:nvGrpSpPr>
        <p:grpSpPr>
          <a:xfrm>
            <a:off x="1284098" y="3818205"/>
            <a:ext cx="372756" cy="354343"/>
            <a:chOff x="-32576675" y="3944600"/>
            <a:chExt cx="307200" cy="292025"/>
          </a:xfrm>
        </p:grpSpPr>
        <p:sp>
          <p:nvSpPr>
            <p:cNvPr id="8699" name="Google Shape;8699;p70"/>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0"/>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70"/>
          <p:cNvGrpSpPr/>
          <p:nvPr/>
        </p:nvGrpSpPr>
        <p:grpSpPr>
          <a:xfrm>
            <a:off x="3529065" y="2882500"/>
            <a:ext cx="354586" cy="354586"/>
            <a:chOff x="-30735200" y="3192625"/>
            <a:chExt cx="292225" cy="292225"/>
          </a:xfrm>
        </p:grpSpPr>
        <p:sp>
          <p:nvSpPr>
            <p:cNvPr id="8702" name="Google Shape;8702;p70"/>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0"/>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0"/>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0"/>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0"/>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0"/>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0"/>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70"/>
          <p:cNvGrpSpPr/>
          <p:nvPr/>
        </p:nvGrpSpPr>
        <p:grpSpPr>
          <a:xfrm>
            <a:off x="3529065" y="3353932"/>
            <a:ext cx="354586" cy="353008"/>
            <a:chOff x="-30735200" y="3552550"/>
            <a:chExt cx="292225" cy="290925"/>
          </a:xfrm>
        </p:grpSpPr>
        <p:sp>
          <p:nvSpPr>
            <p:cNvPr id="8710" name="Google Shape;8710;p70"/>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0"/>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70"/>
          <p:cNvGrpSpPr/>
          <p:nvPr/>
        </p:nvGrpSpPr>
        <p:grpSpPr>
          <a:xfrm>
            <a:off x="3529065" y="3818554"/>
            <a:ext cx="354586" cy="353645"/>
            <a:chOff x="-30735200" y="3910925"/>
            <a:chExt cx="292225" cy="291450"/>
          </a:xfrm>
        </p:grpSpPr>
        <p:sp>
          <p:nvSpPr>
            <p:cNvPr id="8713" name="Google Shape;8713;p70"/>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0"/>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5" name="Google Shape;8715;p70"/>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6" name="Google Shape;8716;p70"/>
          <p:cNvGrpSpPr/>
          <p:nvPr/>
        </p:nvGrpSpPr>
        <p:grpSpPr>
          <a:xfrm>
            <a:off x="4882910" y="1531421"/>
            <a:ext cx="358971" cy="359224"/>
            <a:chOff x="-57956275" y="3197925"/>
            <a:chExt cx="319000" cy="319225"/>
          </a:xfrm>
        </p:grpSpPr>
        <p:sp>
          <p:nvSpPr>
            <p:cNvPr id="8717" name="Google Shape;8717;p7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70"/>
          <p:cNvGrpSpPr/>
          <p:nvPr/>
        </p:nvGrpSpPr>
        <p:grpSpPr>
          <a:xfrm>
            <a:off x="4905064" y="1987846"/>
            <a:ext cx="314662" cy="358971"/>
            <a:chOff x="-57940525" y="3590375"/>
            <a:chExt cx="279625" cy="319000"/>
          </a:xfrm>
        </p:grpSpPr>
        <p:sp>
          <p:nvSpPr>
            <p:cNvPr id="8725" name="Google Shape;8725;p7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0"/>
          <p:cNvGrpSpPr/>
          <p:nvPr/>
        </p:nvGrpSpPr>
        <p:grpSpPr>
          <a:xfrm>
            <a:off x="4875945" y="2429217"/>
            <a:ext cx="358099" cy="358999"/>
            <a:chOff x="-57959425" y="3982600"/>
            <a:chExt cx="318225" cy="319025"/>
          </a:xfrm>
        </p:grpSpPr>
        <p:sp>
          <p:nvSpPr>
            <p:cNvPr id="8731" name="Google Shape;8731;p7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70"/>
          <p:cNvGrpSpPr/>
          <p:nvPr/>
        </p:nvGrpSpPr>
        <p:grpSpPr>
          <a:xfrm>
            <a:off x="7076112" y="1532546"/>
            <a:ext cx="357226" cy="357226"/>
            <a:chOff x="-55987225" y="3198925"/>
            <a:chExt cx="317450" cy="317450"/>
          </a:xfrm>
        </p:grpSpPr>
        <p:sp>
          <p:nvSpPr>
            <p:cNvPr id="8736" name="Google Shape;8736;p7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70"/>
          <p:cNvGrpSpPr/>
          <p:nvPr/>
        </p:nvGrpSpPr>
        <p:grpSpPr>
          <a:xfrm>
            <a:off x="7076112" y="1988578"/>
            <a:ext cx="357226" cy="357367"/>
            <a:chOff x="-55987225" y="3591025"/>
            <a:chExt cx="317450" cy="317575"/>
          </a:xfrm>
        </p:grpSpPr>
        <p:sp>
          <p:nvSpPr>
            <p:cNvPr id="8741" name="Google Shape;8741;p7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70"/>
          <p:cNvGrpSpPr/>
          <p:nvPr/>
        </p:nvGrpSpPr>
        <p:grpSpPr>
          <a:xfrm>
            <a:off x="7090027" y="2429217"/>
            <a:ext cx="358999" cy="358999"/>
            <a:chOff x="-55988800" y="3982600"/>
            <a:chExt cx="319025" cy="319025"/>
          </a:xfrm>
        </p:grpSpPr>
        <p:sp>
          <p:nvSpPr>
            <p:cNvPr id="8747" name="Google Shape;8747;p7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70"/>
          <p:cNvGrpSpPr/>
          <p:nvPr/>
        </p:nvGrpSpPr>
        <p:grpSpPr>
          <a:xfrm>
            <a:off x="5748546" y="2887174"/>
            <a:ext cx="356326" cy="358971"/>
            <a:chOff x="-54026025" y="3192625"/>
            <a:chExt cx="316650" cy="319000"/>
          </a:xfrm>
        </p:grpSpPr>
        <p:sp>
          <p:nvSpPr>
            <p:cNvPr id="8753" name="Google Shape;8753;p7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70"/>
          <p:cNvGrpSpPr/>
          <p:nvPr/>
        </p:nvGrpSpPr>
        <p:grpSpPr>
          <a:xfrm>
            <a:off x="5768492" y="3358148"/>
            <a:ext cx="316434" cy="358099"/>
            <a:chOff x="-54007925" y="3584850"/>
            <a:chExt cx="281200" cy="318225"/>
          </a:xfrm>
        </p:grpSpPr>
        <p:sp>
          <p:nvSpPr>
            <p:cNvPr id="8762" name="Google Shape;8762;p7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70"/>
          <p:cNvGrpSpPr/>
          <p:nvPr/>
        </p:nvGrpSpPr>
        <p:grpSpPr>
          <a:xfrm>
            <a:off x="5768492" y="3820033"/>
            <a:ext cx="316434" cy="358914"/>
            <a:chOff x="-54007925" y="3975575"/>
            <a:chExt cx="281200" cy="318950"/>
          </a:xfrm>
        </p:grpSpPr>
        <p:sp>
          <p:nvSpPr>
            <p:cNvPr id="8769" name="Google Shape;8769;p7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70"/>
          <p:cNvGrpSpPr/>
          <p:nvPr/>
        </p:nvGrpSpPr>
        <p:grpSpPr>
          <a:xfrm>
            <a:off x="8003359" y="2904504"/>
            <a:ext cx="274770" cy="358492"/>
            <a:chOff x="-52005775" y="3208025"/>
            <a:chExt cx="244175" cy="318575"/>
          </a:xfrm>
        </p:grpSpPr>
        <p:sp>
          <p:nvSpPr>
            <p:cNvPr id="8774" name="Google Shape;8774;p7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70"/>
          <p:cNvGrpSpPr/>
          <p:nvPr/>
        </p:nvGrpSpPr>
        <p:grpSpPr>
          <a:xfrm>
            <a:off x="5309825" y="1532546"/>
            <a:ext cx="358099" cy="358099"/>
            <a:chOff x="-57568775" y="3198925"/>
            <a:chExt cx="318225" cy="318225"/>
          </a:xfrm>
        </p:grpSpPr>
        <p:sp>
          <p:nvSpPr>
            <p:cNvPr id="8786" name="Google Shape;8786;p7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70"/>
          <p:cNvGrpSpPr/>
          <p:nvPr/>
        </p:nvGrpSpPr>
        <p:grpSpPr>
          <a:xfrm>
            <a:off x="5331543" y="1987846"/>
            <a:ext cx="314662" cy="358099"/>
            <a:chOff x="-57549075" y="3590375"/>
            <a:chExt cx="279625" cy="318225"/>
          </a:xfrm>
        </p:grpSpPr>
        <p:sp>
          <p:nvSpPr>
            <p:cNvPr id="8793" name="Google Shape;8793;p7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70"/>
          <p:cNvGrpSpPr/>
          <p:nvPr/>
        </p:nvGrpSpPr>
        <p:grpSpPr>
          <a:xfrm>
            <a:off x="5323740" y="2429217"/>
            <a:ext cx="359871" cy="359871"/>
            <a:chOff x="-57570350" y="3982600"/>
            <a:chExt cx="319800" cy="319800"/>
          </a:xfrm>
        </p:grpSpPr>
        <p:sp>
          <p:nvSpPr>
            <p:cNvPr id="8798" name="Google Shape;8798;p7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70"/>
          <p:cNvGrpSpPr/>
          <p:nvPr/>
        </p:nvGrpSpPr>
        <p:grpSpPr>
          <a:xfrm>
            <a:off x="7538779" y="1531646"/>
            <a:ext cx="314662" cy="358999"/>
            <a:chOff x="-55576850" y="3198125"/>
            <a:chExt cx="279625" cy="319025"/>
          </a:xfrm>
        </p:grpSpPr>
        <p:sp>
          <p:nvSpPr>
            <p:cNvPr id="8803" name="Google Shape;8803;p7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70"/>
          <p:cNvGrpSpPr/>
          <p:nvPr/>
        </p:nvGrpSpPr>
        <p:grpSpPr>
          <a:xfrm>
            <a:off x="7516174" y="1987621"/>
            <a:ext cx="359871" cy="358324"/>
            <a:chOff x="-55596550" y="3590175"/>
            <a:chExt cx="319800" cy="318425"/>
          </a:xfrm>
        </p:grpSpPr>
        <p:sp>
          <p:nvSpPr>
            <p:cNvPr id="8808" name="Google Shape;8808;p7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70"/>
          <p:cNvGrpSpPr/>
          <p:nvPr/>
        </p:nvGrpSpPr>
        <p:grpSpPr>
          <a:xfrm>
            <a:off x="7531412" y="2428964"/>
            <a:ext cx="358999" cy="359252"/>
            <a:chOff x="-55595775" y="3982375"/>
            <a:chExt cx="319025" cy="319250"/>
          </a:xfrm>
        </p:grpSpPr>
        <p:sp>
          <p:nvSpPr>
            <p:cNvPr id="8813" name="Google Shape;8813;p7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70"/>
          <p:cNvGrpSpPr/>
          <p:nvPr/>
        </p:nvGrpSpPr>
        <p:grpSpPr>
          <a:xfrm>
            <a:off x="6188595" y="2887174"/>
            <a:ext cx="358999" cy="358099"/>
            <a:chOff x="-53635375" y="3192625"/>
            <a:chExt cx="319025" cy="318225"/>
          </a:xfrm>
        </p:grpSpPr>
        <p:sp>
          <p:nvSpPr>
            <p:cNvPr id="8820" name="Google Shape;8820;p7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70"/>
          <p:cNvGrpSpPr/>
          <p:nvPr/>
        </p:nvGrpSpPr>
        <p:grpSpPr>
          <a:xfrm>
            <a:off x="6210763" y="3358148"/>
            <a:ext cx="314662" cy="358999"/>
            <a:chOff x="-53615675" y="3584850"/>
            <a:chExt cx="279625" cy="319025"/>
          </a:xfrm>
        </p:grpSpPr>
        <p:sp>
          <p:nvSpPr>
            <p:cNvPr id="8824" name="Google Shape;8824;p7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70"/>
          <p:cNvGrpSpPr/>
          <p:nvPr/>
        </p:nvGrpSpPr>
        <p:grpSpPr>
          <a:xfrm>
            <a:off x="6188609" y="3821074"/>
            <a:ext cx="358971" cy="357874"/>
            <a:chOff x="-53634575" y="3976500"/>
            <a:chExt cx="319000" cy="318025"/>
          </a:xfrm>
        </p:grpSpPr>
        <p:sp>
          <p:nvSpPr>
            <p:cNvPr id="8828" name="Google Shape;8828;p7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70"/>
          <p:cNvGrpSpPr/>
          <p:nvPr/>
        </p:nvGrpSpPr>
        <p:grpSpPr>
          <a:xfrm>
            <a:off x="7983413" y="3364028"/>
            <a:ext cx="314662" cy="358436"/>
            <a:chOff x="-52023900" y="3590075"/>
            <a:chExt cx="279625" cy="318525"/>
          </a:xfrm>
        </p:grpSpPr>
        <p:sp>
          <p:nvSpPr>
            <p:cNvPr id="8837" name="Google Shape;8837;p7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70"/>
          <p:cNvGrpSpPr/>
          <p:nvPr/>
        </p:nvGrpSpPr>
        <p:grpSpPr>
          <a:xfrm>
            <a:off x="5746654" y="1532546"/>
            <a:ext cx="358971" cy="358971"/>
            <a:chOff x="-57173375" y="3198925"/>
            <a:chExt cx="319000" cy="319000"/>
          </a:xfrm>
        </p:grpSpPr>
        <p:sp>
          <p:nvSpPr>
            <p:cNvPr id="8845" name="Google Shape;8845;p7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70"/>
          <p:cNvGrpSpPr/>
          <p:nvPr/>
        </p:nvGrpSpPr>
        <p:grpSpPr>
          <a:xfrm>
            <a:off x="5747541" y="2009987"/>
            <a:ext cx="357198" cy="314690"/>
            <a:chOff x="-57176525" y="3610050"/>
            <a:chExt cx="317425" cy="279650"/>
          </a:xfrm>
        </p:grpSpPr>
        <p:sp>
          <p:nvSpPr>
            <p:cNvPr id="8850" name="Google Shape;8850;p7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70"/>
          <p:cNvGrpSpPr/>
          <p:nvPr/>
        </p:nvGrpSpPr>
        <p:grpSpPr>
          <a:xfrm>
            <a:off x="5779179" y="2428542"/>
            <a:ext cx="323524" cy="358774"/>
            <a:chOff x="-57162350" y="3982000"/>
            <a:chExt cx="287500" cy="318825"/>
          </a:xfrm>
        </p:grpSpPr>
        <p:sp>
          <p:nvSpPr>
            <p:cNvPr id="8856" name="Google Shape;8856;p7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70"/>
          <p:cNvGrpSpPr/>
          <p:nvPr/>
        </p:nvGrpSpPr>
        <p:grpSpPr>
          <a:xfrm>
            <a:off x="7957995" y="1532546"/>
            <a:ext cx="358099" cy="356326"/>
            <a:chOff x="-55202750" y="3198925"/>
            <a:chExt cx="318225" cy="316650"/>
          </a:xfrm>
        </p:grpSpPr>
        <p:sp>
          <p:nvSpPr>
            <p:cNvPr id="8865" name="Google Shape;8865;p7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70"/>
          <p:cNvGrpSpPr/>
          <p:nvPr/>
        </p:nvGrpSpPr>
        <p:grpSpPr>
          <a:xfrm>
            <a:off x="7968629" y="1987846"/>
            <a:ext cx="336830" cy="358099"/>
            <a:chOff x="-55194875" y="3590375"/>
            <a:chExt cx="299325" cy="318225"/>
          </a:xfrm>
        </p:grpSpPr>
        <p:sp>
          <p:nvSpPr>
            <p:cNvPr id="8868" name="Google Shape;8868;p7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70"/>
          <p:cNvGrpSpPr/>
          <p:nvPr/>
        </p:nvGrpSpPr>
        <p:grpSpPr>
          <a:xfrm>
            <a:off x="7973247" y="2430117"/>
            <a:ext cx="357198" cy="357198"/>
            <a:chOff x="-55203525" y="3983400"/>
            <a:chExt cx="317425" cy="317425"/>
          </a:xfrm>
        </p:grpSpPr>
        <p:sp>
          <p:nvSpPr>
            <p:cNvPr id="8874" name="Google Shape;8874;p7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70"/>
          <p:cNvGrpSpPr/>
          <p:nvPr/>
        </p:nvGrpSpPr>
        <p:grpSpPr>
          <a:xfrm>
            <a:off x="6639727" y="2887174"/>
            <a:ext cx="335930" cy="358971"/>
            <a:chOff x="-53232900" y="3192625"/>
            <a:chExt cx="298525" cy="319000"/>
          </a:xfrm>
        </p:grpSpPr>
        <p:sp>
          <p:nvSpPr>
            <p:cNvPr id="8878" name="Google Shape;8878;p7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70"/>
          <p:cNvGrpSpPr/>
          <p:nvPr/>
        </p:nvGrpSpPr>
        <p:grpSpPr>
          <a:xfrm>
            <a:off x="6629093" y="3358148"/>
            <a:ext cx="357198" cy="356326"/>
            <a:chOff x="-53242350" y="3584850"/>
            <a:chExt cx="317425" cy="316650"/>
          </a:xfrm>
        </p:grpSpPr>
        <p:sp>
          <p:nvSpPr>
            <p:cNvPr id="8887" name="Google Shape;8887;p7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70"/>
          <p:cNvGrpSpPr/>
          <p:nvPr/>
        </p:nvGrpSpPr>
        <p:grpSpPr>
          <a:xfrm>
            <a:off x="6650362" y="3820849"/>
            <a:ext cx="314662" cy="358999"/>
            <a:chOff x="-53224225" y="3976300"/>
            <a:chExt cx="279625" cy="319025"/>
          </a:xfrm>
        </p:grpSpPr>
        <p:sp>
          <p:nvSpPr>
            <p:cNvPr id="8893" name="Google Shape;8893;p7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70"/>
          <p:cNvGrpSpPr/>
          <p:nvPr/>
        </p:nvGrpSpPr>
        <p:grpSpPr>
          <a:xfrm>
            <a:off x="7961258" y="3828529"/>
            <a:ext cx="358971" cy="358408"/>
            <a:chOff x="-52043575" y="3983125"/>
            <a:chExt cx="319000" cy="318500"/>
          </a:xfrm>
        </p:grpSpPr>
        <p:sp>
          <p:nvSpPr>
            <p:cNvPr id="8901" name="Google Shape;8901;p7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70"/>
          <p:cNvGrpSpPr/>
          <p:nvPr/>
        </p:nvGrpSpPr>
        <p:grpSpPr>
          <a:xfrm>
            <a:off x="6215199" y="1532546"/>
            <a:ext cx="314662" cy="358971"/>
            <a:chOff x="-56766175" y="3198925"/>
            <a:chExt cx="279625" cy="319000"/>
          </a:xfrm>
        </p:grpSpPr>
        <p:sp>
          <p:nvSpPr>
            <p:cNvPr id="8911" name="Google Shape;8911;p7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70"/>
          <p:cNvGrpSpPr/>
          <p:nvPr/>
        </p:nvGrpSpPr>
        <p:grpSpPr>
          <a:xfrm>
            <a:off x="6214313" y="1987846"/>
            <a:ext cx="316434" cy="358099"/>
            <a:chOff x="-56766175" y="3590375"/>
            <a:chExt cx="281200" cy="318225"/>
          </a:xfrm>
        </p:grpSpPr>
        <p:sp>
          <p:nvSpPr>
            <p:cNvPr id="8919" name="Google Shape;8919;p7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70"/>
          <p:cNvGrpSpPr/>
          <p:nvPr/>
        </p:nvGrpSpPr>
        <p:grpSpPr>
          <a:xfrm>
            <a:off x="6251269" y="2429217"/>
            <a:ext cx="272126" cy="358099"/>
            <a:chOff x="-56747275" y="3982600"/>
            <a:chExt cx="241825" cy="318225"/>
          </a:xfrm>
        </p:grpSpPr>
        <p:sp>
          <p:nvSpPr>
            <p:cNvPr id="8924" name="Google Shape;8924;p7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70"/>
          <p:cNvGrpSpPr/>
          <p:nvPr/>
        </p:nvGrpSpPr>
        <p:grpSpPr>
          <a:xfrm>
            <a:off x="4881188" y="2894264"/>
            <a:ext cx="314662" cy="358971"/>
            <a:chOff x="-54793175" y="3198925"/>
            <a:chExt cx="279625" cy="319000"/>
          </a:xfrm>
        </p:grpSpPr>
        <p:sp>
          <p:nvSpPr>
            <p:cNvPr id="8932" name="Google Shape;8932;p7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70"/>
          <p:cNvGrpSpPr/>
          <p:nvPr/>
        </p:nvGrpSpPr>
        <p:grpSpPr>
          <a:xfrm>
            <a:off x="4859020" y="3371455"/>
            <a:ext cx="358999" cy="342991"/>
            <a:chOff x="-54812875" y="3596675"/>
            <a:chExt cx="319025" cy="304800"/>
          </a:xfrm>
        </p:grpSpPr>
        <p:sp>
          <p:nvSpPr>
            <p:cNvPr id="8940" name="Google Shape;8940;p7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7" name="Google Shape;8947;p70"/>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0"/>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9" name="Google Shape;8949;p70"/>
          <p:cNvGrpSpPr/>
          <p:nvPr/>
        </p:nvGrpSpPr>
        <p:grpSpPr>
          <a:xfrm>
            <a:off x="4881188" y="3827938"/>
            <a:ext cx="314662" cy="358099"/>
            <a:chOff x="-54793175" y="3982600"/>
            <a:chExt cx="279625" cy="318225"/>
          </a:xfrm>
        </p:grpSpPr>
        <p:sp>
          <p:nvSpPr>
            <p:cNvPr id="8950" name="Google Shape;8950;p7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70"/>
          <p:cNvGrpSpPr/>
          <p:nvPr/>
        </p:nvGrpSpPr>
        <p:grpSpPr>
          <a:xfrm>
            <a:off x="7092647" y="2887174"/>
            <a:ext cx="314662" cy="358099"/>
            <a:chOff x="-52832000" y="3192625"/>
            <a:chExt cx="279625" cy="318225"/>
          </a:xfrm>
        </p:grpSpPr>
        <p:sp>
          <p:nvSpPr>
            <p:cNvPr id="8958" name="Google Shape;8958;p7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70"/>
          <p:cNvGrpSpPr/>
          <p:nvPr/>
        </p:nvGrpSpPr>
        <p:grpSpPr>
          <a:xfrm>
            <a:off x="7070492" y="3359048"/>
            <a:ext cx="358971" cy="357198"/>
            <a:chOff x="-52851675" y="3585650"/>
            <a:chExt cx="319000" cy="317425"/>
          </a:xfrm>
        </p:grpSpPr>
        <p:sp>
          <p:nvSpPr>
            <p:cNvPr id="8967" name="Google Shape;8967;p7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70"/>
          <p:cNvGrpSpPr/>
          <p:nvPr/>
        </p:nvGrpSpPr>
        <p:grpSpPr>
          <a:xfrm>
            <a:off x="7092647" y="3820849"/>
            <a:ext cx="314662" cy="358999"/>
            <a:chOff x="-52832000" y="3976300"/>
            <a:chExt cx="279625" cy="319025"/>
          </a:xfrm>
        </p:grpSpPr>
        <p:sp>
          <p:nvSpPr>
            <p:cNvPr id="8974" name="Google Shape;8974;p7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70"/>
          <p:cNvGrpSpPr/>
          <p:nvPr/>
        </p:nvGrpSpPr>
        <p:grpSpPr>
          <a:xfrm>
            <a:off x="6209853" y="4275497"/>
            <a:ext cx="316434" cy="358099"/>
            <a:chOff x="-51633225" y="3198925"/>
            <a:chExt cx="281200" cy="318225"/>
          </a:xfrm>
        </p:grpSpPr>
        <p:sp>
          <p:nvSpPr>
            <p:cNvPr id="8980" name="Google Shape;8980;p7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70"/>
          <p:cNvGrpSpPr/>
          <p:nvPr/>
        </p:nvGrpSpPr>
        <p:grpSpPr>
          <a:xfrm>
            <a:off x="6628676" y="1533418"/>
            <a:ext cx="365188" cy="357226"/>
            <a:chOff x="-56396775" y="3199700"/>
            <a:chExt cx="324525" cy="317450"/>
          </a:xfrm>
        </p:grpSpPr>
        <p:sp>
          <p:nvSpPr>
            <p:cNvPr id="8988" name="Google Shape;8988;p7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70"/>
          <p:cNvGrpSpPr/>
          <p:nvPr/>
        </p:nvGrpSpPr>
        <p:grpSpPr>
          <a:xfrm>
            <a:off x="6631771" y="1999353"/>
            <a:ext cx="358999" cy="335958"/>
            <a:chOff x="-56394425" y="3600600"/>
            <a:chExt cx="319025" cy="298550"/>
          </a:xfrm>
        </p:grpSpPr>
        <p:sp>
          <p:nvSpPr>
            <p:cNvPr id="8995" name="Google Shape;8995;p7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70"/>
          <p:cNvGrpSpPr/>
          <p:nvPr/>
        </p:nvGrpSpPr>
        <p:grpSpPr>
          <a:xfrm>
            <a:off x="6662538" y="2430117"/>
            <a:ext cx="327068" cy="357198"/>
            <a:chOff x="-56379450" y="3983400"/>
            <a:chExt cx="290650" cy="317425"/>
          </a:xfrm>
        </p:grpSpPr>
        <p:sp>
          <p:nvSpPr>
            <p:cNvPr id="8999" name="Google Shape;8999;p7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70"/>
          <p:cNvGrpSpPr/>
          <p:nvPr/>
        </p:nvGrpSpPr>
        <p:grpSpPr>
          <a:xfrm>
            <a:off x="5326242" y="2894264"/>
            <a:ext cx="316434" cy="358971"/>
            <a:chOff x="-54401725" y="3198925"/>
            <a:chExt cx="281200" cy="319000"/>
          </a:xfrm>
        </p:grpSpPr>
        <p:sp>
          <p:nvSpPr>
            <p:cNvPr id="9008" name="Google Shape;9008;p7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70"/>
          <p:cNvGrpSpPr/>
          <p:nvPr/>
        </p:nvGrpSpPr>
        <p:grpSpPr>
          <a:xfrm>
            <a:off x="5327128" y="3364365"/>
            <a:ext cx="314662" cy="358099"/>
            <a:chOff x="-54401725" y="3590375"/>
            <a:chExt cx="279625" cy="318225"/>
          </a:xfrm>
        </p:grpSpPr>
        <p:sp>
          <p:nvSpPr>
            <p:cNvPr id="9020" name="Google Shape;9020;p7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70"/>
          <p:cNvGrpSpPr/>
          <p:nvPr/>
        </p:nvGrpSpPr>
        <p:grpSpPr>
          <a:xfrm>
            <a:off x="5324920" y="3827938"/>
            <a:ext cx="319079" cy="358099"/>
            <a:chOff x="-54403300" y="3982600"/>
            <a:chExt cx="283550" cy="318225"/>
          </a:xfrm>
        </p:grpSpPr>
        <p:sp>
          <p:nvSpPr>
            <p:cNvPr id="9027" name="Google Shape;9027;p7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0"/>
          <p:cNvGrpSpPr/>
          <p:nvPr/>
        </p:nvGrpSpPr>
        <p:grpSpPr>
          <a:xfrm>
            <a:off x="7512313" y="2889172"/>
            <a:ext cx="356298" cy="356973"/>
            <a:chOff x="-52458650" y="3194400"/>
            <a:chExt cx="316625" cy="317225"/>
          </a:xfrm>
        </p:grpSpPr>
        <p:sp>
          <p:nvSpPr>
            <p:cNvPr id="9033" name="Google Shape;9033;p7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70"/>
          <p:cNvGrpSpPr/>
          <p:nvPr/>
        </p:nvGrpSpPr>
        <p:grpSpPr>
          <a:xfrm>
            <a:off x="7521611" y="3358148"/>
            <a:ext cx="337703" cy="357845"/>
            <a:chOff x="-52450000" y="3584850"/>
            <a:chExt cx="300100" cy="318000"/>
          </a:xfrm>
        </p:grpSpPr>
        <p:sp>
          <p:nvSpPr>
            <p:cNvPr id="9042" name="Google Shape;9042;p7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70"/>
          <p:cNvGrpSpPr/>
          <p:nvPr/>
        </p:nvGrpSpPr>
        <p:grpSpPr>
          <a:xfrm>
            <a:off x="7533131" y="3822621"/>
            <a:ext cx="314662" cy="357226"/>
            <a:chOff x="-52440550" y="3977875"/>
            <a:chExt cx="279625" cy="317450"/>
          </a:xfrm>
        </p:grpSpPr>
        <p:sp>
          <p:nvSpPr>
            <p:cNvPr id="9050" name="Google Shape;9050;p7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70"/>
          <p:cNvGrpSpPr/>
          <p:nvPr/>
        </p:nvGrpSpPr>
        <p:grpSpPr>
          <a:xfrm>
            <a:off x="6645066" y="4278827"/>
            <a:ext cx="314662" cy="358999"/>
            <a:chOff x="-51623775" y="3584850"/>
            <a:chExt cx="279625" cy="319025"/>
          </a:xfrm>
        </p:grpSpPr>
        <p:sp>
          <p:nvSpPr>
            <p:cNvPr id="9059" name="Google Shape;9059;p7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71"/>
        <p:cNvGrpSpPr/>
        <p:nvPr/>
      </p:nvGrpSpPr>
      <p:grpSpPr>
        <a:xfrm>
          <a:off x="0" y="0"/>
          <a:ext cx="0" cy="0"/>
          <a:chOff x="0" y="0"/>
          <a:chExt cx="0" cy="0"/>
        </a:xfrm>
      </p:grpSpPr>
      <p:sp>
        <p:nvSpPr>
          <p:cNvPr id="9072" name="Google Shape;9072;p7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073" name="Google Shape;9073;p7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9074" name="Google Shape;9074;p71"/>
          <p:cNvGrpSpPr/>
          <p:nvPr/>
        </p:nvGrpSpPr>
        <p:grpSpPr>
          <a:xfrm>
            <a:off x="885675" y="1539249"/>
            <a:ext cx="276003" cy="357300"/>
            <a:chOff x="-50469125" y="3183175"/>
            <a:chExt cx="233150" cy="301825"/>
          </a:xfrm>
        </p:grpSpPr>
        <p:sp>
          <p:nvSpPr>
            <p:cNvPr id="9075" name="Google Shape;9075;p7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71"/>
          <p:cNvGrpSpPr/>
          <p:nvPr/>
        </p:nvGrpSpPr>
        <p:grpSpPr>
          <a:xfrm>
            <a:off x="845574" y="1974651"/>
            <a:ext cx="356205" cy="355288"/>
            <a:chOff x="-50504575" y="3550975"/>
            <a:chExt cx="300900" cy="300125"/>
          </a:xfrm>
        </p:grpSpPr>
        <p:sp>
          <p:nvSpPr>
            <p:cNvPr id="9079" name="Google Shape;9079;p7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71"/>
          <p:cNvGrpSpPr/>
          <p:nvPr/>
        </p:nvGrpSpPr>
        <p:grpSpPr>
          <a:xfrm>
            <a:off x="845574" y="2412893"/>
            <a:ext cx="356205" cy="354341"/>
            <a:chOff x="-50503000" y="3921175"/>
            <a:chExt cx="300900" cy="299325"/>
          </a:xfrm>
        </p:grpSpPr>
        <p:sp>
          <p:nvSpPr>
            <p:cNvPr id="9084" name="Google Shape;9084;p7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71"/>
          <p:cNvGrpSpPr/>
          <p:nvPr/>
        </p:nvGrpSpPr>
        <p:grpSpPr>
          <a:xfrm>
            <a:off x="3049627" y="1558811"/>
            <a:ext cx="355258" cy="356205"/>
            <a:chOff x="-48630025" y="3199700"/>
            <a:chExt cx="300100" cy="300900"/>
          </a:xfrm>
        </p:grpSpPr>
        <p:sp>
          <p:nvSpPr>
            <p:cNvPr id="9090" name="Google Shape;9090;p7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71"/>
          <p:cNvGrpSpPr/>
          <p:nvPr/>
        </p:nvGrpSpPr>
        <p:grpSpPr>
          <a:xfrm>
            <a:off x="3049627" y="1996107"/>
            <a:ext cx="355258" cy="355258"/>
            <a:chOff x="-48630025" y="3569100"/>
            <a:chExt cx="300100" cy="300100"/>
          </a:xfrm>
        </p:grpSpPr>
        <p:sp>
          <p:nvSpPr>
            <p:cNvPr id="9094" name="Google Shape;9094;p7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71"/>
          <p:cNvGrpSpPr/>
          <p:nvPr/>
        </p:nvGrpSpPr>
        <p:grpSpPr>
          <a:xfrm>
            <a:off x="3050101" y="2433403"/>
            <a:ext cx="354311" cy="353394"/>
            <a:chOff x="-48629225" y="3938500"/>
            <a:chExt cx="299300" cy="298525"/>
          </a:xfrm>
        </p:grpSpPr>
        <p:sp>
          <p:nvSpPr>
            <p:cNvPr id="9105" name="Google Shape;9105;p7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71"/>
          <p:cNvGrpSpPr/>
          <p:nvPr/>
        </p:nvGrpSpPr>
        <p:grpSpPr>
          <a:xfrm>
            <a:off x="1785504" y="2904744"/>
            <a:ext cx="311458" cy="354341"/>
            <a:chOff x="-46762575" y="3200500"/>
            <a:chExt cx="263100" cy="299325"/>
          </a:xfrm>
        </p:grpSpPr>
        <p:sp>
          <p:nvSpPr>
            <p:cNvPr id="9110" name="Google Shape;9110;p7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71"/>
          <p:cNvGrpSpPr/>
          <p:nvPr/>
        </p:nvGrpSpPr>
        <p:grpSpPr>
          <a:xfrm>
            <a:off x="1763589" y="3363466"/>
            <a:ext cx="355288" cy="312375"/>
            <a:chOff x="-46779900" y="3588000"/>
            <a:chExt cx="300125" cy="263875"/>
          </a:xfrm>
        </p:grpSpPr>
        <p:sp>
          <p:nvSpPr>
            <p:cNvPr id="9116" name="Google Shape;9116;p7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71"/>
          <p:cNvGrpSpPr/>
          <p:nvPr/>
        </p:nvGrpSpPr>
        <p:grpSpPr>
          <a:xfrm>
            <a:off x="1764062" y="3778388"/>
            <a:ext cx="354341" cy="353394"/>
            <a:chOff x="-46779100" y="3938500"/>
            <a:chExt cx="299325" cy="298525"/>
          </a:xfrm>
        </p:grpSpPr>
        <p:sp>
          <p:nvSpPr>
            <p:cNvPr id="9121" name="Google Shape;9121;p7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71"/>
          <p:cNvGrpSpPr/>
          <p:nvPr/>
        </p:nvGrpSpPr>
        <p:grpSpPr>
          <a:xfrm>
            <a:off x="3971800" y="2911255"/>
            <a:ext cx="355258" cy="355288"/>
            <a:chOff x="-44924250" y="3206000"/>
            <a:chExt cx="300100" cy="300125"/>
          </a:xfrm>
        </p:grpSpPr>
        <p:sp>
          <p:nvSpPr>
            <p:cNvPr id="9124" name="Google Shape;9124;p7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71"/>
          <p:cNvGrpSpPr/>
          <p:nvPr/>
        </p:nvGrpSpPr>
        <p:grpSpPr>
          <a:xfrm>
            <a:off x="1286286" y="1539249"/>
            <a:ext cx="355258" cy="355258"/>
            <a:chOff x="-50134375" y="3183175"/>
            <a:chExt cx="300100" cy="300100"/>
          </a:xfrm>
        </p:grpSpPr>
        <p:sp>
          <p:nvSpPr>
            <p:cNvPr id="9130" name="Google Shape;9130;p7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71"/>
          <p:cNvGrpSpPr/>
          <p:nvPr/>
        </p:nvGrpSpPr>
        <p:grpSpPr>
          <a:xfrm>
            <a:off x="1286286" y="1974651"/>
            <a:ext cx="355258" cy="355288"/>
            <a:chOff x="-50134375" y="3550975"/>
            <a:chExt cx="300100" cy="300125"/>
          </a:xfrm>
        </p:grpSpPr>
        <p:sp>
          <p:nvSpPr>
            <p:cNvPr id="9141" name="Google Shape;9141;p7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71"/>
          <p:cNvGrpSpPr/>
          <p:nvPr/>
        </p:nvGrpSpPr>
        <p:grpSpPr>
          <a:xfrm>
            <a:off x="1286286" y="2412183"/>
            <a:ext cx="355258" cy="355051"/>
            <a:chOff x="-50134375" y="3920575"/>
            <a:chExt cx="300100" cy="299925"/>
          </a:xfrm>
        </p:grpSpPr>
        <p:sp>
          <p:nvSpPr>
            <p:cNvPr id="9144" name="Google Shape;9144;p7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71"/>
          <p:cNvGrpSpPr/>
          <p:nvPr/>
        </p:nvGrpSpPr>
        <p:grpSpPr>
          <a:xfrm>
            <a:off x="3497010" y="1559758"/>
            <a:ext cx="357123" cy="355258"/>
            <a:chOff x="-48262200" y="3200500"/>
            <a:chExt cx="301675" cy="300100"/>
          </a:xfrm>
        </p:grpSpPr>
        <p:sp>
          <p:nvSpPr>
            <p:cNvPr id="9148" name="Google Shape;9148;p7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7" name="Google Shape;9157;p71"/>
          <p:cNvGrpSpPr/>
          <p:nvPr/>
        </p:nvGrpSpPr>
        <p:grpSpPr>
          <a:xfrm>
            <a:off x="3526383" y="1996847"/>
            <a:ext cx="298377" cy="354519"/>
            <a:chOff x="-48233050" y="3569725"/>
            <a:chExt cx="252050" cy="299475"/>
          </a:xfrm>
        </p:grpSpPr>
        <p:sp>
          <p:nvSpPr>
            <p:cNvPr id="9158" name="Google Shape;9158;p7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71"/>
          <p:cNvGrpSpPr/>
          <p:nvPr/>
        </p:nvGrpSpPr>
        <p:grpSpPr>
          <a:xfrm>
            <a:off x="3550148" y="2430591"/>
            <a:ext cx="250847" cy="358070"/>
            <a:chOff x="-48216525" y="3936125"/>
            <a:chExt cx="211900" cy="302475"/>
          </a:xfrm>
        </p:grpSpPr>
        <p:sp>
          <p:nvSpPr>
            <p:cNvPr id="9162" name="Google Shape;9162;p7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71"/>
          <p:cNvGrpSpPr/>
          <p:nvPr/>
        </p:nvGrpSpPr>
        <p:grpSpPr>
          <a:xfrm>
            <a:off x="2205866" y="2905661"/>
            <a:ext cx="355258" cy="355288"/>
            <a:chOff x="-46410500" y="3201275"/>
            <a:chExt cx="300100" cy="300125"/>
          </a:xfrm>
        </p:grpSpPr>
        <p:sp>
          <p:nvSpPr>
            <p:cNvPr id="9167" name="Google Shape;9167;p7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71"/>
          <p:cNvGrpSpPr/>
          <p:nvPr/>
        </p:nvGrpSpPr>
        <p:grpSpPr>
          <a:xfrm>
            <a:off x="2205866" y="3341092"/>
            <a:ext cx="355258" cy="356205"/>
            <a:chOff x="-46409700" y="3569100"/>
            <a:chExt cx="300100" cy="300900"/>
          </a:xfrm>
        </p:grpSpPr>
        <p:sp>
          <p:nvSpPr>
            <p:cNvPr id="9173" name="Google Shape;9173;p7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71"/>
          <p:cNvGrpSpPr/>
          <p:nvPr/>
        </p:nvGrpSpPr>
        <p:grpSpPr>
          <a:xfrm>
            <a:off x="2193747" y="3776524"/>
            <a:ext cx="379497" cy="358070"/>
            <a:chOff x="-46422300" y="3936925"/>
            <a:chExt cx="320575" cy="302475"/>
          </a:xfrm>
        </p:grpSpPr>
        <p:sp>
          <p:nvSpPr>
            <p:cNvPr id="9179" name="Google Shape;9179;p7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71"/>
          <p:cNvGrpSpPr/>
          <p:nvPr/>
        </p:nvGrpSpPr>
        <p:grpSpPr>
          <a:xfrm>
            <a:off x="3971326" y="3330852"/>
            <a:ext cx="356205" cy="355258"/>
            <a:chOff x="-44914800" y="3560450"/>
            <a:chExt cx="300900" cy="300100"/>
          </a:xfrm>
        </p:grpSpPr>
        <p:sp>
          <p:nvSpPr>
            <p:cNvPr id="9182" name="Google Shape;9182;p7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71"/>
          <p:cNvGrpSpPr/>
          <p:nvPr/>
        </p:nvGrpSpPr>
        <p:grpSpPr>
          <a:xfrm>
            <a:off x="1726378" y="1539486"/>
            <a:ext cx="354311" cy="354104"/>
            <a:chOff x="-49764975" y="3183375"/>
            <a:chExt cx="299300" cy="299125"/>
          </a:xfrm>
        </p:grpSpPr>
        <p:sp>
          <p:nvSpPr>
            <p:cNvPr id="9188" name="Google Shape;9188;p7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71"/>
          <p:cNvGrpSpPr/>
          <p:nvPr/>
        </p:nvGrpSpPr>
        <p:grpSpPr>
          <a:xfrm>
            <a:off x="1726378" y="1974947"/>
            <a:ext cx="354311" cy="355909"/>
            <a:chOff x="-49764975" y="3551225"/>
            <a:chExt cx="299300" cy="300650"/>
          </a:xfrm>
        </p:grpSpPr>
        <p:sp>
          <p:nvSpPr>
            <p:cNvPr id="9198" name="Google Shape;9198;p7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71"/>
          <p:cNvGrpSpPr/>
          <p:nvPr/>
        </p:nvGrpSpPr>
        <p:grpSpPr>
          <a:xfrm>
            <a:off x="1724040" y="2411710"/>
            <a:ext cx="358987" cy="355525"/>
            <a:chOff x="-49766550" y="3920175"/>
            <a:chExt cx="303250" cy="300325"/>
          </a:xfrm>
        </p:grpSpPr>
        <p:sp>
          <p:nvSpPr>
            <p:cNvPr id="9210" name="Google Shape;9210;p7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71"/>
          <p:cNvGrpSpPr/>
          <p:nvPr/>
        </p:nvGrpSpPr>
        <p:grpSpPr>
          <a:xfrm>
            <a:off x="3939571" y="1559758"/>
            <a:ext cx="357123" cy="354341"/>
            <a:chOff x="-47892800" y="3200500"/>
            <a:chExt cx="301675" cy="299325"/>
          </a:xfrm>
        </p:grpSpPr>
        <p:sp>
          <p:nvSpPr>
            <p:cNvPr id="9215" name="Google Shape;9215;p7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71"/>
          <p:cNvGrpSpPr/>
          <p:nvPr/>
        </p:nvGrpSpPr>
        <p:grpSpPr>
          <a:xfrm>
            <a:off x="4003437" y="1996107"/>
            <a:ext cx="229391" cy="355258"/>
            <a:chOff x="-47839250" y="3569100"/>
            <a:chExt cx="193775" cy="300100"/>
          </a:xfrm>
        </p:grpSpPr>
        <p:sp>
          <p:nvSpPr>
            <p:cNvPr id="9222" name="Google Shape;9222;p7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71"/>
          <p:cNvGrpSpPr/>
          <p:nvPr/>
        </p:nvGrpSpPr>
        <p:grpSpPr>
          <a:xfrm>
            <a:off x="3940503" y="2432456"/>
            <a:ext cx="355258" cy="356205"/>
            <a:chOff x="-47892800" y="3937700"/>
            <a:chExt cx="300100" cy="300900"/>
          </a:xfrm>
        </p:grpSpPr>
        <p:sp>
          <p:nvSpPr>
            <p:cNvPr id="9229" name="Google Shape;9229;p7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71"/>
          <p:cNvGrpSpPr/>
          <p:nvPr/>
        </p:nvGrpSpPr>
        <p:grpSpPr>
          <a:xfrm>
            <a:off x="2645798" y="2926170"/>
            <a:ext cx="355258" cy="311458"/>
            <a:chOff x="-46042675" y="3218600"/>
            <a:chExt cx="300100" cy="263100"/>
          </a:xfrm>
        </p:grpSpPr>
        <p:sp>
          <p:nvSpPr>
            <p:cNvPr id="9238" name="Google Shape;9238;p7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71"/>
          <p:cNvGrpSpPr/>
          <p:nvPr/>
        </p:nvGrpSpPr>
        <p:grpSpPr>
          <a:xfrm>
            <a:off x="2645798" y="3340619"/>
            <a:ext cx="355258" cy="323118"/>
            <a:chOff x="-46042675" y="3568700"/>
            <a:chExt cx="300100" cy="272950"/>
          </a:xfrm>
        </p:grpSpPr>
        <p:sp>
          <p:nvSpPr>
            <p:cNvPr id="9245" name="Google Shape;9245;p7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71"/>
          <p:cNvGrpSpPr/>
          <p:nvPr/>
        </p:nvGrpSpPr>
        <p:grpSpPr>
          <a:xfrm>
            <a:off x="2687749" y="3777589"/>
            <a:ext cx="271357" cy="356057"/>
            <a:chOff x="-46007225" y="3937825"/>
            <a:chExt cx="229225" cy="300775"/>
          </a:xfrm>
        </p:grpSpPr>
        <p:sp>
          <p:nvSpPr>
            <p:cNvPr id="9250" name="Google Shape;9250;p7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71"/>
          <p:cNvGrpSpPr/>
          <p:nvPr/>
        </p:nvGrpSpPr>
        <p:grpSpPr>
          <a:xfrm>
            <a:off x="3993241" y="3767675"/>
            <a:ext cx="312375" cy="357596"/>
            <a:chOff x="-44895900" y="3929450"/>
            <a:chExt cx="263875" cy="302075"/>
          </a:xfrm>
        </p:grpSpPr>
        <p:sp>
          <p:nvSpPr>
            <p:cNvPr id="9261" name="Google Shape;9261;p7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71"/>
          <p:cNvGrpSpPr/>
          <p:nvPr/>
        </p:nvGrpSpPr>
        <p:grpSpPr>
          <a:xfrm>
            <a:off x="2167060" y="1550436"/>
            <a:ext cx="356205" cy="332885"/>
            <a:chOff x="-49397175" y="3192625"/>
            <a:chExt cx="300900" cy="281200"/>
          </a:xfrm>
        </p:grpSpPr>
        <p:sp>
          <p:nvSpPr>
            <p:cNvPr id="9268" name="Google Shape;9268;p7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71"/>
          <p:cNvGrpSpPr/>
          <p:nvPr/>
        </p:nvGrpSpPr>
        <p:grpSpPr>
          <a:xfrm>
            <a:off x="2193163" y="1974651"/>
            <a:ext cx="304000" cy="356205"/>
            <a:chOff x="-49375900" y="3550975"/>
            <a:chExt cx="256800" cy="300900"/>
          </a:xfrm>
        </p:grpSpPr>
        <p:sp>
          <p:nvSpPr>
            <p:cNvPr id="9276" name="Google Shape;9276;p7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71"/>
          <p:cNvGrpSpPr/>
          <p:nvPr/>
        </p:nvGrpSpPr>
        <p:grpSpPr>
          <a:xfrm>
            <a:off x="2188516" y="2411946"/>
            <a:ext cx="313293" cy="356205"/>
            <a:chOff x="-49378250" y="3920375"/>
            <a:chExt cx="264650" cy="300900"/>
          </a:xfrm>
        </p:grpSpPr>
        <p:sp>
          <p:nvSpPr>
            <p:cNvPr id="9288" name="Google Shape;9288;p7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1"/>
          <p:cNvGrpSpPr/>
          <p:nvPr/>
        </p:nvGrpSpPr>
        <p:grpSpPr>
          <a:xfrm>
            <a:off x="907504" y="2904744"/>
            <a:ext cx="312375" cy="357123"/>
            <a:chOff x="-47505300" y="3200500"/>
            <a:chExt cx="263875" cy="301675"/>
          </a:xfrm>
        </p:grpSpPr>
        <p:sp>
          <p:nvSpPr>
            <p:cNvPr id="9296" name="Google Shape;9296;p7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71"/>
          <p:cNvGrpSpPr/>
          <p:nvPr/>
        </p:nvGrpSpPr>
        <p:grpSpPr>
          <a:xfrm>
            <a:off x="885604" y="3341092"/>
            <a:ext cx="356176" cy="355051"/>
            <a:chOff x="-47524975" y="3569100"/>
            <a:chExt cx="300875" cy="299925"/>
          </a:xfrm>
        </p:grpSpPr>
        <p:sp>
          <p:nvSpPr>
            <p:cNvPr id="9310" name="Google Shape;9310;p7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71"/>
          <p:cNvGrpSpPr/>
          <p:nvPr/>
        </p:nvGrpSpPr>
        <p:grpSpPr>
          <a:xfrm>
            <a:off x="886062" y="3820354"/>
            <a:ext cx="355258" cy="270410"/>
            <a:chOff x="-47523400" y="3973950"/>
            <a:chExt cx="300100" cy="228425"/>
          </a:xfrm>
        </p:grpSpPr>
        <p:sp>
          <p:nvSpPr>
            <p:cNvPr id="9316" name="Google Shape;9316;p7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71"/>
          <p:cNvGrpSpPr/>
          <p:nvPr/>
        </p:nvGrpSpPr>
        <p:grpSpPr>
          <a:xfrm>
            <a:off x="3091183" y="2903353"/>
            <a:ext cx="354341" cy="357596"/>
            <a:chOff x="-45673275" y="3199325"/>
            <a:chExt cx="299325" cy="302075"/>
          </a:xfrm>
        </p:grpSpPr>
        <p:sp>
          <p:nvSpPr>
            <p:cNvPr id="9322" name="Google Shape;9322;p7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71"/>
          <p:cNvGrpSpPr/>
          <p:nvPr/>
        </p:nvGrpSpPr>
        <p:grpSpPr>
          <a:xfrm>
            <a:off x="3090251" y="3361602"/>
            <a:ext cx="356205" cy="314240"/>
            <a:chOff x="-45674075" y="3586425"/>
            <a:chExt cx="300900" cy="265450"/>
          </a:xfrm>
        </p:grpSpPr>
        <p:sp>
          <p:nvSpPr>
            <p:cNvPr id="9326" name="Google Shape;9326;p7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71"/>
          <p:cNvGrpSpPr/>
          <p:nvPr/>
        </p:nvGrpSpPr>
        <p:grpSpPr>
          <a:xfrm>
            <a:off x="3091183" y="3777441"/>
            <a:ext cx="354341" cy="356205"/>
            <a:chOff x="-45673275" y="3937700"/>
            <a:chExt cx="299325" cy="300900"/>
          </a:xfrm>
        </p:grpSpPr>
        <p:sp>
          <p:nvSpPr>
            <p:cNvPr id="9329" name="Google Shape;9329;p7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71"/>
          <p:cNvGrpSpPr/>
          <p:nvPr/>
        </p:nvGrpSpPr>
        <p:grpSpPr>
          <a:xfrm>
            <a:off x="2205349" y="4270225"/>
            <a:ext cx="356205" cy="356205"/>
            <a:chOff x="-44512325" y="3176075"/>
            <a:chExt cx="300900" cy="300900"/>
          </a:xfrm>
        </p:grpSpPr>
        <p:sp>
          <p:nvSpPr>
            <p:cNvPr id="9336" name="Google Shape;9336;p7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71"/>
          <p:cNvGrpSpPr/>
          <p:nvPr/>
        </p:nvGrpSpPr>
        <p:grpSpPr>
          <a:xfrm>
            <a:off x="2608689" y="1539249"/>
            <a:ext cx="354341" cy="354341"/>
            <a:chOff x="-49027775" y="3183175"/>
            <a:chExt cx="299325" cy="299325"/>
          </a:xfrm>
        </p:grpSpPr>
        <p:sp>
          <p:nvSpPr>
            <p:cNvPr id="9340" name="Google Shape;9340;p7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71"/>
          <p:cNvGrpSpPr/>
          <p:nvPr/>
        </p:nvGrpSpPr>
        <p:grpSpPr>
          <a:xfrm>
            <a:off x="2608230" y="1974651"/>
            <a:ext cx="355258" cy="357152"/>
            <a:chOff x="-49027775" y="3550975"/>
            <a:chExt cx="300100" cy="301700"/>
          </a:xfrm>
        </p:grpSpPr>
        <p:sp>
          <p:nvSpPr>
            <p:cNvPr id="9345" name="Google Shape;9345;p7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71"/>
          <p:cNvGrpSpPr/>
          <p:nvPr/>
        </p:nvGrpSpPr>
        <p:grpSpPr>
          <a:xfrm>
            <a:off x="2606306" y="2411710"/>
            <a:ext cx="359106" cy="355525"/>
            <a:chOff x="-49031025" y="3920175"/>
            <a:chExt cx="303350" cy="300325"/>
          </a:xfrm>
        </p:grpSpPr>
        <p:sp>
          <p:nvSpPr>
            <p:cNvPr id="9356" name="Google Shape;9356;p7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1"/>
          <p:cNvGrpSpPr/>
          <p:nvPr/>
        </p:nvGrpSpPr>
        <p:grpSpPr>
          <a:xfrm>
            <a:off x="1322411" y="2904744"/>
            <a:ext cx="356176" cy="354341"/>
            <a:chOff x="-47155575" y="3200500"/>
            <a:chExt cx="300875" cy="299325"/>
          </a:xfrm>
        </p:grpSpPr>
        <p:sp>
          <p:nvSpPr>
            <p:cNvPr id="9363" name="Google Shape;9363;p7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71"/>
          <p:cNvGrpSpPr/>
          <p:nvPr/>
        </p:nvGrpSpPr>
        <p:grpSpPr>
          <a:xfrm>
            <a:off x="1322870" y="3341092"/>
            <a:ext cx="355258" cy="355258"/>
            <a:chOff x="-47154800" y="3569100"/>
            <a:chExt cx="300100" cy="300100"/>
          </a:xfrm>
        </p:grpSpPr>
        <p:sp>
          <p:nvSpPr>
            <p:cNvPr id="9370" name="Google Shape;9370;p7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71"/>
          <p:cNvGrpSpPr/>
          <p:nvPr/>
        </p:nvGrpSpPr>
        <p:grpSpPr>
          <a:xfrm>
            <a:off x="1323343" y="3779305"/>
            <a:ext cx="354311" cy="353423"/>
            <a:chOff x="-47154000" y="3939275"/>
            <a:chExt cx="299300" cy="298550"/>
          </a:xfrm>
        </p:grpSpPr>
        <p:sp>
          <p:nvSpPr>
            <p:cNvPr id="9377" name="Google Shape;9377;p7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71"/>
          <p:cNvGrpSpPr/>
          <p:nvPr/>
        </p:nvGrpSpPr>
        <p:grpSpPr>
          <a:xfrm>
            <a:off x="3548633" y="2904744"/>
            <a:ext cx="312375" cy="354341"/>
            <a:chOff x="-45286550" y="3200500"/>
            <a:chExt cx="263875" cy="299325"/>
          </a:xfrm>
        </p:grpSpPr>
        <p:sp>
          <p:nvSpPr>
            <p:cNvPr id="9382" name="Google Shape;9382;p7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71"/>
          <p:cNvGrpSpPr/>
          <p:nvPr/>
        </p:nvGrpSpPr>
        <p:grpSpPr>
          <a:xfrm>
            <a:off x="3548633" y="3342039"/>
            <a:ext cx="312375" cy="354311"/>
            <a:chOff x="-45286550" y="3569900"/>
            <a:chExt cx="263875" cy="299300"/>
          </a:xfrm>
        </p:grpSpPr>
        <p:sp>
          <p:nvSpPr>
            <p:cNvPr id="9386" name="Google Shape;9386;p7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1"/>
          <p:cNvGrpSpPr/>
          <p:nvPr/>
        </p:nvGrpSpPr>
        <p:grpSpPr>
          <a:xfrm>
            <a:off x="3559820" y="3778388"/>
            <a:ext cx="290001" cy="355258"/>
            <a:chOff x="-45277900" y="3938500"/>
            <a:chExt cx="244975" cy="300100"/>
          </a:xfrm>
        </p:grpSpPr>
        <p:sp>
          <p:nvSpPr>
            <p:cNvPr id="9393" name="Google Shape;9393;p7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71"/>
          <p:cNvGrpSpPr/>
          <p:nvPr/>
        </p:nvGrpSpPr>
        <p:grpSpPr>
          <a:xfrm>
            <a:off x="2645769" y="4247490"/>
            <a:ext cx="355258" cy="355258"/>
            <a:chOff x="-44502875" y="3576975"/>
            <a:chExt cx="300100" cy="300100"/>
          </a:xfrm>
        </p:grpSpPr>
        <p:sp>
          <p:nvSpPr>
            <p:cNvPr id="9398" name="Google Shape;9398;p7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71"/>
          <p:cNvGrpSpPr/>
          <p:nvPr/>
        </p:nvGrpSpPr>
        <p:grpSpPr>
          <a:xfrm>
            <a:off x="4858968" y="1532275"/>
            <a:ext cx="356221" cy="354973"/>
            <a:chOff x="-13947000" y="3212800"/>
            <a:chExt cx="353675" cy="352400"/>
          </a:xfrm>
        </p:grpSpPr>
        <p:sp>
          <p:nvSpPr>
            <p:cNvPr id="9402" name="Google Shape;9402;p71"/>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1"/>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71"/>
          <p:cNvGrpSpPr/>
          <p:nvPr/>
        </p:nvGrpSpPr>
        <p:grpSpPr>
          <a:xfrm>
            <a:off x="4858981" y="1973145"/>
            <a:ext cx="356196" cy="354670"/>
            <a:chOff x="-13946200" y="3647075"/>
            <a:chExt cx="353650" cy="352100"/>
          </a:xfrm>
        </p:grpSpPr>
        <p:sp>
          <p:nvSpPr>
            <p:cNvPr id="9405" name="Google Shape;9405;p71"/>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1"/>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1"/>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1"/>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1"/>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1"/>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1" name="Google Shape;9411;p71"/>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2" name="Google Shape;9412;p71"/>
          <p:cNvGrpSpPr/>
          <p:nvPr/>
        </p:nvGrpSpPr>
        <p:grpSpPr>
          <a:xfrm>
            <a:off x="6642374" y="1532628"/>
            <a:ext cx="357002" cy="354267"/>
            <a:chOff x="-12163025" y="3214275"/>
            <a:chExt cx="354450" cy="351700"/>
          </a:xfrm>
        </p:grpSpPr>
        <p:sp>
          <p:nvSpPr>
            <p:cNvPr id="9413" name="Google Shape;9413;p71"/>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1"/>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1"/>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71"/>
          <p:cNvGrpSpPr/>
          <p:nvPr/>
        </p:nvGrpSpPr>
        <p:grpSpPr>
          <a:xfrm>
            <a:off x="6643154" y="1972365"/>
            <a:ext cx="355441" cy="356232"/>
            <a:chOff x="-12160675" y="3647875"/>
            <a:chExt cx="352900" cy="353650"/>
          </a:xfrm>
        </p:grpSpPr>
        <p:sp>
          <p:nvSpPr>
            <p:cNvPr id="9417" name="Google Shape;9417;p71"/>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1"/>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1"/>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1"/>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1"/>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1"/>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1"/>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71"/>
          <p:cNvGrpSpPr/>
          <p:nvPr/>
        </p:nvGrpSpPr>
        <p:grpSpPr>
          <a:xfrm>
            <a:off x="6653870" y="2416821"/>
            <a:ext cx="354635" cy="356232"/>
            <a:chOff x="-12160675" y="4081850"/>
            <a:chExt cx="352100" cy="353650"/>
          </a:xfrm>
        </p:grpSpPr>
        <p:sp>
          <p:nvSpPr>
            <p:cNvPr id="9425" name="Google Shape;9425;p71"/>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1"/>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1"/>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1"/>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1"/>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1"/>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71"/>
          <p:cNvGrpSpPr/>
          <p:nvPr/>
        </p:nvGrpSpPr>
        <p:grpSpPr>
          <a:xfrm>
            <a:off x="4858836" y="2891264"/>
            <a:ext cx="355416" cy="355652"/>
            <a:chOff x="-10391650" y="3180600"/>
            <a:chExt cx="352875" cy="353075"/>
          </a:xfrm>
        </p:grpSpPr>
        <p:sp>
          <p:nvSpPr>
            <p:cNvPr id="9432" name="Google Shape;9432;p71"/>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1"/>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1"/>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1"/>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1"/>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1"/>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71"/>
          <p:cNvGrpSpPr/>
          <p:nvPr/>
        </p:nvGrpSpPr>
        <p:grpSpPr>
          <a:xfrm>
            <a:off x="4858835" y="3368062"/>
            <a:ext cx="354635" cy="353890"/>
            <a:chOff x="-10390875" y="3616350"/>
            <a:chExt cx="352100" cy="351325"/>
          </a:xfrm>
        </p:grpSpPr>
        <p:sp>
          <p:nvSpPr>
            <p:cNvPr id="9439" name="Google Shape;9439;p71"/>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1"/>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1"/>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71"/>
          <p:cNvGrpSpPr/>
          <p:nvPr/>
        </p:nvGrpSpPr>
        <p:grpSpPr>
          <a:xfrm>
            <a:off x="7525810" y="2892727"/>
            <a:ext cx="312585" cy="354670"/>
            <a:chOff x="-10370400" y="4049550"/>
            <a:chExt cx="310350" cy="352100"/>
          </a:xfrm>
        </p:grpSpPr>
        <p:sp>
          <p:nvSpPr>
            <p:cNvPr id="9443" name="Google Shape;9443;p71"/>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1"/>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1"/>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1"/>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1"/>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71"/>
          <p:cNvGrpSpPr/>
          <p:nvPr/>
        </p:nvGrpSpPr>
        <p:grpSpPr>
          <a:xfrm>
            <a:off x="6630066" y="2891668"/>
            <a:ext cx="379236" cy="354847"/>
            <a:chOff x="-8674650" y="3210975"/>
            <a:chExt cx="376525" cy="352275"/>
          </a:xfrm>
        </p:grpSpPr>
        <p:sp>
          <p:nvSpPr>
            <p:cNvPr id="9449" name="Google Shape;9449;p71"/>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1"/>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1"/>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1"/>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1"/>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1"/>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5" name="Google Shape;9455;p71"/>
          <p:cNvGrpSpPr/>
          <p:nvPr/>
        </p:nvGrpSpPr>
        <p:grpSpPr>
          <a:xfrm>
            <a:off x="5301563" y="1531633"/>
            <a:ext cx="356221" cy="356257"/>
            <a:chOff x="-13512225" y="3211525"/>
            <a:chExt cx="353675" cy="353675"/>
          </a:xfrm>
        </p:grpSpPr>
        <p:sp>
          <p:nvSpPr>
            <p:cNvPr id="9456" name="Google Shape;9456;p71"/>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1"/>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1"/>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1"/>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1"/>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71"/>
          <p:cNvGrpSpPr/>
          <p:nvPr/>
        </p:nvGrpSpPr>
        <p:grpSpPr>
          <a:xfrm>
            <a:off x="5301563" y="1973145"/>
            <a:ext cx="356221" cy="354670"/>
            <a:chOff x="-13512225" y="3647075"/>
            <a:chExt cx="353675" cy="352100"/>
          </a:xfrm>
        </p:grpSpPr>
        <p:sp>
          <p:nvSpPr>
            <p:cNvPr id="9462" name="Google Shape;9462;p71"/>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1"/>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1"/>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1"/>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1"/>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1"/>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1"/>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1"/>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1"/>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1"/>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71"/>
          <p:cNvGrpSpPr/>
          <p:nvPr/>
        </p:nvGrpSpPr>
        <p:grpSpPr>
          <a:xfrm>
            <a:off x="5311876" y="2417211"/>
            <a:ext cx="356221" cy="355451"/>
            <a:chOff x="-13512225" y="4080275"/>
            <a:chExt cx="353675" cy="352875"/>
          </a:xfrm>
        </p:grpSpPr>
        <p:sp>
          <p:nvSpPr>
            <p:cNvPr id="9473" name="Google Shape;9473;p71"/>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1"/>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1"/>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1"/>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1"/>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1"/>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1"/>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1"/>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1"/>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1"/>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1"/>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71"/>
          <p:cNvGrpSpPr/>
          <p:nvPr/>
        </p:nvGrpSpPr>
        <p:grpSpPr>
          <a:xfrm>
            <a:off x="7084956" y="1564572"/>
            <a:ext cx="356196" cy="290379"/>
            <a:chOff x="-11728250" y="3245400"/>
            <a:chExt cx="353650" cy="288275"/>
          </a:xfrm>
        </p:grpSpPr>
        <p:sp>
          <p:nvSpPr>
            <p:cNvPr id="9485" name="Google Shape;9485;p71"/>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1"/>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1"/>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1"/>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1"/>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0" name="Google Shape;9490;p71"/>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1" name="Google Shape;9491;p71"/>
          <p:cNvGrpSpPr/>
          <p:nvPr/>
        </p:nvGrpSpPr>
        <p:grpSpPr>
          <a:xfrm>
            <a:off x="7083760" y="1971660"/>
            <a:ext cx="358588" cy="357642"/>
            <a:chOff x="-11729050" y="3646475"/>
            <a:chExt cx="356025" cy="355050"/>
          </a:xfrm>
        </p:grpSpPr>
        <p:sp>
          <p:nvSpPr>
            <p:cNvPr id="9492" name="Google Shape;9492;p71"/>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1"/>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1"/>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1"/>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1"/>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1"/>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1"/>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1"/>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1"/>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1"/>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1"/>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1"/>
          <p:cNvGrpSpPr/>
          <p:nvPr/>
        </p:nvGrpSpPr>
        <p:grpSpPr>
          <a:xfrm>
            <a:off x="7117464" y="2417211"/>
            <a:ext cx="311804" cy="355451"/>
            <a:chOff x="-11703850" y="4081850"/>
            <a:chExt cx="309575" cy="352875"/>
          </a:xfrm>
        </p:grpSpPr>
        <p:sp>
          <p:nvSpPr>
            <p:cNvPr id="9504" name="Google Shape;9504;p71"/>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1"/>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1"/>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1"/>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1"/>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1"/>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1"/>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1"/>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71"/>
          <p:cNvGrpSpPr/>
          <p:nvPr/>
        </p:nvGrpSpPr>
        <p:grpSpPr>
          <a:xfrm>
            <a:off x="5306120" y="2891364"/>
            <a:ext cx="357002" cy="355451"/>
            <a:chOff x="-9958475" y="3180025"/>
            <a:chExt cx="354450" cy="352875"/>
          </a:xfrm>
        </p:grpSpPr>
        <p:sp>
          <p:nvSpPr>
            <p:cNvPr id="9513" name="Google Shape;9513;p71"/>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1"/>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1"/>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71"/>
          <p:cNvGrpSpPr/>
          <p:nvPr/>
        </p:nvGrpSpPr>
        <p:grpSpPr>
          <a:xfrm>
            <a:off x="5315247" y="3367345"/>
            <a:ext cx="337966" cy="355325"/>
            <a:chOff x="-9949025" y="3615575"/>
            <a:chExt cx="335550" cy="352750"/>
          </a:xfrm>
        </p:grpSpPr>
        <p:sp>
          <p:nvSpPr>
            <p:cNvPr id="9517" name="Google Shape;9517;p71"/>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1"/>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1"/>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71"/>
          <p:cNvGrpSpPr/>
          <p:nvPr/>
        </p:nvGrpSpPr>
        <p:grpSpPr>
          <a:xfrm>
            <a:off x="7950093" y="2890851"/>
            <a:ext cx="360175" cy="358423"/>
            <a:chOff x="-9961625" y="4048175"/>
            <a:chExt cx="357600" cy="355825"/>
          </a:xfrm>
        </p:grpSpPr>
        <p:sp>
          <p:nvSpPr>
            <p:cNvPr id="9521" name="Google Shape;9521;p71"/>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1"/>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1"/>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1"/>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1"/>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1"/>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71"/>
          <p:cNvGrpSpPr/>
          <p:nvPr/>
        </p:nvGrpSpPr>
        <p:grpSpPr>
          <a:xfrm>
            <a:off x="6636814" y="3366363"/>
            <a:ext cx="364959" cy="357289"/>
            <a:chOff x="-8680950" y="3624225"/>
            <a:chExt cx="362350" cy="354700"/>
          </a:xfrm>
        </p:grpSpPr>
        <p:sp>
          <p:nvSpPr>
            <p:cNvPr id="9528" name="Google Shape;9528;p71"/>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1"/>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1"/>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1"/>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1"/>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1"/>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1"/>
          <p:cNvGrpSpPr/>
          <p:nvPr/>
        </p:nvGrpSpPr>
        <p:grpSpPr>
          <a:xfrm>
            <a:off x="5773058" y="1532024"/>
            <a:ext cx="313365" cy="355476"/>
            <a:chOff x="-13056975" y="3212300"/>
            <a:chExt cx="311125" cy="352900"/>
          </a:xfrm>
        </p:grpSpPr>
        <p:sp>
          <p:nvSpPr>
            <p:cNvPr id="9535" name="Google Shape;9535;p71"/>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1"/>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1"/>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1"/>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71"/>
          <p:cNvGrpSpPr/>
          <p:nvPr/>
        </p:nvGrpSpPr>
        <p:grpSpPr>
          <a:xfrm>
            <a:off x="5750446" y="1972818"/>
            <a:ext cx="358588" cy="355325"/>
            <a:chOff x="-13077450" y="3647075"/>
            <a:chExt cx="356025" cy="352750"/>
          </a:xfrm>
        </p:grpSpPr>
        <p:sp>
          <p:nvSpPr>
            <p:cNvPr id="9540" name="Google Shape;9540;p71"/>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1"/>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1"/>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71"/>
          <p:cNvGrpSpPr/>
          <p:nvPr/>
        </p:nvGrpSpPr>
        <p:grpSpPr>
          <a:xfrm>
            <a:off x="5761552" y="2416418"/>
            <a:ext cx="357002" cy="357037"/>
            <a:chOff x="-13079025" y="4079475"/>
            <a:chExt cx="354450" cy="354450"/>
          </a:xfrm>
        </p:grpSpPr>
        <p:sp>
          <p:nvSpPr>
            <p:cNvPr id="9544" name="Google Shape;9544;p71"/>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1"/>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1"/>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1"/>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71"/>
          <p:cNvGrpSpPr/>
          <p:nvPr/>
        </p:nvGrpSpPr>
        <p:grpSpPr>
          <a:xfrm>
            <a:off x="7534619" y="1532427"/>
            <a:ext cx="356221" cy="354670"/>
            <a:chOff x="-11292700" y="3213875"/>
            <a:chExt cx="353675" cy="352100"/>
          </a:xfrm>
        </p:grpSpPr>
        <p:sp>
          <p:nvSpPr>
            <p:cNvPr id="9549" name="Google Shape;9549;p71"/>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1"/>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1"/>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1"/>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1"/>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1"/>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1"/>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71"/>
          <p:cNvGrpSpPr/>
          <p:nvPr/>
        </p:nvGrpSpPr>
        <p:grpSpPr>
          <a:xfrm>
            <a:off x="7528677" y="1972365"/>
            <a:ext cx="368106" cy="356232"/>
            <a:chOff x="-11299000" y="3647875"/>
            <a:chExt cx="365475" cy="353650"/>
          </a:xfrm>
        </p:grpSpPr>
        <p:sp>
          <p:nvSpPr>
            <p:cNvPr id="9557" name="Google Shape;9557;p71"/>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1"/>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1"/>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1"/>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1"/>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1"/>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71"/>
          <p:cNvGrpSpPr/>
          <p:nvPr/>
        </p:nvGrpSpPr>
        <p:grpSpPr>
          <a:xfrm>
            <a:off x="7544139" y="2428316"/>
            <a:ext cx="357808" cy="333240"/>
            <a:chOff x="-11295075" y="4092875"/>
            <a:chExt cx="355250" cy="330825"/>
          </a:xfrm>
        </p:grpSpPr>
        <p:sp>
          <p:nvSpPr>
            <p:cNvPr id="9564" name="Google Shape;9564;p71"/>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1"/>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1"/>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1"/>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1"/>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71"/>
          <p:cNvGrpSpPr/>
          <p:nvPr/>
        </p:nvGrpSpPr>
        <p:grpSpPr>
          <a:xfrm>
            <a:off x="5769739" y="2891364"/>
            <a:ext cx="312585" cy="355451"/>
            <a:chOff x="-9500075" y="3180800"/>
            <a:chExt cx="310350" cy="352875"/>
          </a:xfrm>
        </p:grpSpPr>
        <p:sp>
          <p:nvSpPr>
            <p:cNvPr id="9570" name="Google Shape;9570;p71"/>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1"/>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1"/>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1"/>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1"/>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1"/>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1"/>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1"/>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1"/>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71"/>
          <p:cNvGrpSpPr/>
          <p:nvPr/>
        </p:nvGrpSpPr>
        <p:grpSpPr>
          <a:xfrm>
            <a:off x="5747530" y="3366879"/>
            <a:ext cx="356221" cy="356257"/>
            <a:chOff x="-9523700" y="3614000"/>
            <a:chExt cx="353675" cy="353675"/>
          </a:xfrm>
        </p:grpSpPr>
        <p:sp>
          <p:nvSpPr>
            <p:cNvPr id="9580" name="Google Shape;9580;p71"/>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1"/>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1"/>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1"/>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1"/>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1"/>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1"/>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1"/>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1"/>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71"/>
          <p:cNvGrpSpPr/>
          <p:nvPr/>
        </p:nvGrpSpPr>
        <p:grpSpPr>
          <a:xfrm>
            <a:off x="7532481" y="3389521"/>
            <a:ext cx="356221" cy="354670"/>
            <a:chOff x="-9523700" y="4049550"/>
            <a:chExt cx="353675" cy="352100"/>
          </a:xfrm>
        </p:grpSpPr>
        <p:sp>
          <p:nvSpPr>
            <p:cNvPr id="9590" name="Google Shape;9590;p71"/>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1"/>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1"/>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1"/>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1"/>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1"/>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1"/>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71"/>
          <p:cNvGrpSpPr/>
          <p:nvPr/>
        </p:nvGrpSpPr>
        <p:grpSpPr>
          <a:xfrm>
            <a:off x="7088596" y="3389494"/>
            <a:ext cx="357002" cy="311029"/>
            <a:chOff x="-8209150" y="3659675"/>
            <a:chExt cx="354450" cy="308775"/>
          </a:xfrm>
        </p:grpSpPr>
        <p:sp>
          <p:nvSpPr>
            <p:cNvPr id="9598" name="Google Shape;9598;p71"/>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1"/>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1"/>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1"/>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1"/>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1"/>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71"/>
          <p:cNvGrpSpPr/>
          <p:nvPr/>
        </p:nvGrpSpPr>
        <p:grpSpPr>
          <a:xfrm>
            <a:off x="6191845" y="1532024"/>
            <a:ext cx="356221" cy="355476"/>
            <a:chOff x="-12643475" y="3212300"/>
            <a:chExt cx="353675" cy="352900"/>
          </a:xfrm>
        </p:grpSpPr>
        <p:sp>
          <p:nvSpPr>
            <p:cNvPr id="9605" name="Google Shape;9605;p71"/>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1"/>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1"/>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1"/>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1"/>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1"/>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1"/>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1"/>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1"/>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1"/>
          <p:cNvGrpSpPr/>
          <p:nvPr/>
        </p:nvGrpSpPr>
        <p:grpSpPr>
          <a:xfrm>
            <a:off x="6191845" y="1983798"/>
            <a:ext cx="356221" cy="333366"/>
            <a:chOff x="-12643475" y="3657325"/>
            <a:chExt cx="353675" cy="330950"/>
          </a:xfrm>
        </p:grpSpPr>
        <p:sp>
          <p:nvSpPr>
            <p:cNvPr id="9615" name="Google Shape;9615;p71"/>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1"/>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1"/>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1"/>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1"/>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1"/>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71"/>
          <p:cNvGrpSpPr/>
          <p:nvPr/>
        </p:nvGrpSpPr>
        <p:grpSpPr>
          <a:xfrm>
            <a:off x="6202157" y="2418407"/>
            <a:ext cx="356221" cy="353059"/>
            <a:chOff x="-12643475" y="4081850"/>
            <a:chExt cx="353675" cy="350500"/>
          </a:xfrm>
        </p:grpSpPr>
        <p:sp>
          <p:nvSpPr>
            <p:cNvPr id="9622" name="Google Shape;9622;p71"/>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1"/>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1"/>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1"/>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71"/>
          <p:cNvGrpSpPr/>
          <p:nvPr/>
        </p:nvGrpSpPr>
        <p:grpSpPr>
          <a:xfrm>
            <a:off x="7974847" y="1532427"/>
            <a:ext cx="355416" cy="354670"/>
            <a:chOff x="-10857925" y="3213875"/>
            <a:chExt cx="352875" cy="352100"/>
          </a:xfrm>
        </p:grpSpPr>
        <p:sp>
          <p:nvSpPr>
            <p:cNvPr id="9627" name="Google Shape;9627;p71"/>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1"/>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1"/>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1"/>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1"/>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1"/>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1"/>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1"/>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1"/>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1"/>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7" name="Google Shape;9637;p71"/>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8" name="Google Shape;9638;p71"/>
          <p:cNvGrpSpPr/>
          <p:nvPr/>
        </p:nvGrpSpPr>
        <p:grpSpPr>
          <a:xfrm>
            <a:off x="7984757" y="2428316"/>
            <a:ext cx="356221" cy="333240"/>
            <a:chOff x="-10858725" y="4092875"/>
            <a:chExt cx="353675" cy="330825"/>
          </a:xfrm>
        </p:grpSpPr>
        <p:sp>
          <p:nvSpPr>
            <p:cNvPr id="9639" name="Google Shape;9639;p71"/>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1"/>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1"/>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1"/>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1"/>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1"/>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71"/>
          <p:cNvGrpSpPr/>
          <p:nvPr/>
        </p:nvGrpSpPr>
        <p:grpSpPr>
          <a:xfrm>
            <a:off x="6191762" y="2891855"/>
            <a:ext cx="356096" cy="354469"/>
            <a:chOff x="-9089725" y="3180200"/>
            <a:chExt cx="353550" cy="351900"/>
          </a:xfrm>
        </p:grpSpPr>
        <p:sp>
          <p:nvSpPr>
            <p:cNvPr id="9646" name="Google Shape;9646;p71"/>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1"/>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71"/>
          <p:cNvGrpSpPr/>
          <p:nvPr/>
        </p:nvGrpSpPr>
        <p:grpSpPr>
          <a:xfrm>
            <a:off x="6243280" y="3367282"/>
            <a:ext cx="252278" cy="355451"/>
            <a:chOff x="-9039300" y="3614000"/>
            <a:chExt cx="250475" cy="352875"/>
          </a:xfrm>
        </p:grpSpPr>
        <p:sp>
          <p:nvSpPr>
            <p:cNvPr id="9649" name="Google Shape;9649;p71"/>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1"/>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71"/>
          <p:cNvGrpSpPr/>
          <p:nvPr/>
        </p:nvGrpSpPr>
        <p:grpSpPr>
          <a:xfrm>
            <a:off x="7975246" y="3389521"/>
            <a:ext cx="354635" cy="354670"/>
            <a:chOff x="-9088150" y="4049550"/>
            <a:chExt cx="352100" cy="352100"/>
          </a:xfrm>
        </p:grpSpPr>
        <p:sp>
          <p:nvSpPr>
            <p:cNvPr id="9652" name="Google Shape;9652;p71"/>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1"/>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1"/>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1"/>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1"/>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1"/>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71"/>
          <p:cNvGrpSpPr/>
          <p:nvPr/>
        </p:nvGrpSpPr>
        <p:grpSpPr>
          <a:xfrm>
            <a:off x="7109610" y="2891754"/>
            <a:ext cx="315757" cy="354670"/>
            <a:chOff x="-8191825" y="3174500"/>
            <a:chExt cx="313500" cy="352100"/>
          </a:xfrm>
        </p:grpSpPr>
        <p:sp>
          <p:nvSpPr>
            <p:cNvPr id="9659" name="Google Shape;9659;p71"/>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1"/>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1"/>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65"/>
        <p:cNvGrpSpPr/>
        <p:nvPr/>
      </p:nvGrpSpPr>
      <p:grpSpPr>
        <a:xfrm>
          <a:off x="0" y="0"/>
          <a:ext cx="0" cy="0"/>
          <a:chOff x="0" y="0"/>
          <a:chExt cx="0" cy="0"/>
        </a:xfrm>
      </p:grpSpPr>
      <p:sp>
        <p:nvSpPr>
          <p:cNvPr id="9666" name="Google Shape;9666;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667" name="Google Shape;9667;p72"/>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8" name="Google Shape;9668;p72"/>
          <p:cNvGrpSpPr/>
          <p:nvPr/>
        </p:nvGrpSpPr>
        <p:grpSpPr>
          <a:xfrm>
            <a:off x="748855" y="2243507"/>
            <a:ext cx="452798" cy="449473"/>
            <a:chOff x="-21322300" y="3693325"/>
            <a:chExt cx="306400" cy="304150"/>
          </a:xfrm>
        </p:grpSpPr>
        <p:sp>
          <p:nvSpPr>
            <p:cNvPr id="9669" name="Google Shape;9669;p72"/>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2"/>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2"/>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2"/>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3" name="Google Shape;9673;p72"/>
          <p:cNvGrpSpPr/>
          <p:nvPr/>
        </p:nvGrpSpPr>
        <p:grpSpPr>
          <a:xfrm>
            <a:off x="748263" y="2810244"/>
            <a:ext cx="453980" cy="422540"/>
            <a:chOff x="-21322300" y="4077125"/>
            <a:chExt cx="307200" cy="285925"/>
          </a:xfrm>
        </p:grpSpPr>
        <p:sp>
          <p:nvSpPr>
            <p:cNvPr id="9674" name="Google Shape;9674;p72"/>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2"/>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2"/>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2"/>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2"/>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2"/>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2"/>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2"/>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2"/>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2"/>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2"/>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2"/>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72"/>
          <p:cNvGrpSpPr/>
          <p:nvPr/>
        </p:nvGrpSpPr>
        <p:grpSpPr>
          <a:xfrm>
            <a:off x="3525440" y="1689128"/>
            <a:ext cx="451653" cy="450212"/>
            <a:chOff x="-19394200" y="3333800"/>
            <a:chExt cx="305625" cy="304650"/>
          </a:xfrm>
        </p:grpSpPr>
        <p:sp>
          <p:nvSpPr>
            <p:cNvPr id="9687" name="Google Shape;9687;p72"/>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2"/>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2"/>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2"/>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2"/>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2"/>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2"/>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2"/>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2"/>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72"/>
          <p:cNvGrpSpPr/>
          <p:nvPr/>
        </p:nvGrpSpPr>
        <p:grpSpPr>
          <a:xfrm>
            <a:off x="3524276" y="2243580"/>
            <a:ext cx="453980" cy="449325"/>
            <a:chOff x="-19396575" y="3708500"/>
            <a:chExt cx="307200" cy="304050"/>
          </a:xfrm>
        </p:grpSpPr>
        <p:sp>
          <p:nvSpPr>
            <p:cNvPr id="9697" name="Google Shape;9697;p72"/>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2"/>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2"/>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72"/>
          <p:cNvGrpSpPr/>
          <p:nvPr/>
        </p:nvGrpSpPr>
        <p:grpSpPr>
          <a:xfrm>
            <a:off x="3518457" y="2796461"/>
            <a:ext cx="465618" cy="450101"/>
            <a:chOff x="-19394200" y="4084200"/>
            <a:chExt cx="315075" cy="304575"/>
          </a:xfrm>
        </p:grpSpPr>
        <p:sp>
          <p:nvSpPr>
            <p:cNvPr id="9701" name="Google Shape;9701;p72"/>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2"/>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2"/>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2"/>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2"/>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2"/>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72"/>
          <p:cNvGrpSpPr/>
          <p:nvPr/>
        </p:nvGrpSpPr>
        <p:grpSpPr>
          <a:xfrm>
            <a:off x="6324167" y="1689001"/>
            <a:ext cx="400447" cy="450470"/>
            <a:chOff x="-17526750" y="3309200"/>
            <a:chExt cx="270975" cy="304825"/>
          </a:xfrm>
        </p:grpSpPr>
        <p:sp>
          <p:nvSpPr>
            <p:cNvPr id="9708" name="Google Shape;9708;p72"/>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2"/>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2"/>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2"/>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2"/>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72"/>
          <p:cNvGrpSpPr/>
          <p:nvPr/>
        </p:nvGrpSpPr>
        <p:grpSpPr>
          <a:xfrm>
            <a:off x="6300319" y="2244173"/>
            <a:ext cx="448143" cy="448143"/>
            <a:chOff x="-17542500" y="3684100"/>
            <a:chExt cx="303250" cy="303250"/>
          </a:xfrm>
        </p:grpSpPr>
        <p:sp>
          <p:nvSpPr>
            <p:cNvPr id="9714" name="Google Shape;9714;p72"/>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2"/>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2"/>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2"/>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2"/>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2"/>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2"/>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72"/>
          <p:cNvGrpSpPr/>
          <p:nvPr/>
        </p:nvGrpSpPr>
        <p:grpSpPr>
          <a:xfrm>
            <a:off x="6299728" y="2810817"/>
            <a:ext cx="449325" cy="421395"/>
            <a:chOff x="-17542500" y="4068450"/>
            <a:chExt cx="304050" cy="285150"/>
          </a:xfrm>
        </p:grpSpPr>
        <p:sp>
          <p:nvSpPr>
            <p:cNvPr id="9722" name="Google Shape;9722;p72"/>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2"/>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2"/>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2"/>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2"/>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2"/>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72"/>
          <p:cNvGrpSpPr/>
          <p:nvPr/>
        </p:nvGrpSpPr>
        <p:grpSpPr>
          <a:xfrm>
            <a:off x="3530150" y="3342211"/>
            <a:ext cx="343404" cy="449325"/>
            <a:chOff x="-15652200" y="3335975"/>
            <a:chExt cx="232375" cy="304050"/>
          </a:xfrm>
        </p:grpSpPr>
        <p:sp>
          <p:nvSpPr>
            <p:cNvPr id="9729" name="Google Shape;9729;p72"/>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2"/>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2"/>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2"/>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2"/>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2"/>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2"/>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2"/>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2"/>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72"/>
          <p:cNvGrpSpPr/>
          <p:nvPr/>
        </p:nvGrpSpPr>
        <p:grpSpPr>
          <a:xfrm>
            <a:off x="1303491" y="1689573"/>
            <a:ext cx="450470" cy="449325"/>
            <a:chOff x="-20946600" y="3317850"/>
            <a:chExt cx="304825" cy="304050"/>
          </a:xfrm>
        </p:grpSpPr>
        <p:sp>
          <p:nvSpPr>
            <p:cNvPr id="9739" name="Google Shape;9739;p72"/>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2"/>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2"/>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2"/>
          <p:cNvGrpSpPr/>
          <p:nvPr/>
        </p:nvGrpSpPr>
        <p:grpSpPr>
          <a:xfrm>
            <a:off x="1304064" y="2243729"/>
            <a:ext cx="449325" cy="449030"/>
            <a:chOff x="-20945825" y="3692175"/>
            <a:chExt cx="304050" cy="303850"/>
          </a:xfrm>
        </p:grpSpPr>
        <p:sp>
          <p:nvSpPr>
            <p:cNvPr id="9743" name="Google Shape;9743;p72"/>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2"/>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2"/>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2"/>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2"/>
          <p:cNvGrpSpPr/>
          <p:nvPr/>
        </p:nvGrpSpPr>
        <p:grpSpPr>
          <a:xfrm>
            <a:off x="1329667" y="2797442"/>
            <a:ext cx="398119" cy="448143"/>
            <a:chOff x="-20930075" y="4066100"/>
            <a:chExt cx="269400" cy="303250"/>
          </a:xfrm>
        </p:grpSpPr>
        <p:sp>
          <p:nvSpPr>
            <p:cNvPr id="9748" name="Google Shape;9748;p72"/>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2"/>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72"/>
          <p:cNvGrpSpPr/>
          <p:nvPr/>
        </p:nvGrpSpPr>
        <p:grpSpPr>
          <a:xfrm>
            <a:off x="4110888" y="1689848"/>
            <a:ext cx="372516" cy="448771"/>
            <a:chOff x="-18994100" y="3334775"/>
            <a:chExt cx="252075" cy="303675"/>
          </a:xfrm>
        </p:grpSpPr>
        <p:sp>
          <p:nvSpPr>
            <p:cNvPr id="9751" name="Google Shape;9751;p72"/>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2"/>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2"/>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2"/>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72"/>
          <p:cNvGrpSpPr/>
          <p:nvPr/>
        </p:nvGrpSpPr>
        <p:grpSpPr>
          <a:xfrm>
            <a:off x="4125445" y="2244743"/>
            <a:ext cx="343404" cy="446998"/>
            <a:chOff x="-18983850" y="3710075"/>
            <a:chExt cx="232375" cy="302475"/>
          </a:xfrm>
        </p:grpSpPr>
        <p:sp>
          <p:nvSpPr>
            <p:cNvPr id="9756" name="Google Shape;9756;p72"/>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2"/>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2"/>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2"/>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72"/>
          <p:cNvGrpSpPr/>
          <p:nvPr/>
        </p:nvGrpSpPr>
        <p:grpSpPr>
          <a:xfrm>
            <a:off x="4071911" y="2797422"/>
            <a:ext cx="450470" cy="448180"/>
            <a:chOff x="-19020075" y="4084200"/>
            <a:chExt cx="304825" cy="303275"/>
          </a:xfrm>
        </p:grpSpPr>
        <p:sp>
          <p:nvSpPr>
            <p:cNvPr id="9761" name="Google Shape;9761;p72"/>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2"/>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2"/>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2"/>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2"/>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2"/>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2"/>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2"/>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2"/>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72"/>
          <p:cNvGrpSpPr/>
          <p:nvPr/>
        </p:nvGrpSpPr>
        <p:grpSpPr>
          <a:xfrm>
            <a:off x="6889176" y="1689001"/>
            <a:ext cx="396937" cy="450470"/>
            <a:chOff x="-17149475" y="3309200"/>
            <a:chExt cx="268600" cy="304825"/>
          </a:xfrm>
        </p:grpSpPr>
        <p:sp>
          <p:nvSpPr>
            <p:cNvPr id="9771" name="Google Shape;9771;p72"/>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2"/>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72"/>
          <p:cNvGrpSpPr/>
          <p:nvPr/>
        </p:nvGrpSpPr>
        <p:grpSpPr>
          <a:xfrm>
            <a:off x="6862982" y="2258120"/>
            <a:ext cx="449325" cy="420249"/>
            <a:chOff x="-17168375" y="3692750"/>
            <a:chExt cx="304050" cy="284375"/>
          </a:xfrm>
        </p:grpSpPr>
        <p:sp>
          <p:nvSpPr>
            <p:cNvPr id="9774" name="Google Shape;9774;p72"/>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2"/>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2"/>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2"/>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2"/>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2"/>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2"/>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72"/>
          <p:cNvGrpSpPr/>
          <p:nvPr/>
        </p:nvGrpSpPr>
        <p:grpSpPr>
          <a:xfrm>
            <a:off x="6859491" y="2796852"/>
            <a:ext cx="456308" cy="449325"/>
            <a:chOff x="-17170750" y="4058800"/>
            <a:chExt cx="308775" cy="304050"/>
          </a:xfrm>
        </p:grpSpPr>
        <p:sp>
          <p:nvSpPr>
            <p:cNvPr id="9782" name="Google Shape;9782;p72"/>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2"/>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2"/>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2"/>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2"/>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2"/>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2"/>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2"/>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2"/>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2"/>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2"/>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2"/>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2"/>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2"/>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2"/>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2"/>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2"/>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72"/>
          <p:cNvGrpSpPr/>
          <p:nvPr/>
        </p:nvGrpSpPr>
        <p:grpSpPr>
          <a:xfrm>
            <a:off x="5721388" y="3343358"/>
            <a:ext cx="450470" cy="446998"/>
            <a:chOff x="-15688425" y="3707725"/>
            <a:chExt cx="304825" cy="302475"/>
          </a:xfrm>
        </p:grpSpPr>
        <p:sp>
          <p:nvSpPr>
            <p:cNvPr id="9800" name="Google Shape;9800;p72"/>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2"/>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2"/>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2"/>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2"/>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2"/>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72"/>
          <p:cNvGrpSpPr/>
          <p:nvPr/>
        </p:nvGrpSpPr>
        <p:grpSpPr>
          <a:xfrm>
            <a:off x="1865544" y="1690441"/>
            <a:ext cx="451653" cy="447589"/>
            <a:chOff x="-20572500" y="3319025"/>
            <a:chExt cx="305625" cy="302875"/>
          </a:xfrm>
        </p:grpSpPr>
        <p:sp>
          <p:nvSpPr>
            <p:cNvPr id="9807" name="Google Shape;9807;p72"/>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2"/>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72"/>
          <p:cNvGrpSpPr/>
          <p:nvPr/>
        </p:nvGrpSpPr>
        <p:grpSpPr>
          <a:xfrm>
            <a:off x="1866708" y="2305410"/>
            <a:ext cx="449325" cy="325670"/>
            <a:chOff x="-20571700" y="3722875"/>
            <a:chExt cx="304050" cy="220375"/>
          </a:xfrm>
        </p:grpSpPr>
        <p:sp>
          <p:nvSpPr>
            <p:cNvPr id="9810" name="Google Shape;9810;p72"/>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2"/>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2"/>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2"/>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2"/>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2"/>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2"/>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72"/>
          <p:cNvGrpSpPr/>
          <p:nvPr/>
        </p:nvGrpSpPr>
        <p:grpSpPr>
          <a:xfrm>
            <a:off x="1866135" y="2796278"/>
            <a:ext cx="450470" cy="450470"/>
            <a:chOff x="-20571700" y="4066875"/>
            <a:chExt cx="304825" cy="304825"/>
          </a:xfrm>
        </p:grpSpPr>
        <p:sp>
          <p:nvSpPr>
            <p:cNvPr id="9818" name="Google Shape;9818;p72"/>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2"/>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2"/>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2"/>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2"/>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2"/>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72"/>
          <p:cNvGrpSpPr/>
          <p:nvPr/>
        </p:nvGrpSpPr>
        <p:grpSpPr>
          <a:xfrm>
            <a:off x="4632837" y="1688259"/>
            <a:ext cx="453980" cy="451948"/>
            <a:chOff x="-18645175" y="3334200"/>
            <a:chExt cx="307200" cy="305825"/>
          </a:xfrm>
        </p:grpSpPr>
        <p:sp>
          <p:nvSpPr>
            <p:cNvPr id="9825" name="Google Shape;9825;p72"/>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2"/>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2"/>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2"/>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2"/>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72"/>
          <p:cNvGrpSpPr/>
          <p:nvPr/>
        </p:nvGrpSpPr>
        <p:grpSpPr>
          <a:xfrm>
            <a:off x="4633429" y="2242989"/>
            <a:ext cx="452798" cy="450507"/>
            <a:chOff x="-18645175" y="3708500"/>
            <a:chExt cx="306400" cy="304850"/>
          </a:xfrm>
        </p:grpSpPr>
        <p:sp>
          <p:nvSpPr>
            <p:cNvPr id="9831" name="Google Shape;9831;p72"/>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2"/>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2"/>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2"/>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2"/>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2"/>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2"/>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2"/>
          <p:cNvGrpSpPr/>
          <p:nvPr/>
        </p:nvGrpSpPr>
        <p:grpSpPr>
          <a:xfrm>
            <a:off x="4631101" y="2795630"/>
            <a:ext cx="457453" cy="451763"/>
            <a:chOff x="-18647525" y="4082625"/>
            <a:chExt cx="309550" cy="305700"/>
          </a:xfrm>
        </p:grpSpPr>
        <p:sp>
          <p:nvSpPr>
            <p:cNvPr id="9839" name="Google Shape;9839;p72"/>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2"/>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2"/>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2"/>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72"/>
          <p:cNvGrpSpPr/>
          <p:nvPr/>
        </p:nvGrpSpPr>
        <p:grpSpPr>
          <a:xfrm>
            <a:off x="7441485" y="1689592"/>
            <a:ext cx="395755" cy="449288"/>
            <a:chOff x="-16775350" y="3309200"/>
            <a:chExt cx="267800" cy="304025"/>
          </a:xfrm>
        </p:grpSpPr>
        <p:sp>
          <p:nvSpPr>
            <p:cNvPr id="9844" name="Google Shape;9844;p72"/>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2"/>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2"/>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2"/>
          <p:cNvGrpSpPr/>
          <p:nvPr/>
        </p:nvGrpSpPr>
        <p:grpSpPr>
          <a:xfrm>
            <a:off x="7441485" y="2241827"/>
            <a:ext cx="395755" cy="452835"/>
            <a:chOff x="-16775350" y="3683300"/>
            <a:chExt cx="267800" cy="306425"/>
          </a:xfrm>
        </p:grpSpPr>
        <p:sp>
          <p:nvSpPr>
            <p:cNvPr id="9848" name="Google Shape;9848;p72"/>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2"/>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2"/>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2"/>
          <p:cNvGrpSpPr/>
          <p:nvPr/>
        </p:nvGrpSpPr>
        <p:grpSpPr>
          <a:xfrm>
            <a:off x="7413536" y="2796870"/>
            <a:ext cx="451653" cy="449288"/>
            <a:chOff x="-16794250" y="4058225"/>
            <a:chExt cx="305625" cy="304025"/>
          </a:xfrm>
        </p:grpSpPr>
        <p:sp>
          <p:nvSpPr>
            <p:cNvPr id="9852" name="Google Shape;9852;p72"/>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2"/>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2"/>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2"/>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2"/>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2"/>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2"/>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2"/>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2"/>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1" name="Google Shape;9861;p72"/>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2" name="Google Shape;9862;p72"/>
          <p:cNvGrpSpPr/>
          <p:nvPr/>
        </p:nvGrpSpPr>
        <p:grpSpPr>
          <a:xfrm>
            <a:off x="2414953" y="1689573"/>
            <a:ext cx="457453" cy="449325"/>
            <a:chOff x="-20199150" y="3317850"/>
            <a:chExt cx="309550" cy="304050"/>
          </a:xfrm>
        </p:grpSpPr>
        <p:sp>
          <p:nvSpPr>
            <p:cNvPr id="9863" name="Google Shape;9863;p72"/>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2"/>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2"/>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2"/>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2"/>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2"/>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2"/>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72"/>
          <p:cNvGrpSpPr/>
          <p:nvPr/>
        </p:nvGrpSpPr>
        <p:grpSpPr>
          <a:xfrm>
            <a:off x="2417281" y="2242861"/>
            <a:ext cx="452798" cy="450766"/>
            <a:chOff x="-20199150" y="3693150"/>
            <a:chExt cx="306400" cy="305025"/>
          </a:xfrm>
        </p:grpSpPr>
        <p:sp>
          <p:nvSpPr>
            <p:cNvPr id="9871" name="Google Shape;9871;p72"/>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2"/>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2"/>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2"/>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2"/>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2"/>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72"/>
          <p:cNvGrpSpPr/>
          <p:nvPr/>
        </p:nvGrpSpPr>
        <p:grpSpPr>
          <a:xfrm>
            <a:off x="2417854" y="2795687"/>
            <a:ext cx="451653" cy="451653"/>
            <a:chOff x="-20197575" y="4066875"/>
            <a:chExt cx="305625" cy="305625"/>
          </a:xfrm>
        </p:grpSpPr>
        <p:sp>
          <p:nvSpPr>
            <p:cNvPr id="9878" name="Google Shape;9878;p72"/>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2"/>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2"/>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2"/>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2"/>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2"/>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2"/>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2"/>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72"/>
          <p:cNvGrpSpPr/>
          <p:nvPr/>
        </p:nvGrpSpPr>
        <p:grpSpPr>
          <a:xfrm>
            <a:off x="5200071" y="1687520"/>
            <a:ext cx="449325" cy="453426"/>
            <a:chOff x="-18271050" y="3333200"/>
            <a:chExt cx="304050" cy="306825"/>
          </a:xfrm>
        </p:grpSpPr>
        <p:sp>
          <p:nvSpPr>
            <p:cNvPr id="9887" name="Google Shape;9887;p72"/>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2"/>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2"/>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2"/>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2"/>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72"/>
          <p:cNvGrpSpPr/>
          <p:nvPr/>
        </p:nvGrpSpPr>
        <p:grpSpPr>
          <a:xfrm>
            <a:off x="5200644" y="2244171"/>
            <a:ext cx="448180" cy="448143"/>
            <a:chOff x="-18270275" y="3710875"/>
            <a:chExt cx="303275" cy="303250"/>
          </a:xfrm>
        </p:grpSpPr>
        <p:sp>
          <p:nvSpPr>
            <p:cNvPr id="9893" name="Google Shape;9893;p72"/>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2"/>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2"/>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2"/>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2"/>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2"/>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72"/>
          <p:cNvGrpSpPr/>
          <p:nvPr/>
        </p:nvGrpSpPr>
        <p:grpSpPr>
          <a:xfrm>
            <a:off x="5254196" y="2797422"/>
            <a:ext cx="341076" cy="448180"/>
            <a:chOff x="-18234025" y="4084200"/>
            <a:chExt cx="230800" cy="303275"/>
          </a:xfrm>
        </p:grpSpPr>
        <p:sp>
          <p:nvSpPr>
            <p:cNvPr id="9900" name="Google Shape;9900;p72"/>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2"/>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2"/>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2"/>
          <p:cNvGrpSpPr/>
          <p:nvPr/>
        </p:nvGrpSpPr>
        <p:grpSpPr>
          <a:xfrm>
            <a:off x="2366751" y="3341641"/>
            <a:ext cx="449325" cy="450470"/>
            <a:chOff x="-16419350" y="3308400"/>
            <a:chExt cx="304050" cy="304825"/>
          </a:xfrm>
        </p:grpSpPr>
        <p:sp>
          <p:nvSpPr>
            <p:cNvPr id="9904" name="Google Shape;9904;p72"/>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2"/>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2"/>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2"/>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2"/>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2"/>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2"/>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72"/>
          <p:cNvGrpSpPr/>
          <p:nvPr/>
        </p:nvGrpSpPr>
        <p:grpSpPr>
          <a:xfrm>
            <a:off x="4638306" y="3340423"/>
            <a:ext cx="395755" cy="452872"/>
            <a:chOff x="-16401225" y="3683275"/>
            <a:chExt cx="267800" cy="306450"/>
          </a:xfrm>
        </p:grpSpPr>
        <p:sp>
          <p:nvSpPr>
            <p:cNvPr id="9912" name="Google Shape;9912;p72"/>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2"/>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2"/>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2"/>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2"/>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2"/>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2"/>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72"/>
          <p:cNvGrpSpPr/>
          <p:nvPr/>
        </p:nvGrpSpPr>
        <p:grpSpPr>
          <a:xfrm>
            <a:off x="8003755" y="2797062"/>
            <a:ext cx="450470" cy="448180"/>
            <a:chOff x="-16419350" y="4058200"/>
            <a:chExt cx="304825" cy="303275"/>
          </a:xfrm>
        </p:grpSpPr>
        <p:sp>
          <p:nvSpPr>
            <p:cNvPr id="9920" name="Google Shape;9920;p72"/>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2"/>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2"/>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2"/>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2"/>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2"/>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2"/>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72"/>
          <p:cNvGrpSpPr/>
          <p:nvPr/>
        </p:nvGrpSpPr>
        <p:grpSpPr>
          <a:xfrm>
            <a:off x="4030643" y="3343080"/>
            <a:ext cx="450507" cy="447589"/>
            <a:chOff x="-15296200" y="3326900"/>
            <a:chExt cx="304850" cy="302875"/>
          </a:xfrm>
        </p:grpSpPr>
        <p:sp>
          <p:nvSpPr>
            <p:cNvPr id="9928" name="Google Shape;9928;p72"/>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2"/>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2"/>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2"/>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2"/>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72"/>
          <p:cNvGrpSpPr/>
          <p:nvPr/>
        </p:nvGrpSpPr>
        <p:grpSpPr>
          <a:xfrm>
            <a:off x="2946296" y="1706881"/>
            <a:ext cx="486566" cy="414708"/>
            <a:chOff x="-19835275" y="3330250"/>
            <a:chExt cx="329250" cy="280625"/>
          </a:xfrm>
        </p:grpSpPr>
        <p:sp>
          <p:nvSpPr>
            <p:cNvPr id="9934" name="Google Shape;9934;p72"/>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2"/>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2"/>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72"/>
          <p:cNvGrpSpPr/>
          <p:nvPr/>
        </p:nvGrpSpPr>
        <p:grpSpPr>
          <a:xfrm>
            <a:off x="2964325" y="2243470"/>
            <a:ext cx="450507" cy="449547"/>
            <a:chOff x="-19822675" y="3692750"/>
            <a:chExt cx="304850" cy="304200"/>
          </a:xfrm>
        </p:grpSpPr>
        <p:sp>
          <p:nvSpPr>
            <p:cNvPr id="9938" name="Google Shape;9938;p72"/>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2"/>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2"/>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2"/>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2"/>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72"/>
          <p:cNvGrpSpPr/>
          <p:nvPr/>
        </p:nvGrpSpPr>
        <p:grpSpPr>
          <a:xfrm>
            <a:off x="2964916" y="2796278"/>
            <a:ext cx="449325" cy="450470"/>
            <a:chOff x="-19822675" y="4066875"/>
            <a:chExt cx="304050" cy="304825"/>
          </a:xfrm>
        </p:grpSpPr>
        <p:sp>
          <p:nvSpPr>
            <p:cNvPr id="9944" name="Google Shape;9944;p72"/>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2"/>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2"/>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2"/>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2"/>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2"/>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72"/>
          <p:cNvGrpSpPr/>
          <p:nvPr/>
        </p:nvGrpSpPr>
        <p:grpSpPr>
          <a:xfrm>
            <a:off x="5773985" y="1689571"/>
            <a:ext cx="399302" cy="449325"/>
            <a:chOff x="-17878825" y="3334400"/>
            <a:chExt cx="270200" cy="304050"/>
          </a:xfrm>
        </p:grpSpPr>
        <p:sp>
          <p:nvSpPr>
            <p:cNvPr id="9951" name="Google Shape;9951;p72"/>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2"/>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2"/>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2"/>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2"/>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2"/>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2"/>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72"/>
          <p:cNvGrpSpPr/>
          <p:nvPr/>
        </p:nvGrpSpPr>
        <p:grpSpPr>
          <a:xfrm>
            <a:off x="5747809" y="2242416"/>
            <a:ext cx="451653" cy="451653"/>
            <a:chOff x="-17896150" y="3709300"/>
            <a:chExt cx="305625" cy="305625"/>
          </a:xfrm>
        </p:grpSpPr>
        <p:sp>
          <p:nvSpPr>
            <p:cNvPr id="9959" name="Google Shape;9959;p72"/>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2"/>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2"/>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2"/>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72"/>
          <p:cNvGrpSpPr/>
          <p:nvPr/>
        </p:nvGrpSpPr>
        <p:grpSpPr>
          <a:xfrm>
            <a:off x="5775740" y="2795686"/>
            <a:ext cx="395792" cy="451653"/>
            <a:chOff x="-17878025" y="4082625"/>
            <a:chExt cx="267825" cy="305625"/>
          </a:xfrm>
        </p:grpSpPr>
        <p:sp>
          <p:nvSpPr>
            <p:cNvPr id="9964" name="Google Shape;9964;p72"/>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2"/>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2"/>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2"/>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2"/>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2"/>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2"/>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1" name="Google Shape;9971;p72"/>
          <p:cNvGrpSpPr/>
          <p:nvPr/>
        </p:nvGrpSpPr>
        <p:grpSpPr>
          <a:xfrm>
            <a:off x="2919632" y="3355015"/>
            <a:ext cx="450507" cy="423722"/>
            <a:chOff x="-16044450" y="3317850"/>
            <a:chExt cx="304850" cy="286725"/>
          </a:xfrm>
        </p:grpSpPr>
        <p:sp>
          <p:nvSpPr>
            <p:cNvPr id="9972" name="Google Shape;9972;p72"/>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2"/>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2"/>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2"/>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6" name="Google Shape;9976;p72"/>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7" name="Google Shape;9977;p72"/>
          <p:cNvGrpSpPr/>
          <p:nvPr/>
        </p:nvGrpSpPr>
        <p:grpSpPr>
          <a:xfrm>
            <a:off x="8042149" y="2243724"/>
            <a:ext cx="373662" cy="449030"/>
            <a:chOff x="-16018450" y="4058400"/>
            <a:chExt cx="252850" cy="303850"/>
          </a:xfrm>
        </p:grpSpPr>
        <p:sp>
          <p:nvSpPr>
            <p:cNvPr id="9978" name="Google Shape;9978;p72"/>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2"/>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2"/>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2"/>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2" name="Google Shape;9982;p72"/>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86"/>
        <p:cNvGrpSpPr/>
        <p:nvPr/>
      </p:nvGrpSpPr>
      <p:grpSpPr>
        <a:xfrm>
          <a:off x="0" y="0"/>
          <a:ext cx="0" cy="0"/>
          <a:chOff x="0" y="0"/>
          <a:chExt cx="0" cy="0"/>
        </a:xfrm>
      </p:grpSpPr>
      <p:sp>
        <p:nvSpPr>
          <p:cNvPr id="9987" name="Google Shape;9987;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988" name="Google Shape;9988;p73"/>
          <p:cNvGrpSpPr/>
          <p:nvPr/>
        </p:nvGrpSpPr>
        <p:grpSpPr>
          <a:xfrm>
            <a:off x="845901" y="1689241"/>
            <a:ext cx="442337" cy="419623"/>
            <a:chOff x="-6696925" y="3272575"/>
            <a:chExt cx="307200" cy="291425"/>
          </a:xfrm>
        </p:grpSpPr>
        <p:sp>
          <p:nvSpPr>
            <p:cNvPr id="9989" name="Google Shape;9989;p73"/>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3"/>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73"/>
          <p:cNvGrpSpPr/>
          <p:nvPr/>
        </p:nvGrpSpPr>
        <p:grpSpPr>
          <a:xfrm>
            <a:off x="845884" y="2204636"/>
            <a:ext cx="442373" cy="420775"/>
            <a:chOff x="-6690625" y="3631325"/>
            <a:chExt cx="307225" cy="292225"/>
          </a:xfrm>
        </p:grpSpPr>
        <p:sp>
          <p:nvSpPr>
            <p:cNvPr id="9992" name="Google Shape;9992;p73"/>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3"/>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3"/>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3"/>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3"/>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3"/>
          <p:cNvGrpSpPr/>
          <p:nvPr/>
        </p:nvGrpSpPr>
        <p:grpSpPr>
          <a:xfrm>
            <a:off x="868005" y="2756972"/>
            <a:ext cx="421927" cy="419371"/>
            <a:chOff x="-6689825" y="3992050"/>
            <a:chExt cx="293025" cy="291250"/>
          </a:xfrm>
        </p:grpSpPr>
        <p:sp>
          <p:nvSpPr>
            <p:cNvPr id="9998" name="Google Shape;9998;p73"/>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3"/>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3"/>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3"/>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3"/>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3"/>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3"/>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3"/>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3"/>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3"/>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3"/>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3"/>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0" name="Google Shape;10010;p73"/>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1" name="Google Shape;10011;p73"/>
          <p:cNvGrpSpPr/>
          <p:nvPr/>
        </p:nvGrpSpPr>
        <p:grpSpPr>
          <a:xfrm>
            <a:off x="3551317" y="2205192"/>
            <a:ext cx="423043" cy="419659"/>
            <a:chOff x="-4837325" y="3612425"/>
            <a:chExt cx="293800" cy="291450"/>
          </a:xfrm>
        </p:grpSpPr>
        <p:sp>
          <p:nvSpPr>
            <p:cNvPr id="10012" name="Google Shape;10012;p73"/>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3"/>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3"/>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73"/>
          <p:cNvGrpSpPr/>
          <p:nvPr/>
        </p:nvGrpSpPr>
        <p:grpSpPr>
          <a:xfrm>
            <a:off x="3564349" y="2756826"/>
            <a:ext cx="420775" cy="419659"/>
            <a:chOff x="-4837325" y="3971575"/>
            <a:chExt cx="292225" cy="291450"/>
          </a:xfrm>
        </p:grpSpPr>
        <p:sp>
          <p:nvSpPr>
            <p:cNvPr id="10016" name="Google Shape;10016;p73"/>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3"/>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3"/>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3"/>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3"/>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3"/>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3"/>
          <p:cNvGrpSpPr/>
          <p:nvPr/>
        </p:nvGrpSpPr>
        <p:grpSpPr>
          <a:xfrm>
            <a:off x="6256364" y="1714185"/>
            <a:ext cx="430998" cy="369730"/>
            <a:chOff x="-3037625" y="3254850"/>
            <a:chExt cx="299325" cy="256775"/>
          </a:xfrm>
        </p:grpSpPr>
        <p:sp>
          <p:nvSpPr>
            <p:cNvPr id="10023" name="Google Shape;10023;p73"/>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3"/>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3"/>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3"/>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73"/>
          <p:cNvGrpSpPr/>
          <p:nvPr/>
        </p:nvGrpSpPr>
        <p:grpSpPr>
          <a:xfrm>
            <a:off x="6260324" y="2204615"/>
            <a:ext cx="423079" cy="420811"/>
            <a:chOff x="-3031325" y="3597450"/>
            <a:chExt cx="293825" cy="292250"/>
          </a:xfrm>
        </p:grpSpPr>
        <p:sp>
          <p:nvSpPr>
            <p:cNvPr id="10028" name="Google Shape;10028;p73"/>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3"/>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3"/>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3"/>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3"/>
          <p:cNvGrpSpPr/>
          <p:nvPr/>
        </p:nvGrpSpPr>
        <p:grpSpPr>
          <a:xfrm>
            <a:off x="6272798" y="2781214"/>
            <a:ext cx="421927" cy="370882"/>
            <a:chOff x="-3030525" y="3973150"/>
            <a:chExt cx="293025" cy="257575"/>
          </a:xfrm>
        </p:grpSpPr>
        <p:sp>
          <p:nvSpPr>
            <p:cNvPr id="10033" name="Google Shape;10033;p73"/>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3"/>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3"/>
          <p:cNvGrpSpPr/>
          <p:nvPr/>
        </p:nvGrpSpPr>
        <p:grpSpPr>
          <a:xfrm>
            <a:off x="1374391" y="3369426"/>
            <a:ext cx="421927" cy="297195"/>
            <a:chOff x="-1199300" y="3279250"/>
            <a:chExt cx="293025" cy="206400"/>
          </a:xfrm>
        </p:grpSpPr>
        <p:sp>
          <p:nvSpPr>
            <p:cNvPr id="10036" name="Google Shape;10036;p73"/>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3"/>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3"/>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3"/>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73"/>
          <p:cNvGrpSpPr/>
          <p:nvPr/>
        </p:nvGrpSpPr>
        <p:grpSpPr>
          <a:xfrm>
            <a:off x="1381477" y="1688773"/>
            <a:ext cx="444605" cy="420559"/>
            <a:chOff x="-6338550" y="3272950"/>
            <a:chExt cx="308775" cy="292075"/>
          </a:xfrm>
        </p:grpSpPr>
        <p:sp>
          <p:nvSpPr>
            <p:cNvPr id="10041" name="Google Shape;10041;p73"/>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3"/>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3"/>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73"/>
          <p:cNvGrpSpPr/>
          <p:nvPr/>
        </p:nvGrpSpPr>
        <p:grpSpPr>
          <a:xfrm>
            <a:off x="1392817" y="2205194"/>
            <a:ext cx="421927" cy="419659"/>
            <a:chOff x="-6329100" y="3632100"/>
            <a:chExt cx="293025" cy="291450"/>
          </a:xfrm>
        </p:grpSpPr>
        <p:sp>
          <p:nvSpPr>
            <p:cNvPr id="10045" name="Google Shape;10045;p73"/>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3"/>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3"/>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73"/>
          <p:cNvGrpSpPr/>
          <p:nvPr/>
        </p:nvGrpSpPr>
        <p:grpSpPr>
          <a:xfrm>
            <a:off x="1405867" y="2756828"/>
            <a:ext cx="419623" cy="419659"/>
            <a:chOff x="-6329875" y="3992050"/>
            <a:chExt cx="291425" cy="291450"/>
          </a:xfrm>
        </p:grpSpPr>
        <p:sp>
          <p:nvSpPr>
            <p:cNvPr id="10049" name="Google Shape;10049;p73"/>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3"/>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3"/>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3"/>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73"/>
          <p:cNvGrpSpPr/>
          <p:nvPr/>
        </p:nvGrpSpPr>
        <p:grpSpPr>
          <a:xfrm>
            <a:off x="4092004" y="1687530"/>
            <a:ext cx="423079" cy="423043"/>
            <a:chOff x="-4478975" y="3251700"/>
            <a:chExt cx="293825" cy="293800"/>
          </a:xfrm>
        </p:grpSpPr>
        <p:sp>
          <p:nvSpPr>
            <p:cNvPr id="10054" name="Google Shape;10054;p73"/>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3"/>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3"/>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3"/>
          <p:cNvGrpSpPr/>
          <p:nvPr/>
        </p:nvGrpSpPr>
        <p:grpSpPr>
          <a:xfrm>
            <a:off x="4092004" y="2205192"/>
            <a:ext cx="423079" cy="419659"/>
            <a:chOff x="-4475825" y="3612425"/>
            <a:chExt cx="293825" cy="291450"/>
          </a:xfrm>
        </p:grpSpPr>
        <p:sp>
          <p:nvSpPr>
            <p:cNvPr id="10058" name="Google Shape;10058;p73"/>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3"/>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3"/>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3"/>
          <p:cNvGrpSpPr/>
          <p:nvPr/>
        </p:nvGrpSpPr>
        <p:grpSpPr>
          <a:xfrm>
            <a:off x="4101077" y="2756844"/>
            <a:ext cx="428730" cy="419623"/>
            <a:chOff x="-4480550" y="3970800"/>
            <a:chExt cx="297750" cy="291425"/>
          </a:xfrm>
        </p:grpSpPr>
        <p:sp>
          <p:nvSpPr>
            <p:cNvPr id="10062" name="Google Shape;10062;p73"/>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3"/>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73"/>
          <p:cNvGrpSpPr/>
          <p:nvPr/>
        </p:nvGrpSpPr>
        <p:grpSpPr>
          <a:xfrm>
            <a:off x="6804910" y="1689221"/>
            <a:ext cx="415123" cy="419659"/>
            <a:chOff x="-2668225" y="3239075"/>
            <a:chExt cx="288300" cy="291450"/>
          </a:xfrm>
        </p:grpSpPr>
        <p:sp>
          <p:nvSpPr>
            <p:cNvPr id="10065" name="Google Shape;10065;p73"/>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3"/>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3"/>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3"/>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3"/>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3"/>
          <p:cNvGrpSpPr/>
          <p:nvPr/>
        </p:nvGrpSpPr>
        <p:grpSpPr>
          <a:xfrm>
            <a:off x="6802066" y="2205191"/>
            <a:ext cx="420811" cy="419659"/>
            <a:chOff x="-2671375" y="3597450"/>
            <a:chExt cx="292250" cy="291450"/>
          </a:xfrm>
        </p:grpSpPr>
        <p:sp>
          <p:nvSpPr>
            <p:cNvPr id="10071" name="Google Shape;10071;p73"/>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3"/>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73"/>
          <p:cNvGrpSpPr/>
          <p:nvPr/>
        </p:nvGrpSpPr>
        <p:grpSpPr>
          <a:xfrm>
            <a:off x="6812849" y="2755691"/>
            <a:ext cx="423043" cy="421927"/>
            <a:chOff x="-2670575" y="3956600"/>
            <a:chExt cx="293800" cy="293025"/>
          </a:xfrm>
        </p:grpSpPr>
        <p:sp>
          <p:nvSpPr>
            <p:cNvPr id="10074" name="Google Shape;10074;p73"/>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3"/>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3"/>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3"/>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3"/>
          <p:cNvGrpSpPr/>
          <p:nvPr/>
        </p:nvGrpSpPr>
        <p:grpSpPr>
          <a:xfrm>
            <a:off x="3070370" y="3311947"/>
            <a:ext cx="426462" cy="418363"/>
            <a:chOff x="-1183550" y="3586525"/>
            <a:chExt cx="296175" cy="290550"/>
          </a:xfrm>
        </p:grpSpPr>
        <p:sp>
          <p:nvSpPr>
            <p:cNvPr id="10079" name="Google Shape;10079;p73"/>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3"/>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3"/>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3"/>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3"/>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3"/>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3"/>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3"/>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3"/>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73"/>
          <p:cNvGrpSpPr/>
          <p:nvPr/>
        </p:nvGrpSpPr>
        <p:grpSpPr>
          <a:xfrm>
            <a:off x="1933980" y="1689799"/>
            <a:ext cx="420811" cy="418507"/>
            <a:chOff x="-5971525" y="3273750"/>
            <a:chExt cx="292250" cy="290650"/>
          </a:xfrm>
        </p:grpSpPr>
        <p:sp>
          <p:nvSpPr>
            <p:cNvPr id="10089" name="Google Shape;10089;p73"/>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3"/>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73"/>
          <p:cNvGrpSpPr/>
          <p:nvPr/>
        </p:nvGrpSpPr>
        <p:grpSpPr>
          <a:xfrm>
            <a:off x="1928310" y="2203826"/>
            <a:ext cx="432150" cy="422395"/>
            <a:chOff x="-5974675" y="3632100"/>
            <a:chExt cx="300125" cy="293350"/>
          </a:xfrm>
        </p:grpSpPr>
        <p:sp>
          <p:nvSpPr>
            <p:cNvPr id="10092" name="Google Shape;10092;p73"/>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3"/>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3"/>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73"/>
          <p:cNvGrpSpPr/>
          <p:nvPr/>
        </p:nvGrpSpPr>
        <p:grpSpPr>
          <a:xfrm>
            <a:off x="1958351" y="2755694"/>
            <a:ext cx="395865" cy="421927"/>
            <a:chOff x="-5971525" y="3990475"/>
            <a:chExt cx="274925" cy="293025"/>
          </a:xfrm>
        </p:grpSpPr>
        <p:sp>
          <p:nvSpPr>
            <p:cNvPr id="10096" name="Google Shape;10096;p73"/>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3"/>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3"/>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3"/>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73"/>
          <p:cNvGrpSpPr/>
          <p:nvPr/>
        </p:nvGrpSpPr>
        <p:grpSpPr>
          <a:xfrm>
            <a:off x="4631558" y="1689798"/>
            <a:ext cx="420775" cy="418507"/>
            <a:chOff x="-4118225" y="3253275"/>
            <a:chExt cx="292225" cy="290650"/>
          </a:xfrm>
        </p:grpSpPr>
        <p:sp>
          <p:nvSpPr>
            <p:cNvPr id="10101" name="Google Shape;10101;p73"/>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3"/>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73"/>
          <p:cNvGrpSpPr/>
          <p:nvPr/>
        </p:nvGrpSpPr>
        <p:grpSpPr>
          <a:xfrm>
            <a:off x="4682008" y="2204922"/>
            <a:ext cx="319874" cy="420199"/>
            <a:chOff x="-4082800" y="3612425"/>
            <a:chExt cx="222150" cy="291825"/>
          </a:xfrm>
        </p:grpSpPr>
        <p:sp>
          <p:nvSpPr>
            <p:cNvPr id="10104" name="Google Shape;10104;p73"/>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3"/>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3"/>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73"/>
          <p:cNvGrpSpPr/>
          <p:nvPr/>
        </p:nvGrpSpPr>
        <p:grpSpPr>
          <a:xfrm>
            <a:off x="4643456" y="2769876"/>
            <a:ext cx="420775" cy="393561"/>
            <a:chOff x="-4118225" y="3990475"/>
            <a:chExt cx="292225" cy="273325"/>
          </a:xfrm>
        </p:grpSpPr>
        <p:sp>
          <p:nvSpPr>
            <p:cNvPr id="10108" name="Google Shape;10108;p73"/>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3"/>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3"/>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3"/>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73"/>
          <p:cNvGrpSpPr/>
          <p:nvPr/>
        </p:nvGrpSpPr>
        <p:grpSpPr>
          <a:xfrm>
            <a:off x="7354110" y="1688087"/>
            <a:ext cx="394713" cy="421927"/>
            <a:chOff x="-2312225" y="3238300"/>
            <a:chExt cx="274125" cy="293025"/>
          </a:xfrm>
        </p:grpSpPr>
        <p:sp>
          <p:nvSpPr>
            <p:cNvPr id="10113" name="Google Shape;10113;p73"/>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3"/>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3"/>
          <p:cNvGrpSpPr/>
          <p:nvPr/>
        </p:nvGrpSpPr>
        <p:grpSpPr>
          <a:xfrm>
            <a:off x="7341062" y="2153586"/>
            <a:ext cx="420811" cy="522864"/>
            <a:chOff x="-2310650" y="3525775"/>
            <a:chExt cx="292250" cy="363125"/>
          </a:xfrm>
        </p:grpSpPr>
        <p:sp>
          <p:nvSpPr>
            <p:cNvPr id="10116" name="Google Shape;10116;p73"/>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3"/>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3"/>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3"/>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3"/>
          <p:cNvGrpSpPr/>
          <p:nvPr/>
        </p:nvGrpSpPr>
        <p:grpSpPr>
          <a:xfrm>
            <a:off x="7351827" y="2756825"/>
            <a:ext cx="423079" cy="419659"/>
            <a:chOff x="-2310650" y="3958175"/>
            <a:chExt cx="293825" cy="291450"/>
          </a:xfrm>
        </p:grpSpPr>
        <p:sp>
          <p:nvSpPr>
            <p:cNvPr id="10121" name="Google Shape;10121;p73"/>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3"/>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3" name="Google Shape;10123;p73"/>
          <p:cNvGrpSpPr/>
          <p:nvPr/>
        </p:nvGrpSpPr>
        <p:grpSpPr>
          <a:xfrm>
            <a:off x="4718688" y="3308459"/>
            <a:ext cx="424159" cy="419659"/>
            <a:chOff x="-1182750" y="3962900"/>
            <a:chExt cx="294575" cy="291450"/>
          </a:xfrm>
        </p:grpSpPr>
        <p:sp>
          <p:nvSpPr>
            <p:cNvPr id="10124" name="Google Shape;10124;p73"/>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3"/>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3"/>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3"/>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3"/>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3"/>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3"/>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73"/>
          <p:cNvGrpSpPr/>
          <p:nvPr/>
        </p:nvGrpSpPr>
        <p:grpSpPr>
          <a:xfrm>
            <a:off x="2471824" y="1689223"/>
            <a:ext cx="424195" cy="419659"/>
            <a:chOff x="-5611575" y="3272950"/>
            <a:chExt cx="294600" cy="291450"/>
          </a:xfrm>
        </p:grpSpPr>
        <p:sp>
          <p:nvSpPr>
            <p:cNvPr id="10132" name="Google Shape;10132;p73"/>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3"/>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3"/>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3"/>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3"/>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73"/>
          <p:cNvGrpSpPr/>
          <p:nvPr/>
        </p:nvGrpSpPr>
        <p:grpSpPr>
          <a:xfrm>
            <a:off x="2471824" y="2205770"/>
            <a:ext cx="424195" cy="418507"/>
            <a:chOff x="-5613150" y="3632900"/>
            <a:chExt cx="294600" cy="290650"/>
          </a:xfrm>
        </p:grpSpPr>
        <p:sp>
          <p:nvSpPr>
            <p:cNvPr id="10138" name="Google Shape;10138;p73"/>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3"/>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73"/>
          <p:cNvGrpSpPr/>
          <p:nvPr/>
        </p:nvGrpSpPr>
        <p:grpSpPr>
          <a:xfrm>
            <a:off x="2483722" y="2756270"/>
            <a:ext cx="424195" cy="420775"/>
            <a:chOff x="-5613150" y="3991275"/>
            <a:chExt cx="294600" cy="292225"/>
          </a:xfrm>
        </p:grpSpPr>
        <p:sp>
          <p:nvSpPr>
            <p:cNvPr id="10141" name="Google Shape;10141;p73"/>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3"/>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3"/>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3"/>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3"/>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3"/>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3"/>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3"/>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3"/>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73"/>
          <p:cNvGrpSpPr/>
          <p:nvPr/>
        </p:nvGrpSpPr>
        <p:grpSpPr>
          <a:xfrm>
            <a:off x="5155210" y="1689438"/>
            <a:ext cx="434634" cy="419227"/>
            <a:chOff x="-3768700" y="3253275"/>
            <a:chExt cx="301850" cy="291150"/>
          </a:xfrm>
        </p:grpSpPr>
        <p:sp>
          <p:nvSpPr>
            <p:cNvPr id="10151" name="Google Shape;10151;p73"/>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3"/>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3"/>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73"/>
          <p:cNvGrpSpPr/>
          <p:nvPr/>
        </p:nvGrpSpPr>
        <p:grpSpPr>
          <a:xfrm>
            <a:off x="5159293" y="2217090"/>
            <a:ext cx="426462" cy="395865"/>
            <a:chOff x="-3808700" y="3628950"/>
            <a:chExt cx="296175" cy="274925"/>
          </a:xfrm>
        </p:grpSpPr>
        <p:sp>
          <p:nvSpPr>
            <p:cNvPr id="10155" name="Google Shape;10155;p73"/>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3"/>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3"/>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73"/>
          <p:cNvGrpSpPr/>
          <p:nvPr/>
        </p:nvGrpSpPr>
        <p:grpSpPr>
          <a:xfrm>
            <a:off x="5224504" y="2756412"/>
            <a:ext cx="419443" cy="420487"/>
            <a:chOff x="-3771675" y="3971775"/>
            <a:chExt cx="291300" cy="292025"/>
          </a:xfrm>
        </p:grpSpPr>
        <p:sp>
          <p:nvSpPr>
            <p:cNvPr id="10159" name="Google Shape;10159;p73"/>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3"/>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3"/>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3"/>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3"/>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3"/>
          <p:cNvGrpSpPr/>
          <p:nvPr/>
        </p:nvGrpSpPr>
        <p:grpSpPr>
          <a:xfrm>
            <a:off x="7885948" y="1716461"/>
            <a:ext cx="420271" cy="320774"/>
            <a:chOff x="-1951475" y="3273100"/>
            <a:chExt cx="291875" cy="222775"/>
          </a:xfrm>
        </p:grpSpPr>
        <p:sp>
          <p:nvSpPr>
            <p:cNvPr id="10165" name="Google Shape;10165;p73"/>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3"/>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3"/>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73"/>
          <p:cNvGrpSpPr/>
          <p:nvPr/>
        </p:nvGrpSpPr>
        <p:grpSpPr>
          <a:xfrm>
            <a:off x="7883429" y="2205191"/>
            <a:ext cx="425310" cy="419659"/>
            <a:chOff x="-1951475" y="3597450"/>
            <a:chExt cx="295375" cy="291450"/>
          </a:xfrm>
        </p:grpSpPr>
        <p:sp>
          <p:nvSpPr>
            <p:cNvPr id="10169" name="Google Shape;10169;p73"/>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3"/>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3"/>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3"/>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3"/>
          <p:cNvGrpSpPr/>
          <p:nvPr/>
        </p:nvGrpSpPr>
        <p:grpSpPr>
          <a:xfrm>
            <a:off x="7885680" y="2756825"/>
            <a:ext cx="444605" cy="419659"/>
            <a:chOff x="-1960150" y="3956600"/>
            <a:chExt cx="308775" cy="291450"/>
          </a:xfrm>
        </p:grpSpPr>
        <p:sp>
          <p:nvSpPr>
            <p:cNvPr id="10174" name="Google Shape;10174;p73"/>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3"/>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3"/>
          <p:cNvGrpSpPr/>
          <p:nvPr/>
        </p:nvGrpSpPr>
        <p:grpSpPr>
          <a:xfrm>
            <a:off x="1939718" y="3307636"/>
            <a:ext cx="420775" cy="420775"/>
            <a:chOff x="-804700" y="3226500"/>
            <a:chExt cx="292225" cy="292225"/>
          </a:xfrm>
        </p:grpSpPr>
        <p:sp>
          <p:nvSpPr>
            <p:cNvPr id="10177" name="Google Shape;10177;p73"/>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3"/>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3"/>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3"/>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3"/>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3"/>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3"/>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73"/>
          <p:cNvGrpSpPr/>
          <p:nvPr/>
        </p:nvGrpSpPr>
        <p:grpSpPr>
          <a:xfrm>
            <a:off x="3019809" y="1688647"/>
            <a:ext cx="420775" cy="420811"/>
            <a:chOff x="-5251625" y="3272950"/>
            <a:chExt cx="292225" cy="292250"/>
          </a:xfrm>
        </p:grpSpPr>
        <p:sp>
          <p:nvSpPr>
            <p:cNvPr id="10185" name="Google Shape;10185;p73"/>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3"/>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3"/>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3"/>
          <p:cNvGrpSpPr/>
          <p:nvPr/>
        </p:nvGrpSpPr>
        <p:grpSpPr>
          <a:xfrm>
            <a:off x="3016407" y="2204348"/>
            <a:ext cx="427578" cy="421351"/>
            <a:chOff x="-5254775" y="3631325"/>
            <a:chExt cx="296950" cy="292625"/>
          </a:xfrm>
        </p:grpSpPr>
        <p:sp>
          <p:nvSpPr>
            <p:cNvPr id="10189" name="Google Shape;10189;p73"/>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3"/>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3"/>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3"/>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3"/>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3"/>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3"/>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3"/>
          <p:cNvGrpSpPr/>
          <p:nvPr/>
        </p:nvGrpSpPr>
        <p:grpSpPr>
          <a:xfrm>
            <a:off x="3032265" y="2756270"/>
            <a:ext cx="419659" cy="420775"/>
            <a:chOff x="-5251625" y="3991275"/>
            <a:chExt cx="291450" cy="292225"/>
          </a:xfrm>
        </p:grpSpPr>
        <p:sp>
          <p:nvSpPr>
            <p:cNvPr id="10197" name="Google Shape;10197;p73"/>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3"/>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3"/>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3"/>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3"/>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3"/>
          <p:cNvGrpSpPr/>
          <p:nvPr/>
        </p:nvGrpSpPr>
        <p:grpSpPr>
          <a:xfrm>
            <a:off x="5772848" y="1689240"/>
            <a:ext cx="319874" cy="419623"/>
            <a:chOff x="-3365275" y="3253275"/>
            <a:chExt cx="222150" cy="291425"/>
          </a:xfrm>
        </p:grpSpPr>
        <p:sp>
          <p:nvSpPr>
            <p:cNvPr id="10203" name="Google Shape;10203;p73"/>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3"/>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73"/>
          <p:cNvGrpSpPr/>
          <p:nvPr/>
        </p:nvGrpSpPr>
        <p:grpSpPr>
          <a:xfrm>
            <a:off x="5746786" y="2204058"/>
            <a:ext cx="371998" cy="421927"/>
            <a:chOff x="-3383375" y="3611625"/>
            <a:chExt cx="258350" cy="293025"/>
          </a:xfrm>
        </p:grpSpPr>
        <p:sp>
          <p:nvSpPr>
            <p:cNvPr id="10206" name="Google Shape;10206;p73"/>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3"/>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73"/>
          <p:cNvGrpSpPr/>
          <p:nvPr/>
        </p:nvGrpSpPr>
        <p:grpSpPr>
          <a:xfrm>
            <a:off x="5809135" y="2756826"/>
            <a:ext cx="271097" cy="419659"/>
            <a:chOff x="-3347950" y="3971575"/>
            <a:chExt cx="188275" cy="291450"/>
          </a:xfrm>
        </p:grpSpPr>
        <p:sp>
          <p:nvSpPr>
            <p:cNvPr id="10209" name="Google Shape;10209;p73"/>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3"/>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3"/>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73"/>
          <p:cNvGrpSpPr/>
          <p:nvPr/>
        </p:nvGrpSpPr>
        <p:grpSpPr>
          <a:xfrm>
            <a:off x="858994" y="3307061"/>
            <a:ext cx="371998" cy="421927"/>
            <a:chOff x="-1575775" y="3238300"/>
            <a:chExt cx="258350" cy="293025"/>
          </a:xfrm>
        </p:grpSpPr>
        <p:sp>
          <p:nvSpPr>
            <p:cNvPr id="10213" name="Google Shape;10213;p73"/>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3"/>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3"/>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3"/>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3"/>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3"/>
          <p:cNvGrpSpPr/>
          <p:nvPr/>
        </p:nvGrpSpPr>
        <p:grpSpPr>
          <a:xfrm>
            <a:off x="2503892" y="3309051"/>
            <a:ext cx="423079" cy="424159"/>
            <a:chOff x="-1591550" y="3597475"/>
            <a:chExt cx="293825" cy="294575"/>
          </a:xfrm>
        </p:grpSpPr>
        <p:sp>
          <p:nvSpPr>
            <p:cNvPr id="10219" name="Google Shape;10219;p73"/>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3"/>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3"/>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73"/>
          <p:cNvGrpSpPr/>
          <p:nvPr/>
        </p:nvGrpSpPr>
        <p:grpSpPr>
          <a:xfrm>
            <a:off x="4153362" y="3318663"/>
            <a:ext cx="421927" cy="399248"/>
            <a:chOff x="-1592325" y="3957400"/>
            <a:chExt cx="293025" cy="277275"/>
          </a:xfrm>
        </p:grpSpPr>
        <p:sp>
          <p:nvSpPr>
            <p:cNvPr id="10223" name="Google Shape;10223;p73"/>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3"/>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3"/>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3"/>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3"/>
          <p:cNvGrpSpPr/>
          <p:nvPr/>
        </p:nvGrpSpPr>
        <p:grpSpPr>
          <a:xfrm>
            <a:off x="3640232" y="3310744"/>
            <a:ext cx="369730" cy="420775"/>
            <a:chOff x="-778700" y="3612425"/>
            <a:chExt cx="256775" cy="292225"/>
          </a:xfrm>
        </p:grpSpPr>
        <p:sp>
          <p:nvSpPr>
            <p:cNvPr id="10228" name="Google Shape;10228;p73"/>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3"/>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3"/>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3"/>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3"/>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3"/>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73"/>
          <p:cNvGrpSpPr/>
          <p:nvPr/>
        </p:nvGrpSpPr>
        <p:grpSpPr>
          <a:xfrm>
            <a:off x="6111733" y="3828305"/>
            <a:ext cx="340731" cy="387641"/>
            <a:chOff x="7728464" y="1561258"/>
            <a:chExt cx="349719" cy="397866"/>
          </a:xfrm>
        </p:grpSpPr>
        <p:sp>
          <p:nvSpPr>
            <p:cNvPr id="10235" name="Google Shape;10235;p73"/>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3"/>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3"/>
          <p:cNvGrpSpPr/>
          <p:nvPr/>
        </p:nvGrpSpPr>
        <p:grpSpPr>
          <a:xfrm>
            <a:off x="4034702" y="3828305"/>
            <a:ext cx="387681" cy="387641"/>
            <a:chOff x="5611350" y="1561258"/>
            <a:chExt cx="397907" cy="397866"/>
          </a:xfrm>
        </p:grpSpPr>
        <p:sp>
          <p:nvSpPr>
            <p:cNvPr id="10238" name="Google Shape;10238;p73"/>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3"/>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3"/>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3"/>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3"/>
          <p:cNvGrpSpPr/>
          <p:nvPr/>
        </p:nvGrpSpPr>
        <p:grpSpPr>
          <a:xfrm>
            <a:off x="4553987" y="3925571"/>
            <a:ext cx="387610" cy="193109"/>
            <a:chOff x="6140660" y="1661097"/>
            <a:chExt cx="397835" cy="198202"/>
          </a:xfrm>
        </p:grpSpPr>
        <p:sp>
          <p:nvSpPr>
            <p:cNvPr id="10243" name="Google Shape;10243;p73"/>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3"/>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3"/>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3"/>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73"/>
          <p:cNvGrpSpPr/>
          <p:nvPr/>
        </p:nvGrpSpPr>
        <p:grpSpPr>
          <a:xfrm>
            <a:off x="5073202" y="3828305"/>
            <a:ext cx="387681" cy="387641"/>
            <a:chOff x="6669907" y="1561258"/>
            <a:chExt cx="397907" cy="397866"/>
          </a:xfrm>
        </p:grpSpPr>
        <p:sp>
          <p:nvSpPr>
            <p:cNvPr id="10248" name="Google Shape;10248;p73"/>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3"/>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3"/>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3"/>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3"/>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73"/>
          <p:cNvGrpSpPr/>
          <p:nvPr/>
        </p:nvGrpSpPr>
        <p:grpSpPr>
          <a:xfrm>
            <a:off x="5592488" y="3828305"/>
            <a:ext cx="387641" cy="387641"/>
            <a:chOff x="7199196" y="1561258"/>
            <a:chExt cx="397866" cy="397866"/>
          </a:xfrm>
        </p:grpSpPr>
        <p:sp>
          <p:nvSpPr>
            <p:cNvPr id="10254" name="Google Shape;10254;p73"/>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3"/>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3"/>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73"/>
          <p:cNvGrpSpPr/>
          <p:nvPr/>
        </p:nvGrpSpPr>
        <p:grpSpPr>
          <a:xfrm>
            <a:off x="1958433" y="3885842"/>
            <a:ext cx="387681" cy="272572"/>
            <a:chOff x="3386036" y="1746339"/>
            <a:chExt cx="397907" cy="279762"/>
          </a:xfrm>
        </p:grpSpPr>
        <p:sp>
          <p:nvSpPr>
            <p:cNvPr id="10258" name="Google Shape;10258;p73"/>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3"/>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3"/>
          <p:cNvGrpSpPr/>
          <p:nvPr/>
        </p:nvGrpSpPr>
        <p:grpSpPr>
          <a:xfrm>
            <a:off x="2996130" y="3828288"/>
            <a:ext cx="387681" cy="387681"/>
            <a:chOff x="4417380" y="1687279"/>
            <a:chExt cx="397907" cy="397907"/>
          </a:xfrm>
        </p:grpSpPr>
        <p:sp>
          <p:nvSpPr>
            <p:cNvPr id="10261" name="Google Shape;10261;p73"/>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3"/>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73"/>
          <p:cNvGrpSpPr/>
          <p:nvPr/>
        </p:nvGrpSpPr>
        <p:grpSpPr>
          <a:xfrm>
            <a:off x="7942611" y="3308537"/>
            <a:ext cx="387661" cy="387661"/>
            <a:chOff x="2869999" y="1687279"/>
            <a:chExt cx="397887" cy="397887"/>
          </a:xfrm>
        </p:grpSpPr>
        <p:sp>
          <p:nvSpPr>
            <p:cNvPr id="10264" name="Google Shape;10264;p73"/>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3"/>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73"/>
          <p:cNvGrpSpPr/>
          <p:nvPr/>
        </p:nvGrpSpPr>
        <p:grpSpPr>
          <a:xfrm>
            <a:off x="2477718" y="3828664"/>
            <a:ext cx="386807" cy="386929"/>
            <a:chOff x="3902887" y="1687655"/>
            <a:chExt cx="397010" cy="397135"/>
          </a:xfrm>
        </p:grpSpPr>
        <p:sp>
          <p:nvSpPr>
            <p:cNvPr id="10267" name="Google Shape;10267;p73"/>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3"/>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73"/>
          <p:cNvGrpSpPr/>
          <p:nvPr/>
        </p:nvGrpSpPr>
        <p:grpSpPr>
          <a:xfrm>
            <a:off x="3515416" y="3828288"/>
            <a:ext cx="387681" cy="387681"/>
            <a:chOff x="4933458" y="1687279"/>
            <a:chExt cx="397907" cy="397907"/>
          </a:xfrm>
        </p:grpSpPr>
        <p:sp>
          <p:nvSpPr>
            <p:cNvPr id="10270" name="Google Shape;10270;p73"/>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3"/>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73"/>
          <p:cNvGrpSpPr/>
          <p:nvPr/>
        </p:nvGrpSpPr>
        <p:grpSpPr>
          <a:xfrm>
            <a:off x="6348367" y="3308537"/>
            <a:ext cx="387661" cy="387661"/>
            <a:chOff x="1379798" y="1723250"/>
            <a:chExt cx="397887" cy="397887"/>
          </a:xfrm>
        </p:grpSpPr>
        <p:sp>
          <p:nvSpPr>
            <p:cNvPr id="10273" name="Google Shape;10273;p73"/>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3"/>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3"/>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3"/>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3"/>
          <p:cNvGrpSpPr/>
          <p:nvPr/>
        </p:nvGrpSpPr>
        <p:grpSpPr>
          <a:xfrm>
            <a:off x="5286246" y="3308537"/>
            <a:ext cx="387681" cy="387661"/>
            <a:chOff x="266768" y="1721375"/>
            <a:chExt cx="397907" cy="397887"/>
          </a:xfrm>
        </p:grpSpPr>
        <p:sp>
          <p:nvSpPr>
            <p:cNvPr id="10278" name="Google Shape;10278;p73"/>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3"/>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73"/>
          <p:cNvGrpSpPr/>
          <p:nvPr/>
        </p:nvGrpSpPr>
        <p:grpSpPr>
          <a:xfrm>
            <a:off x="5817327" y="3308537"/>
            <a:ext cx="387641" cy="387661"/>
            <a:chOff x="864491" y="1723250"/>
            <a:chExt cx="397866" cy="397887"/>
          </a:xfrm>
        </p:grpSpPr>
        <p:sp>
          <p:nvSpPr>
            <p:cNvPr id="10281" name="Google Shape;10281;p7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3"/>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4" name="Google Shape;10284;p73"/>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5" name="Google Shape;10285;p73"/>
          <p:cNvGrpSpPr/>
          <p:nvPr/>
        </p:nvGrpSpPr>
        <p:grpSpPr>
          <a:xfrm>
            <a:off x="7411672" y="3308924"/>
            <a:ext cx="387539" cy="386888"/>
            <a:chOff x="2408992" y="1722875"/>
            <a:chExt cx="397761" cy="397093"/>
          </a:xfrm>
        </p:grpSpPr>
        <p:sp>
          <p:nvSpPr>
            <p:cNvPr id="10286" name="Google Shape;10286;p73"/>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3"/>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0296"/>
        <p:cNvGrpSpPr/>
        <p:nvPr/>
      </p:nvGrpSpPr>
      <p:grpSpPr>
        <a:xfrm>
          <a:off x="0" y="0"/>
          <a:ext cx="0" cy="0"/>
          <a:chOff x="0" y="0"/>
          <a:chExt cx="0" cy="0"/>
        </a:xfrm>
      </p:grpSpPr>
      <p:sp>
        <p:nvSpPr>
          <p:cNvPr id="10297" name="Google Shape;10297;p75"/>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98" name="Google Shape;10298;p75"/>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299" name="Google Shape;10299;p75"/>
          <p:cNvGrpSpPr/>
          <p:nvPr/>
        </p:nvGrpSpPr>
        <p:grpSpPr>
          <a:xfrm>
            <a:off x="3045189" y="1977348"/>
            <a:ext cx="389401" cy="374453"/>
            <a:chOff x="3045189" y="1977348"/>
            <a:chExt cx="389401" cy="374453"/>
          </a:xfrm>
        </p:grpSpPr>
        <p:sp>
          <p:nvSpPr>
            <p:cNvPr id="10300" name="Google Shape;10300;p75"/>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5"/>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5"/>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5"/>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5"/>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5"/>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5"/>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75"/>
          <p:cNvGrpSpPr/>
          <p:nvPr/>
        </p:nvGrpSpPr>
        <p:grpSpPr>
          <a:xfrm>
            <a:off x="3028591" y="2443798"/>
            <a:ext cx="431158" cy="349817"/>
            <a:chOff x="3028591" y="2443798"/>
            <a:chExt cx="431158" cy="349817"/>
          </a:xfrm>
        </p:grpSpPr>
        <p:sp>
          <p:nvSpPr>
            <p:cNvPr id="10308" name="Google Shape;10308;p75"/>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5"/>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5"/>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5"/>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5"/>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5"/>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5"/>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5"/>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5"/>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5"/>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5"/>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5"/>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5"/>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75"/>
          <p:cNvGrpSpPr/>
          <p:nvPr/>
        </p:nvGrpSpPr>
        <p:grpSpPr>
          <a:xfrm>
            <a:off x="3966333" y="1983475"/>
            <a:ext cx="331805" cy="377961"/>
            <a:chOff x="3966333" y="1983475"/>
            <a:chExt cx="331805" cy="377961"/>
          </a:xfrm>
        </p:grpSpPr>
        <p:sp>
          <p:nvSpPr>
            <p:cNvPr id="10322" name="Google Shape;10322;p75"/>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5"/>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5"/>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5"/>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5"/>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5"/>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5"/>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5"/>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5"/>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5"/>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5"/>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5"/>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5"/>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5"/>
          <p:cNvGrpSpPr/>
          <p:nvPr/>
        </p:nvGrpSpPr>
        <p:grpSpPr>
          <a:xfrm>
            <a:off x="3085690" y="2894722"/>
            <a:ext cx="316333" cy="382699"/>
            <a:chOff x="3085690" y="2894722"/>
            <a:chExt cx="316333" cy="382699"/>
          </a:xfrm>
        </p:grpSpPr>
        <p:sp>
          <p:nvSpPr>
            <p:cNvPr id="10336" name="Google Shape;10336;p75"/>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5"/>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5"/>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5"/>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5"/>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5"/>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5"/>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5"/>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5"/>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5"/>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5"/>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5"/>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5"/>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5"/>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5"/>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5"/>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5"/>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5"/>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5"/>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5"/>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75"/>
          <p:cNvGrpSpPr/>
          <p:nvPr/>
        </p:nvGrpSpPr>
        <p:grpSpPr>
          <a:xfrm>
            <a:off x="1736294" y="1531477"/>
            <a:ext cx="336465" cy="336439"/>
            <a:chOff x="1736294" y="1531477"/>
            <a:chExt cx="336465" cy="336439"/>
          </a:xfrm>
        </p:grpSpPr>
        <p:sp>
          <p:nvSpPr>
            <p:cNvPr id="10357" name="Google Shape;10357;p75"/>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5"/>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5"/>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5"/>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5"/>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75"/>
          <p:cNvGrpSpPr/>
          <p:nvPr/>
        </p:nvGrpSpPr>
        <p:grpSpPr>
          <a:xfrm>
            <a:off x="2807344" y="4294985"/>
            <a:ext cx="344764" cy="353692"/>
            <a:chOff x="2807344" y="4294985"/>
            <a:chExt cx="344764" cy="353692"/>
          </a:xfrm>
        </p:grpSpPr>
        <p:sp>
          <p:nvSpPr>
            <p:cNvPr id="10363" name="Google Shape;10363;p75"/>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5"/>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5"/>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5"/>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5"/>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5"/>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5"/>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5"/>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5"/>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5"/>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5"/>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5"/>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5"/>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5"/>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5"/>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5"/>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5"/>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5"/>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5"/>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5"/>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5"/>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5"/>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75"/>
          <p:cNvGrpSpPr/>
          <p:nvPr/>
        </p:nvGrpSpPr>
        <p:grpSpPr>
          <a:xfrm>
            <a:off x="3966830" y="2450002"/>
            <a:ext cx="314945" cy="331753"/>
            <a:chOff x="3966830" y="2450002"/>
            <a:chExt cx="314945" cy="331753"/>
          </a:xfrm>
        </p:grpSpPr>
        <p:sp>
          <p:nvSpPr>
            <p:cNvPr id="10386" name="Google Shape;10386;p75"/>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5"/>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5"/>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5"/>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5"/>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75"/>
          <p:cNvGrpSpPr/>
          <p:nvPr/>
        </p:nvGrpSpPr>
        <p:grpSpPr>
          <a:xfrm>
            <a:off x="1774648" y="1976930"/>
            <a:ext cx="298373" cy="390920"/>
            <a:chOff x="1774648" y="1976930"/>
            <a:chExt cx="298373" cy="390920"/>
          </a:xfrm>
        </p:grpSpPr>
        <p:sp>
          <p:nvSpPr>
            <p:cNvPr id="10392" name="Google Shape;10392;p75"/>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5"/>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5"/>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5"/>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5"/>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5"/>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75"/>
          <p:cNvGrpSpPr/>
          <p:nvPr/>
        </p:nvGrpSpPr>
        <p:grpSpPr>
          <a:xfrm>
            <a:off x="855285" y="2426309"/>
            <a:ext cx="374950" cy="386129"/>
            <a:chOff x="855285" y="2426309"/>
            <a:chExt cx="374950" cy="386129"/>
          </a:xfrm>
        </p:grpSpPr>
        <p:sp>
          <p:nvSpPr>
            <p:cNvPr id="10399" name="Google Shape;10399;p75"/>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5"/>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5"/>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5"/>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5"/>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5"/>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5"/>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5"/>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5"/>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5"/>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5"/>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5"/>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5"/>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75"/>
          <p:cNvGrpSpPr/>
          <p:nvPr/>
        </p:nvGrpSpPr>
        <p:grpSpPr>
          <a:xfrm>
            <a:off x="1300502" y="2442148"/>
            <a:ext cx="364504" cy="370290"/>
            <a:chOff x="1300502" y="2442148"/>
            <a:chExt cx="364504" cy="370290"/>
          </a:xfrm>
        </p:grpSpPr>
        <p:sp>
          <p:nvSpPr>
            <p:cNvPr id="10413" name="Google Shape;10413;p75"/>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5"/>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5"/>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5"/>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5"/>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5"/>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5"/>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5"/>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5"/>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5"/>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5"/>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5"/>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5"/>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5"/>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5"/>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5"/>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5"/>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5"/>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5"/>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75"/>
          <p:cNvGrpSpPr/>
          <p:nvPr/>
        </p:nvGrpSpPr>
        <p:grpSpPr>
          <a:xfrm>
            <a:off x="1757683" y="2438771"/>
            <a:ext cx="330680" cy="356441"/>
            <a:chOff x="1757683" y="2438771"/>
            <a:chExt cx="330680" cy="356441"/>
          </a:xfrm>
        </p:grpSpPr>
        <p:sp>
          <p:nvSpPr>
            <p:cNvPr id="10433" name="Google Shape;10433;p75"/>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5"/>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5"/>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5"/>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5"/>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5"/>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5"/>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5"/>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5"/>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5"/>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75"/>
          <p:cNvGrpSpPr/>
          <p:nvPr/>
        </p:nvGrpSpPr>
        <p:grpSpPr>
          <a:xfrm>
            <a:off x="3943687" y="3825107"/>
            <a:ext cx="367908" cy="354477"/>
            <a:chOff x="3943687" y="3825107"/>
            <a:chExt cx="367908" cy="354477"/>
          </a:xfrm>
        </p:grpSpPr>
        <p:sp>
          <p:nvSpPr>
            <p:cNvPr id="10444" name="Google Shape;10444;p75"/>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5"/>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5"/>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5"/>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5"/>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5"/>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5"/>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5"/>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5"/>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5"/>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5"/>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5"/>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75"/>
          <p:cNvGrpSpPr/>
          <p:nvPr/>
        </p:nvGrpSpPr>
        <p:grpSpPr>
          <a:xfrm>
            <a:off x="2195360" y="1976930"/>
            <a:ext cx="340235" cy="390763"/>
            <a:chOff x="2195360" y="1976930"/>
            <a:chExt cx="340235" cy="390763"/>
          </a:xfrm>
        </p:grpSpPr>
        <p:sp>
          <p:nvSpPr>
            <p:cNvPr id="10457" name="Google Shape;10457;p75"/>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5"/>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5"/>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5"/>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5"/>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5"/>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5"/>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5"/>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5"/>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5"/>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5"/>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75"/>
          <p:cNvGrpSpPr/>
          <p:nvPr/>
        </p:nvGrpSpPr>
        <p:grpSpPr>
          <a:xfrm>
            <a:off x="2567509" y="2002219"/>
            <a:ext cx="432179" cy="332172"/>
            <a:chOff x="2567509" y="2002219"/>
            <a:chExt cx="432179" cy="332172"/>
          </a:xfrm>
        </p:grpSpPr>
        <p:sp>
          <p:nvSpPr>
            <p:cNvPr id="10469" name="Google Shape;10469;p75"/>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5"/>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5"/>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5"/>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5"/>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5"/>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5"/>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5"/>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5"/>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5"/>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5"/>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5"/>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75"/>
          <p:cNvGrpSpPr/>
          <p:nvPr/>
        </p:nvGrpSpPr>
        <p:grpSpPr>
          <a:xfrm>
            <a:off x="1323907" y="3359888"/>
            <a:ext cx="281854" cy="359242"/>
            <a:chOff x="1323907" y="3359888"/>
            <a:chExt cx="281854" cy="359242"/>
          </a:xfrm>
        </p:grpSpPr>
        <p:sp>
          <p:nvSpPr>
            <p:cNvPr id="10482" name="Google Shape;10482;p75"/>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5"/>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5"/>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5"/>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5"/>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5"/>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5"/>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5"/>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5"/>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5"/>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5"/>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5"/>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5"/>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5"/>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5"/>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5"/>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5"/>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5"/>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5"/>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75"/>
          <p:cNvGrpSpPr/>
          <p:nvPr/>
        </p:nvGrpSpPr>
        <p:grpSpPr>
          <a:xfrm>
            <a:off x="2184548" y="3859455"/>
            <a:ext cx="354948" cy="286776"/>
            <a:chOff x="2184548" y="3859455"/>
            <a:chExt cx="354948" cy="286776"/>
          </a:xfrm>
        </p:grpSpPr>
        <p:sp>
          <p:nvSpPr>
            <p:cNvPr id="10502" name="Google Shape;10502;p75"/>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5"/>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5"/>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5"/>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5"/>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5"/>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5"/>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5"/>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5"/>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5"/>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5"/>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5"/>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5"/>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5"/>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5"/>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5"/>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5"/>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75"/>
          <p:cNvGrpSpPr/>
          <p:nvPr/>
        </p:nvGrpSpPr>
        <p:grpSpPr>
          <a:xfrm>
            <a:off x="3140511" y="3840108"/>
            <a:ext cx="216823" cy="334162"/>
            <a:chOff x="3140511" y="3840108"/>
            <a:chExt cx="216823" cy="334162"/>
          </a:xfrm>
        </p:grpSpPr>
        <p:sp>
          <p:nvSpPr>
            <p:cNvPr id="10520" name="Google Shape;10520;p75"/>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5"/>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5"/>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5"/>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5"/>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5"/>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5"/>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5"/>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5"/>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75"/>
          <p:cNvGrpSpPr/>
          <p:nvPr/>
        </p:nvGrpSpPr>
        <p:grpSpPr>
          <a:xfrm>
            <a:off x="883193" y="3362794"/>
            <a:ext cx="275099" cy="363876"/>
            <a:chOff x="883193" y="3362794"/>
            <a:chExt cx="275099" cy="363876"/>
          </a:xfrm>
        </p:grpSpPr>
        <p:sp>
          <p:nvSpPr>
            <p:cNvPr id="10530" name="Google Shape;10530;p75"/>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5"/>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5"/>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5"/>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5"/>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5"/>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5"/>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5"/>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5"/>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5"/>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5"/>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5"/>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5"/>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5"/>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5"/>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5"/>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5"/>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5"/>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5"/>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5"/>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5"/>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5"/>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5"/>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5"/>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5"/>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5"/>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75"/>
          <p:cNvGrpSpPr/>
          <p:nvPr/>
        </p:nvGrpSpPr>
        <p:grpSpPr>
          <a:xfrm>
            <a:off x="2633404" y="2896764"/>
            <a:ext cx="368798" cy="365420"/>
            <a:chOff x="2633404" y="2896764"/>
            <a:chExt cx="368798" cy="365420"/>
          </a:xfrm>
        </p:grpSpPr>
        <p:sp>
          <p:nvSpPr>
            <p:cNvPr id="10557" name="Google Shape;10557;p75"/>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5"/>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5"/>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5"/>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5"/>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5"/>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5"/>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5"/>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5"/>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5"/>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5"/>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75"/>
          <p:cNvGrpSpPr/>
          <p:nvPr/>
        </p:nvGrpSpPr>
        <p:grpSpPr>
          <a:xfrm>
            <a:off x="2593035" y="1538755"/>
            <a:ext cx="382621" cy="308688"/>
            <a:chOff x="2593035" y="1538755"/>
            <a:chExt cx="382621" cy="308688"/>
          </a:xfrm>
        </p:grpSpPr>
        <p:sp>
          <p:nvSpPr>
            <p:cNvPr id="10569" name="Google Shape;10569;p75"/>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5"/>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5"/>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5"/>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5"/>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5"/>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5"/>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5"/>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75"/>
          <p:cNvGrpSpPr/>
          <p:nvPr/>
        </p:nvGrpSpPr>
        <p:grpSpPr>
          <a:xfrm>
            <a:off x="3011234" y="1552081"/>
            <a:ext cx="429012" cy="329292"/>
            <a:chOff x="3011234" y="1552081"/>
            <a:chExt cx="429012" cy="329292"/>
          </a:xfrm>
        </p:grpSpPr>
        <p:sp>
          <p:nvSpPr>
            <p:cNvPr id="10578" name="Google Shape;10578;p75"/>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5"/>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5"/>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5"/>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5"/>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5"/>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5"/>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5"/>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5"/>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5"/>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5"/>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5"/>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5"/>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5"/>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5"/>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5"/>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5"/>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5"/>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75"/>
          <p:cNvGrpSpPr/>
          <p:nvPr/>
        </p:nvGrpSpPr>
        <p:grpSpPr>
          <a:xfrm>
            <a:off x="3500721" y="1993659"/>
            <a:ext cx="381626" cy="360237"/>
            <a:chOff x="3500721" y="1993659"/>
            <a:chExt cx="381626" cy="360237"/>
          </a:xfrm>
        </p:grpSpPr>
        <p:sp>
          <p:nvSpPr>
            <p:cNvPr id="10597" name="Google Shape;10597;p75"/>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5"/>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5"/>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5"/>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5"/>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5"/>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5"/>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5"/>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5"/>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5"/>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5"/>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5"/>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5"/>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5"/>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5"/>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5"/>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5"/>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5"/>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75"/>
          <p:cNvGrpSpPr/>
          <p:nvPr/>
        </p:nvGrpSpPr>
        <p:grpSpPr>
          <a:xfrm>
            <a:off x="3479228" y="1510926"/>
            <a:ext cx="373798" cy="370368"/>
            <a:chOff x="3479228" y="1510926"/>
            <a:chExt cx="373798" cy="370368"/>
          </a:xfrm>
        </p:grpSpPr>
        <p:sp>
          <p:nvSpPr>
            <p:cNvPr id="10616" name="Google Shape;10616;p75"/>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5"/>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5"/>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5"/>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5"/>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5"/>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5"/>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5"/>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5"/>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5"/>
          <p:cNvGrpSpPr/>
          <p:nvPr/>
        </p:nvGrpSpPr>
        <p:grpSpPr>
          <a:xfrm>
            <a:off x="862432" y="2897209"/>
            <a:ext cx="339240" cy="378196"/>
            <a:chOff x="862432" y="2897209"/>
            <a:chExt cx="339240" cy="378196"/>
          </a:xfrm>
        </p:grpSpPr>
        <p:sp>
          <p:nvSpPr>
            <p:cNvPr id="10626" name="Google Shape;10626;p75"/>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5"/>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5"/>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5"/>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5"/>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5"/>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5"/>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5"/>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75"/>
          <p:cNvGrpSpPr/>
          <p:nvPr/>
        </p:nvGrpSpPr>
        <p:grpSpPr>
          <a:xfrm>
            <a:off x="850625" y="1526817"/>
            <a:ext cx="346021" cy="345131"/>
            <a:chOff x="850625" y="1526817"/>
            <a:chExt cx="346021" cy="345131"/>
          </a:xfrm>
        </p:grpSpPr>
        <p:sp>
          <p:nvSpPr>
            <p:cNvPr id="10635" name="Google Shape;10635;p75"/>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5"/>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5"/>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5"/>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5"/>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5"/>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5"/>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5"/>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5"/>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5"/>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5"/>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5"/>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5"/>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5"/>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5"/>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5"/>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5"/>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5"/>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5"/>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5"/>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75"/>
          <p:cNvGrpSpPr/>
          <p:nvPr/>
        </p:nvGrpSpPr>
        <p:grpSpPr>
          <a:xfrm>
            <a:off x="3046943" y="3367847"/>
            <a:ext cx="379479" cy="370395"/>
            <a:chOff x="3046943" y="3367847"/>
            <a:chExt cx="379479" cy="370395"/>
          </a:xfrm>
        </p:grpSpPr>
        <p:sp>
          <p:nvSpPr>
            <p:cNvPr id="10656" name="Google Shape;10656;p75"/>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5"/>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5"/>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5"/>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5"/>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5"/>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5"/>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5"/>
          <p:cNvGrpSpPr/>
          <p:nvPr/>
        </p:nvGrpSpPr>
        <p:grpSpPr>
          <a:xfrm>
            <a:off x="1289506" y="1983658"/>
            <a:ext cx="391103" cy="377777"/>
            <a:chOff x="1289506" y="1983658"/>
            <a:chExt cx="391103" cy="377777"/>
          </a:xfrm>
        </p:grpSpPr>
        <p:sp>
          <p:nvSpPr>
            <p:cNvPr id="10664" name="Google Shape;10664;p75"/>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5"/>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5"/>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5"/>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5"/>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5"/>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5"/>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5"/>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75"/>
          <p:cNvGrpSpPr/>
          <p:nvPr/>
        </p:nvGrpSpPr>
        <p:grpSpPr>
          <a:xfrm>
            <a:off x="1287935" y="1510978"/>
            <a:ext cx="350288" cy="362357"/>
            <a:chOff x="1287935" y="1510978"/>
            <a:chExt cx="350288" cy="362357"/>
          </a:xfrm>
        </p:grpSpPr>
        <p:sp>
          <p:nvSpPr>
            <p:cNvPr id="10673" name="Google Shape;10673;p75"/>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5"/>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5"/>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5"/>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5"/>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5"/>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5"/>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5"/>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5"/>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5"/>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5"/>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5"/>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5"/>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5"/>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5"/>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5"/>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5"/>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5"/>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5"/>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75"/>
          <p:cNvGrpSpPr/>
          <p:nvPr/>
        </p:nvGrpSpPr>
        <p:grpSpPr>
          <a:xfrm>
            <a:off x="2477973" y="4289959"/>
            <a:ext cx="210042" cy="361991"/>
            <a:chOff x="2477973" y="4289959"/>
            <a:chExt cx="210042" cy="361991"/>
          </a:xfrm>
        </p:grpSpPr>
        <p:sp>
          <p:nvSpPr>
            <p:cNvPr id="10693" name="Google Shape;10693;p75"/>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5"/>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5"/>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5"/>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5"/>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5"/>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5"/>
          <p:cNvGrpSpPr/>
          <p:nvPr/>
        </p:nvGrpSpPr>
        <p:grpSpPr>
          <a:xfrm>
            <a:off x="3518969" y="2909749"/>
            <a:ext cx="347827" cy="345602"/>
            <a:chOff x="3518969" y="2909749"/>
            <a:chExt cx="347827" cy="345602"/>
          </a:xfrm>
        </p:grpSpPr>
        <p:sp>
          <p:nvSpPr>
            <p:cNvPr id="10700" name="Google Shape;10700;p75"/>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5"/>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5"/>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5"/>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5"/>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5"/>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5"/>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5"/>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5"/>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5"/>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5"/>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5"/>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5"/>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75"/>
          <p:cNvGrpSpPr/>
          <p:nvPr/>
        </p:nvGrpSpPr>
        <p:grpSpPr>
          <a:xfrm>
            <a:off x="2137005" y="1523256"/>
            <a:ext cx="415817" cy="355734"/>
            <a:chOff x="2137005" y="1523256"/>
            <a:chExt cx="415817" cy="355734"/>
          </a:xfrm>
        </p:grpSpPr>
        <p:sp>
          <p:nvSpPr>
            <p:cNvPr id="10714" name="Google Shape;10714;p75"/>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5"/>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5"/>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5"/>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5"/>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5"/>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5"/>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5"/>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5"/>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5"/>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5"/>
          <p:cNvGrpSpPr/>
          <p:nvPr/>
        </p:nvGrpSpPr>
        <p:grpSpPr>
          <a:xfrm>
            <a:off x="1713413" y="3359548"/>
            <a:ext cx="397700" cy="389637"/>
            <a:chOff x="1713413" y="3359548"/>
            <a:chExt cx="397700" cy="389637"/>
          </a:xfrm>
        </p:grpSpPr>
        <p:sp>
          <p:nvSpPr>
            <p:cNvPr id="10725" name="Google Shape;10725;p75"/>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5"/>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5"/>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5"/>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5"/>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5"/>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5"/>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5"/>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5"/>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5"/>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5"/>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5"/>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5"/>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5"/>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5"/>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5"/>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5"/>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5"/>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5"/>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5"/>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5"/>
          <p:cNvGrpSpPr/>
          <p:nvPr/>
        </p:nvGrpSpPr>
        <p:grpSpPr>
          <a:xfrm>
            <a:off x="1976129" y="4284173"/>
            <a:ext cx="401496" cy="371154"/>
            <a:chOff x="1976129" y="4284173"/>
            <a:chExt cx="401496" cy="371154"/>
          </a:xfrm>
        </p:grpSpPr>
        <p:sp>
          <p:nvSpPr>
            <p:cNvPr id="10746" name="Google Shape;10746;p75"/>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5"/>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5"/>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5"/>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5"/>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5"/>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5"/>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5"/>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5"/>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5"/>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5"/>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5"/>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5"/>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5"/>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5"/>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75"/>
          <p:cNvGrpSpPr/>
          <p:nvPr/>
        </p:nvGrpSpPr>
        <p:grpSpPr>
          <a:xfrm>
            <a:off x="1830123" y="2904984"/>
            <a:ext cx="184412" cy="367541"/>
            <a:chOff x="1830123" y="2904984"/>
            <a:chExt cx="184412" cy="367541"/>
          </a:xfrm>
        </p:grpSpPr>
        <p:sp>
          <p:nvSpPr>
            <p:cNvPr id="10762" name="Google Shape;10762;p75"/>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5"/>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5"/>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5"/>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5"/>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75"/>
          <p:cNvGrpSpPr/>
          <p:nvPr/>
        </p:nvGrpSpPr>
        <p:grpSpPr>
          <a:xfrm>
            <a:off x="2602224" y="3825918"/>
            <a:ext cx="376966" cy="349765"/>
            <a:chOff x="2602224" y="3825918"/>
            <a:chExt cx="376966" cy="349765"/>
          </a:xfrm>
        </p:grpSpPr>
        <p:sp>
          <p:nvSpPr>
            <p:cNvPr id="10768" name="Google Shape;10768;p75"/>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5"/>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5"/>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5"/>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5"/>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5"/>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5"/>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5"/>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5"/>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5"/>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5"/>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5"/>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75"/>
          <p:cNvGrpSpPr/>
          <p:nvPr/>
        </p:nvGrpSpPr>
        <p:grpSpPr>
          <a:xfrm>
            <a:off x="3479725" y="3421123"/>
            <a:ext cx="411419" cy="256616"/>
            <a:chOff x="3479725" y="3421123"/>
            <a:chExt cx="411419" cy="256616"/>
          </a:xfrm>
        </p:grpSpPr>
        <p:sp>
          <p:nvSpPr>
            <p:cNvPr id="10781" name="Google Shape;10781;p75"/>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5"/>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5"/>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5"/>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5"/>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5"/>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5"/>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5"/>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5"/>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5"/>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5"/>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5"/>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5"/>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5"/>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5"/>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5"/>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5"/>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5"/>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5"/>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5"/>
          <p:cNvGrpSpPr/>
          <p:nvPr/>
        </p:nvGrpSpPr>
        <p:grpSpPr>
          <a:xfrm>
            <a:off x="1283275" y="3819478"/>
            <a:ext cx="373824" cy="362881"/>
            <a:chOff x="1283275" y="3819478"/>
            <a:chExt cx="373824" cy="362881"/>
          </a:xfrm>
        </p:grpSpPr>
        <p:sp>
          <p:nvSpPr>
            <p:cNvPr id="10801" name="Google Shape;10801;p75"/>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5"/>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5"/>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5"/>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5"/>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5"/>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5"/>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5"/>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5"/>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5"/>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5"/>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5"/>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5"/>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5"/>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75"/>
          <p:cNvGrpSpPr/>
          <p:nvPr/>
        </p:nvGrpSpPr>
        <p:grpSpPr>
          <a:xfrm>
            <a:off x="3462865" y="2459296"/>
            <a:ext cx="442730" cy="362331"/>
            <a:chOff x="3462865" y="2459296"/>
            <a:chExt cx="442730" cy="362331"/>
          </a:xfrm>
        </p:grpSpPr>
        <p:sp>
          <p:nvSpPr>
            <p:cNvPr id="10816" name="Google Shape;10816;p75"/>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5"/>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5"/>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5"/>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5"/>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5"/>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5"/>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75"/>
          <p:cNvGrpSpPr/>
          <p:nvPr/>
        </p:nvGrpSpPr>
        <p:grpSpPr>
          <a:xfrm>
            <a:off x="3988847" y="3358134"/>
            <a:ext cx="281121" cy="367279"/>
            <a:chOff x="3988847" y="3358134"/>
            <a:chExt cx="281121" cy="367279"/>
          </a:xfrm>
        </p:grpSpPr>
        <p:sp>
          <p:nvSpPr>
            <p:cNvPr id="10824" name="Google Shape;10824;p75"/>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5"/>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5"/>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5"/>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5"/>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5"/>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5"/>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5"/>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5"/>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5"/>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5"/>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5"/>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5"/>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5"/>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5"/>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5"/>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5"/>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5"/>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5"/>
          <p:cNvGrpSpPr/>
          <p:nvPr/>
        </p:nvGrpSpPr>
        <p:grpSpPr>
          <a:xfrm>
            <a:off x="3951620" y="2906032"/>
            <a:ext cx="370290" cy="366729"/>
            <a:chOff x="3951620" y="2906032"/>
            <a:chExt cx="370290" cy="366729"/>
          </a:xfrm>
        </p:grpSpPr>
        <p:sp>
          <p:nvSpPr>
            <p:cNvPr id="10843" name="Google Shape;10843;p75"/>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5"/>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75"/>
          <p:cNvGrpSpPr/>
          <p:nvPr/>
        </p:nvGrpSpPr>
        <p:grpSpPr>
          <a:xfrm>
            <a:off x="2145304" y="3358605"/>
            <a:ext cx="404245" cy="388433"/>
            <a:chOff x="2145304" y="3358605"/>
            <a:chExt cx="404245" cy="388433"/>
          </a:xfrm>
        </p:grpSpPr>
        <p:sp>
          <p:nvSpPr>
            <p:cNvPr id="10846" name="Google Shape;10846;p75"/>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5"/>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5"/>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5"/>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5"/>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5"/>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5"/>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5"/>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75"/>
          <p:cNvGrpSpPr/>
          <p:nvPr/>
        </p:nvGrpSpPr>
        <p:grpSpPr>
          <a:xfrm>
            <a:off x="2593925" y="3370596"/>
            <a:ext cx="406392" cy="365263"/>
            <a:chOff x="2593925" y="3370596"/>
            <a:chExt cx="406392" cy="365263"/>
          </a:xfrm>
        </p:grpSpPr>
        <p:sp>
          <p:nvSpPr>
            <p:cNvPr id="10855" name="Google Shape;10855;p75"/>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5"/>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5"/>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5"/>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5"/>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5"/>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5"/>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5"/>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5"/>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5"/>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5"/>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5"/>
          <p:cNvGrpSpPr/>
          <p:nvPr/>
        </p:nvGrpSpPr>
        <p:grpSpPr>
          <a:xfrm>
            <a:off x="848975" y="1987716"/>
            <a:ext cx="384898" cy="358221"/>
            <a:chOff x="848975" y="1987716"/>
            <a:chExt cx="384898" cy="358221"/>
          </a:xfrm>
        </p:grpSpPr>
        <p:sp>
          <p:nvSpPr>
            <p:cNvPr id="10867" name="Google Shape;10867;p75"/>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5"/>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5"/>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5"/>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5"/>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5"/>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5"/>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5"/>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5"/>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5"/>
          <p:cNvGrpSpPr/>
          <p:nvPr/>
        </p:nvGrpSpPr>
        <p:grpSpPr>
          <a:xfrm>
            <a:off x="2255731" y="2927892"/>
            <a:ext cx="226405" cy="386260"/>
            <a:chOff x="2255731" y="2927892"/>
            <a:chExt cx="226405" cy="386260"/>
          </a:xfrm>
        </p:grpSpPr>
        <p:sp>
          <p:nvSpPr>
            <p:cNvPr id="10877" name="Google Shape;10877;p75"/>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5"/>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5"/>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5"/>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5"/>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5"/>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5"/>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5"/>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5"/>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5"/>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5"/>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5"/>
          <p:cNvGrpSpPr/>
          <p:nvPr/>
        </p:nvGrpSpPr>
        <p:grpSpPr>
          <a:xfrm>
            <a:off x="2209576" y="2442148"/>
            <a:ext cx="307641" cy="346571"/>
            <a:chOff x="2209576" y="2442148"/>
            <a:chExt cx="307641" cy="346571"/>
          </a:xfrm>
        </p:grpSpPr>
        <p:sp>
          <p:nvSpPr>
            <p:cNvPr id="10889" name="Google Shape;10889;p75"/>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5"/>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5"/>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5"/>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5"/>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5"/>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5"/>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5"/>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5"/>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5"/>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5"/>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5"/>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5"/>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5"/>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5"/>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5"/>
          <p:cNvGrpSpPr/>
          <p:nvPr/>
        </p:nvGrpSpPr>
        <p:grpSpPr>
          <a:xfrm>
            <a:off x="1334850" y="2910142"/>
            <a:ext cx="280231" cy="357854"/>
            <a:chOff x="1334850" y="2910142"/>
            <a:chExt cx="280231" cy="357854"/>
          </a:xfrm>
        </p:grpSpPr>
        <p:sp>
          <p:nvSpPr>
            <p:cNvPr id="10905" name="Google Shape;10905;p75"/>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5"/>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5"/>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5"/>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5"/>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5"/>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5"/>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5"/>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5"/>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5"/>
          <p:cNvGrpSpPr/>
          <p:nvPr/>
        </p:nvGrpSpPr>
        <p:grpSpPr>
          <a:xfrm>
            <a:off x="920682" y="3811650"/>
            <a:ext cx="220357" cy="378353"/>
            <a:chOff x="920682" y="3811650"/>
            <a:chExt cx="220357" cy="378353"/>
          </a:xfrm>
        </p:grpSpPr>
        <p:sp>
          <p:nvSpPr>
            <p:cNvPr id="10915" name="Google Shape;10915;p75"/>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5"/>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5"/>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5"/>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5"/>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5"/>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5"/>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5"/>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5"/>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5"/>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5"/>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5"/>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5"/>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5"/>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5"/>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5"/>
          <p:cNvGrpSpPr/>
          <p:nvPr/>
        </p:nvGrpSpPr>
        <p:grpSpPr>
          <a:xfrm>
            <a:off x="3900804" y="1547918"/>
            <a:ext cx="411550" cy="337748"/>
            <a:chOff x="3900804" y="1547918"/>
            <a:chExt cx="411550" cy="337748"/>
          </a:xfrm>
        </p:grpSpPr>
        <p:sp>
          <p:nvSpPr>
            <p:cNvPr id="10931" name="Google Shape;10931;p75"/>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5"/>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5"/>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5"/>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5"/>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5"/>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5"/>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75"/>
          <p:cNvGrpSpPr/>
          <p:nvPr/>
        </p:nvGrpSpPr>
        <p:grpSpPr>
          <a:xfrm>
            <a:off x="3508654" y="3811781"/>
            <a:ext cx="363876" cy="364007"/>
            <a:chOff x="3508654" y="3811781"/>
            <a:chExt cx="363876" cy="364007"/>
          </a:xfrm>
        </p:grpSpPr>
        <p:sp>
          <p:nvSpPr>
            <p:cNvPr id="10939" name="Google Shape;10939;p75"/>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5"/>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5"/>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5"/>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5"/>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5"/>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5"/>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5"/>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5"/>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5"/>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5"/>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5"/>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5"/>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5"/>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75"/>
          <p:cNvGrpSpPr/>
          <p:nvPr/>
        </p:nvGrpSpPr>
        <p:grpSpPr>
          <a:xfrm>
            <a:off x="1761322" y="3814923"/>
            <a:ext cx="310050" cy="374688"/>
            <a:chOff x="1761322" y="3814923"/>
            <a:chExt cx="310050" cy="374688"/>
          </a:xfrm>
        </p:grpSpPr>
        <p:sp>
          <p:nvSpPr>
            <p:cNvPr id="10954" name="Google Shape;10954;p75"/>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5"/>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5"/>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5"/>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5"/>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5"/>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5"/>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5"/>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5"/>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5"/>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5"/>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5"/>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5"/>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5"/>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5"/>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5"/>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5"/>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5"/>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5"/>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5"/>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5"/>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5"/>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5"/>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5"/>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5"/>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5"/>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5"/>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5"/>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5"/>
          <p:cNvGrpSpPr/>
          <p:nvPr/>
        </p:nvGrpSpPr>
        <p:grpSpPr>
          <a:xfrm>
            <a:off x="2604109" y="2439295"/>
            <a:ext cx="399088" cy="373144"/>
            <a:chOff x="2604109" y="2439295"/>
            <a:chExt cx="399088" cy="373144"/>
          </a:xfrm>
        </p:grpSpPr>
        <p:sp>
          <p:nvSpPr>
            <p:cNvPr id="10983" name="Google Shape;10983;p75"/>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5"/>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5"/>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5"/>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5"/>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5"/>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5"/>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5"/>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5"/>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5"/>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5"/>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5"/>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5"/>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5"/>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5"/>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5"/>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5"/>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5"/>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5"/>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5"/>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5"/>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5"/>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5"/>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5"/>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5"/>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5"/>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5"/>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5"/>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5"/>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5"/>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5"/>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5"/>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5"/>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5"/>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5"/>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5"/>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5"/>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5"/>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5"/>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5"/>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5"/>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5"/>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5"/>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5"/>
          <p:cNvGrpSpPr/>
          <p:nvPr/>
        </p:nvGrpSpPr>
        <p:grpSpPr>
          <a:xfrm>
            <a:off x="7086308" y="2461521"/>
            <a:ext cx="368536" cy="353692"/>
            <a:chOff x="7086308" y="2461521"/>
            <a:chExt cx="368536" cy="353692"/>
          </a:xfrm>
        </p:grpSpPr>
        <p:sp>
          <p:nvSpPr>
            <p:cNvPr id="11027" name="Google Shape;11027;p75"/>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5"/>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5"/>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5"/>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5"/>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5"/>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5"/>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5"/>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5"/>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5"/>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5"/>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75"/>
          <p:cNvGrpSpPr/>
          <p:nvPr/>
        </p:nvGrpSpPr>
        <p:grpSpPr>
          <a:xfrm>
            <a:off x="6644992" y="2454243"/>
            <a:ext cx="375552" cy="368405"/>
            <a:chOff x="6644992" y="2454243"/>
            <a:chExt cx="375552" cy="368405"/>
          </a:xfrm>
        </p:grpSpPr>
        <p:sp>
          <p:nvSpPr>
            <p:cNvPr id="11039" name="Google Shape;11039;p75"/>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5"/>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5"/>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5"/>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5"/>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5"/>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5"/>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5"/>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5"/>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5"/>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5"/>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75"/>
          <p:cNvGrpSpPr/>
          <p:nvPr/>
        </p:nvGrpSpPr>
        <p:grpSpPr>
          <a:xfrm>
            <a:off x="6186789" y="2457333"/>
            <a:ext cx="371049" cy="362096"/>
            <a:chOff x="6186789" y="2457333"/>
            <a:chExt cx="371049" cy="362096"/>
          </a:xfrm>
        </p:grpSpPr>
        <p:sp>
          <p:nvSpPr>
            <p:cNvPr id="11051" name="Google Shape;11051;p75"/>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5"/>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5"/>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5"/>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5"/>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5"/>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5"/>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5"/>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5"/>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5"/>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5"/>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5"/>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75"/>
          <p:cNvGrpSpPr/>
          <p:nvPr/>
        </p:nvGrpSpPr>
        <p:grpSpPr>
          <a:xfrm>
            <a:off x="7957893" y="2454479"/>
            <a:ext cx="375081" cy="368169"/>
            <a:chOff x="7957893" y="2454479"/>
            <a:chExt cx="375081" cy="368169"/>
          </a:xfrm>
        </p:grpSpPr>
        <p:sp>
          <p:nvSpPr>
            <p:cNvPr id="11064" name="Google Shape;11064;p75"/>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5"/>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5"/>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5"/>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5"/>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5"/>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5"/>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5"/>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5"/>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5"/>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75"/>
          <p:cNvGrpSpPr/>
          <p:nvPr/>
        </p:nvGrpSpPr>
        <p:grpSpPr>
          <a:xfrm>
            <a:off x="5738562" y="2454348"/>
            <a:ext cx="368536" cy="368300"/>
            <a:chOff x="5738562" y="2454348"/>
            <a:chExt cx="368536" cy="368300"/>
          </a:xfrm>
        </p:grpSpPr>
        <p:sp>
          <p:nvSpPr>
            <p:cNvPr id="11075" name="Google Shape;11075;p75"/>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5"/>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5"/>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5"/>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5"/>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5"/>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5"/>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5"/>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5"/>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5"/>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5"/>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5"/>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5"/>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5"/>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5"/>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5"/>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5"/>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5"/>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5"/>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5"/>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5"/>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5"/>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5"/>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5"/>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5"/>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5"/>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5"/>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5"/>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5"/>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5"/>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5"/>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5"/>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75"/>
          <p:cNvGrpSpPr/>
          <p:nvPr/>
        </p:nvGrpSpPr>
        <p:grpSpPr>
          <a:xfrm>
            <a:off x="4870747" y="2494220"/>
            <a:ext cx="368536" cy="288687"/>
            <a:chOff x="4870747" y="2494220"/>
            <a:chExt cx="368536" cy="288687"/>
          </a:xfrm>
        </p:grpSpPr>
        <p:sp>
          <p:nvSpPr>
            <p:cNvPr id="11108" name="Google Shape;11108;p75"/>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5"/>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5"/>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5"/>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5"/>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5"/>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5"/>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5"/>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5"/>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5"/>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5"/>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5"/>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5"/>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5"/>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5"/>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5"/>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5"/>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5"/>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5"/>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5"/>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5"/>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5"/>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5"/>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5"/>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75"/>
          <p:cNvGrpSpPr/>
          <p:nvPr/>
        </p:nvGrpSpPr>
        <p:grpSpPr>
          <a:xfrm>
            <a:off x="5300308" y="2454505"/>
            <a:ext cx="370604" cy="367960"/>
            <a:chOff x="5300308" y="2454505"/>
            <a:chExt cx="370604" cy="367960"/>
          </a:xfrm>
        </p:grpSpPr>
        <p:sp>
          <p:nvSpPr>
            <p:cNvPr id="11133" name="Google Shape;11133;p75"/>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5"/>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5"/>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5"/>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5"/>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5"/>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5"/>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5"/>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5"/>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5"/>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5"/>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75"/>
          <p:cNvGrpSpPr/>
          <p:nvPr/>
        </p:nvGrpSpPr>
        <p:grpSpPr>
          <a:xfrm>
            <a:off x="4929600" y="3825735"/>
            <a:ext cx="230803" cy="340235"/>
            <a:chOff x="4929600" y="3825735"/>
            <a:chExt cx="230803" cy="340235"/>
          </a:xfrm>
        </p:grpSpPr>
        <p:sp>
          <p:nvSpPr>
            <p:cNvPr id="11145" name="Google Shape;11145;p75"/>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5"/>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5"/>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5"/>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5"/>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5"/>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5"/>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5"/>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5"/>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5"/>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5"/>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5"/>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5"/>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5"/>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5"/>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5"/>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5"/>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5"/>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5"/>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5"/>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5"/>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75"/>
          <p:cNvGrpSpPr/>
          <p:nvPr/>
        </p:nvGrpSpPr>
        <p:grpSpPr>
          <a:xfrm>
            <a:off x="6264518" y="3825395"/>
            <a:ext cx="249810" cy="340968"/>
            <a:chOff x="6264518" y="3825395"/>
            <a:chExt cx="249810" cy="340968"/>
          </a:xfrm>
        </p:grpSpPr>
        <p:sp>
          <p:nvSpPr>
            <p:cNvPr id="11167" name="Google Shape;11167;p75"/>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5"/>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5"/>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5"/>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5"/>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5"/>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5"/>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5"/>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75"/>
          <p:cNvGrpSpPr/>
          <p:nvPr/>
        </p:nvGrpSpPr>
        <p:grpSpPr>
          <a:xfrm>
            <a:off x="5376073" y="3825368"/>
            <a:ext cx="223158" cy="340994"/>
            <a:chOff x="5376073" y="3825368"/>
            <a:chExt cx="223158" cy="340994"/>
          </a:xfrm>
        </p:grpSpPr>
        <p:sp>
          <p:nvSpPr>
            <p:cNvPr id="11176" name="Google Shape;11176;p75"/>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5"/>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5"/>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5"/>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5"/>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5"/>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5"/>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5"/>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5"/>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5"/>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5"/>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5"/>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5"/>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5"/>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5"/>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5"/>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5"/>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5"/>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5"/>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5"/>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5"/>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5"/>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5"/>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5"/>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75"/>
          <p:cNvGrpSpPr/>
          <p:nvPr/>
        </p:nvGrpSpPr>
        <p:grpSpPr>
          <a:xfrm>
            <a:off x="6716044" y="3825395"/>
            <a:ext cx="197973" cy="340314"/>
            <a:chOff x="6716044" y="3825395"/>
            <a:chExt cx="197973" cy="340314"/>
          </a:xfrm>
        </p:grpSpPr>
        <p:sp>
          <p:nvSpPr>
            <p:cNvPr id="11201" name="Google Shape;11201;p75"/>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5"/>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5"/>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5"/>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5"/>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5"/>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5"/>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5"/>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5"/>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5"/>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5"/>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5"/>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5"/>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75"/>
          <p:cNvGrpSpPr/>
          <p:nvPr/>
        </p:nvGrpSpPr>
        <p:grpSpPr>
          <a:xfrm>
            <a:off x="7517833" y="2465815"/>
            <a:ext cx="370656" cy="345157"/>
            <a:chOff x="7517833" y="2465815"/>
            <a:chExt cx="370656" cy="345157"/>
          </a:xfrm>
        </p:grpSpPr>
        <p:sp>
          <p:nvSpPr>
            <p:cNvPr id="11215" name="Google Shape;11215;p75"/>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5"/>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5"/>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5"/>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5"/>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5"/>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5"/>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75"/>
          <p:cNvGrpSpPr/>
          <p:nvPr/>
        </p:nvGrpSpPr>
        <p:grpSpPr>
          <a:xfrm>
            <a:off x="5804954" y="3825709"/>
            <a:ext cx="251197" cy="340392"/>
            <a:chOff x="5804954" y="3825709"/>
            <a:chExt cx="251197" cy="340392"/>
          </a:xfrm>
        </p:grpSpPr>
        <p:sp>
          <p:nvSpPr>
            <p:cNvPr id="11223" name="Google Shape;11223;p75"/>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5"/>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5"/>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5"/>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5"/>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5"/>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75"/>
          <p:cNvGrpSpPr/>
          <p:nvPr/>
        </p:nvGrpSpPr>
        <p:grpSpPr>
          <a:xfrm>
            <a:off x="4872134" y="3359993"/>
            <a:ext cx="374819" cy="368562"/>
            <a:chOff x="4872134" y="3359993"/>
            <a:chExt cx="374819" cy="368562"/>
          </a:xfrm>
        </p:grpSpPr>
        <p:sp>
          <p:nvSpPr>
            <p:cNvPr id="11230" name="Google Shape;11230;p75"/>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5"/>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5"/>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5"/>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5"/>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5"/>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5"/>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5"/>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75"/>
          <p:cNvGrpSpPr/>
          <p:nvPr/>
        </p:nvGrpSpPr>
        <p:grpSpPr>
          <a:xfrm>
            <a:off x="6614911" y="1516162"/>
            <a:ext cx="391810" cy="368484"/>
            <a:chOff x="6614911" y="1516162"/>
            <a:chExt cx="391810" cy="368484"/>
          </a:xfrm>
        </p:grpSpPr>
        <p:sp>
          <p:nvSpPr>
            <p:cNvPr id="11239" name="Google Shape;11239;p75"/>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5"/>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5"/>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5"/>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5"/>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5"/>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5"/>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5"/>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5"/>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5"/>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5"/>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5"/>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5"/>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5"/>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5"/>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5"/>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5"/>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5"/>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5"/>
          <p:cNvGrpSpPr/>
          <p:nvPr/>
        </p:nvGrpSpPr>
        <p:grpSpPr>
          <a:xfrm>
            <a:off x="5822573" y="3360019"/>
            <a:ext cx="231065" cy="368405"/>
            <a:chOff x="5822573" y="3360019"/>
            <a:chExt cx="231065" cy="368405"/>
          </a:xfrm>
        </p:grpSpPr>
        <p:sp>
          <p:nvSpPr>
            <p:cNvPr id="11258" name="Google Shape;11258;p75"/>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5"/>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5"/>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5"/>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5"/>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5"/>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5"/>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5"/>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5"/>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5"/>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5"/>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5"/>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5"/>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5"/>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5"/>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75"/>
          <p:cNvGrpSpPr/>
          <p:nvPr/>
        </p:nvGrpSpPr>
        <p:grpSpPr>
          <a:xfrm>
            <a:off x="7494690" y="1516188"/>
            <a:ext cx="374557" cy="368614"/>
            <a:chOff x="7494690" y="1516188"/>
            <a:chExt cx="374557" cy="368614"/>
          </a:xfrm>
        </p:grpSpPr>
        <p:sp>
          <p:nvSpPr>
            <p:cNvPr id="11274" name="Google Shape;11274;p75"/>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5"/>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5"/>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5"/>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5"/>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5"/>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5"/>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5"/>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75"/>
          <p:cNvGrpSpPr/>
          <p:nvPr/>
        </p:nvGrpSpPr>
        <p:grpSpPr>
          <a:xfrm>
            <a:off x="5314707" y="3360019"/>
            <a:ext cx="381731" cy="368405"/>
            <a:chOff x="5314707" y="3360019"/>
            <a:chExt cx="381731" cy="368405"/>
          </a:xfrm>
        </p:grpSpPr>
        <p:sp>
          <p:nvSpPr>
            <p:cNvPr id="11283" name="Google Shape;11283;p75"/>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5"/>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5"/>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5"/>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5"/>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5"/>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5"/>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5"/>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5"/>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5"/>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5"/>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5"/>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5"/>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5"/>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5"/>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75"/>
          <p:cNvGrpSpPr/>
          <p:nvPr/>
        </p:nvGrpSpPr>
        <p:grpSpPr>
          <a:xfrm>
            <a:off x="5308058" y="1517156"/>
            <a:ext cx="374295" cy="366599"/>
            <a:chOff x="5308058" y="1517156"/>
            <a:chExt cx="374295" cy="366599"/>
          </a:xfrm>
        </p:grpSpPr>
        <p:sp>
          <p:nvSpPr>
            <p:cNvPr id="11299" name="Google Shape;11299;p75"/>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5"/>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5"/>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5"/>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75"/>
          <p:cNvGrpSpPr/>
          <p:nvPr/>
        </p:nvGrpSpPr>
        <p:grpSpPr>
          <a:xfrm>
            <a:off x="6184800" y="1540902"/>
            <a:ext cx="370761" cy="319108"/>
            <a:chOff x="6184800" y="1540902"/>
            <a:chExt cx="370761" cy="319108"/>
          </a:xfrm>
        </p:grpSpPr>
        <p:sp>
          <p:nvSpPr>
            <p:cNvPr id="11304" name="Google Shape;11304;p75"/>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5"/>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5"/>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5"/>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5"/>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5"/>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5"/>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5"/>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5"/>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5"/>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75"/>
          <p:cNvGrpSpPr/>
          <p:nvPr/>
        </p:nvGrpSpPr>
        <p:grpSpPr>
          <a:xfrm>
            <a:off x="7060102" y="1516371"/>
            <a:ext cx="370709" cy="367829"/>
            <a:chOff x="7060102" y="1516371"/>
            <a:chExt cx="370709" cy="367829"/>
          </a:xfrm>
        </p:grpSpPr>
        <p:sp>
          <p:nvSpPr>
            <p:cNvPr id="11315" name="Google Shape;11315;p75"/>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5"/>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5"/>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5"/>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5"/>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5"/>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5"/>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5"/>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5"/>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5"/>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5"/>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5"/>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5"/>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5"/>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5"/>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5"/>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5"/>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5"/>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5"/>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5"/>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5"/>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5"/>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5"/>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5"/>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5"/>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0" name="Google Shape;11340;p75"/>
          <p:cNvGrpSpPr/>
          <p:nvPr/>
        </p:nvGrpSpPr>
        <p:grpSpPr>
          <a:xfrm>
            <a:off x="7935247" y="1516162"/>
            <a:ext cx="381704" cy="368588"/>
            <a:chOff x="7935247" y="1516162"/>
            <a:chExt cx="381704" cy="368588"/>
          </a:xfrm>
        </p:grpSpPr>
        <p:sp>
          <p:nvSpPr>
            <p:cNvPr id="11341" name="Google Shape;11341;p75"/>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5"/>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5"/>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5"/>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5"/>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5"/>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5"/>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5"/>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5"/>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5"/>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5"/>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5"/>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5"/>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5"/>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5"/>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5"/>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5"/>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5"/>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75"/>
          <p:cNvGrpSpPr/>
          <p:nvPr/>
        </p:nvGrpSpPr>
        <p:grpSpPr>
          <a:xfrm>
            <a:off x="5738169" y="1559830"/>
            <a:ext cx="389035" cy="281147"/>
            <a:chOff x="5738169" y="1559830"/>
            <a:chExt cx="389035" cy="281147"/>
          </a:xfrm>
        </p:grpSpPr>
        <p:sp>
          <p:nvSpPr>
            <p:cNvPr id="11360" name="Google Shape;11360;p75"/>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5"/>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5"/>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5"/>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5"/>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5"/>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5"/>
          <p:cNvGrpSpPr/>
          <p:nvPr/>
        </p:nvGrpSpPr>
        <p:grpSpPr>
          <a:xfrm>
            <a:off x="6192470" y="3360516"/>
            <a:ext cx="368510" cy="367750"/>
            <a:chOff x="6192470" y="3360516"/>
            <a:chExt cx="368510" cy="367750"/>
          </a:xfrm>
        </p:grpSpPr>
        <p:sp>
          <p:nvSpPr>
            <p:cNvPr id="11367" name="Google Shape;11367;p75"/>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5"/>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5"/>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5"/>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5"/>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5"/>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5"/>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5"/>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5"/>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5"/>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5"/>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5"/>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75"/>
          <p:cNvGrpSpPr/>
          <p:nvPr/>
        </p:nvGrpSpPr>
        <p:grpSpPr>
          <a:xfrm>
            <a:off x="4935019" y="1516109"/>
            <a:ext cx="246642" cy="368667"/>
            <a:chOff x="4935019" y="1516109"/>
            <a:chExt cx="246642" cy="368667"/>
          </a:xfrm>
        </p:grpSpPr>
        <p:sp>
          <p:nvSpPr>
            <p:cNvPr id="11380" name="Google Shape;11380;p75"/>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5"/>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5"/>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5"/>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5"/>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5"/>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5"/>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5"/>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5"/>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5"/>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0" name="Google Shape;11390;p75"/>
          <p:cNvGrpSpPr/>
          <p:nvPr/>
        </p:nvGrpSpPr>
        <p:grpSpPr>
          <a:xfrm>
            <a:off x="7989335" y="3360019"/>
            <a:ext cx="291698" cy="368405"/>
            <a:chOff x="7989335" y="3360019"/>
            <a:chExt cx="291698" cy="368405"/>
          </a:xfrm>
        </p:grpSpPr>
        <p:sp>
          <p:nvSpPr>
            <p:cNvPr id="11391" name="Google Shape;11391;p75"/>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5"/>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5"/>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5"/>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5"/>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5"/>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5"/>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5"/>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5"/>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5"/>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75"/>
          <p:cNvGrpSpPr/>
          <p:nvPr/>
        </p:nvGrpSpPr>
        <p:grpSpPr>
          <a:xfrm>
            <a:off x="6633158" y="3359783"/>
            <a:ext cx="368143" cy="368771"/>
            <a:chOff x="6633158" y="3359783"/>
            <a:chExt cx="368143" cy="368771"/>
          </a:xfrm>
        </p:grpSpPr>
        <p:sp>
          <p:nvSpPr>
            <p:cNvPr id="11402" name="Google Shape;11402;p75"/>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5"/>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5"/>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5"/>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5"/>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5"/>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5"/>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5"/>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5"/>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5"/>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5"/>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5"/>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5"/>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5"/>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5"/>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5"/>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5"/>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5"/>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75"/>
          <p:cNvGrpSpPr/>
          <p:nvPr/>
        </p:nvGrpSpPr>
        <p:grpSpPr>
          <a:xfrm>
            <a:off x="7940666" y="2020205"/>
            <a:ext cx="383249" cy="286488"/>
            <a:chOff x="7940666" y="2020205"/>
            <a:chExt cx="383249" cy="286488"/>
          </a:xfrm>
        </p:grpSpPr>
        <p:sp>
          <p:nvSpPr>
            <p:cNvPr id="11421" name="Google Shape;11421;p75"/>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5"/>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5"/>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5"/>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5"/>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75"/>
          <p:cNvGrpSpPr/>
          <p:nvPr/>
        </p:nvGrpSpPr>
        <p:grpSpPr>
          <a:xfrm>
            <a:off x="7508513" y="2023478"/>
            <a:ext cx="372175" cy="279995"/>
            <a:chOff x="7508513" y="2023478"/>
            <a:chExt cx="372175" cy="279995"/>
          </a:xfrm>
        </p:grpSpPr>
        <p:sp>
          <p:nvSpPr>
            <p:cNvPr id="11427" name="Google Shape;11427;p75"/>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5"/>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5"/>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5"/>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5"/>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5"/>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5"/>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5"/>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5"/>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5"/>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5"/>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5"/>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5"/>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5"/>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5"/>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5"/>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75"/>
          <p:cNvGrpSpPr/>
          <p:nvPr/>
        </p:nvGrpSpPr>
        <p:grpSpPr>
          <a:xfrm>
            <a:off x="7070705" y="1996303"/>
            <a:ext cx="368405" cy="334449"/>
            <a:chOff x="7070705" y="1996303"/>
            <a:chExt cx="368405" cy="334449"/>
          </a:xfrm>
        </p:grpSpPr>
        <p:sp>
          <p:nvSpPr>
            <p:cNvPr id="11444" name="Google Shape;11444;p75"/>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5"/>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5"/>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5"/>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5"/>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5"/>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5"/>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5"/>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5"/>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5"/>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5"/>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5"/>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5"/>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5"/>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5"/>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75"/>
          <p:cNvGrpSpPr/>
          <p:nvPr/>
        </p:nvGrpSpPr>
        <p:grpSpPr>
          <a:xfrm>
            <a:off x="6630645" y="2040338"/>
            <a:ext cx="368536" cy="246275"/>
            <a:chOff x="6630645" y="2040338"/>
            <a:chExt cx="368536" cy="246275"/>
          </a:xfrm>
        </p:grpSpPr>
        <p:sp>
          <p:nvSpPr>
            <p:cNvPr id="11460" name="Google Shape;11460;p75"/>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5"/>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5"/>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5"/>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5"/>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5"/>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5"/>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5"/>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5"/>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5"/>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5"/>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5"/>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5"/>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5"/>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5"/>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5"/>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5"/>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5"/>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5"/>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5"/>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5"/>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5"/>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5"/>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5"/>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5"/>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5"/>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75"/>
          <p:cNvGrpSpPr/>
          <p:nvPr/>
        </p:nvGrpSpPr>
        <p:grpSpPr>
          <a:xfrm>
            <a:off x="6190455" y="1995046"/>
            <a:ext cx="368771" cy="336858"/>
            <a:chOff x="6190455" y="1995046"/>
            <a:chExt cx="368771" cy="336858"/>
          </a:xfrm>
        </p:grpSpPr>
        <p:sp>
          <p:nvSpPr>
            <p:cNvPr id="11487" name="Google Shape;11487;p75"/>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5"/>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5"/>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5"/>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5"/>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5"/>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5"/>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5"/>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5"/>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5"/>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5"/>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5"/>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5"/>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5"/>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5"/>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5"/>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5"/>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5"/>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75"/>
          <p:cNvGrpSpPr/>
          <p:nvPr/>
        </p:nvGrpSpPr>
        <p:grpSpPr>
          <a:xfrm>
            <a:off x="5750631" y="2016383"/>
            <a:ext cx="371677" cy="293740"/>
            <a:chOff x="5750631" y="2016383"/>
            <a:chExt cx="371677" cy="293740"/>
          </a:xfrm>
        </p:grpSpPr>
        <p:sp>
          <p:nvSpPr>
            <p:cNvPr id="11506" name="Google Shape;11506;p75"/>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5"/>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5"/>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5"/>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5"/>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5"/>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5"/>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5"/>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5"/>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5"/>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5"/>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5"/>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75"/>
          <p:cNvGrpSpPr/>
          <p:nvPr/>
        </p:nvGrpSpPr>
        <p:grpSpPr>
          <a:xfrm>
            <a:off x="5310807" y="2022849"/>
            <a:ext cx="368274" cy="281226"/>
            <a:chOff x="5310807" y="2022849"/>
            <a:chExt cx="368274" cy="281226"/>
          </a:xfrm>
        </p:grpSpPr>
        <p:sp>
          <p:nvSpPr>
            <p:cNvPr id="11519" name="Google Shape;11519;p75"/>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5"/>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5"/>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5"/>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5"/>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5"/>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5"/>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5"/>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5"/>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5"/>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5"/>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5"/>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5"/>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5"/>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5"/>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5"/>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5"/>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5"/>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5"/>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8" name="Google Shape;11538;p75"/>
          <p:cNvGrpSpPr/>
          <p:nvPr/>
        </p:nvGrpSpPr>
        <p:grpSpPr>
          <a:xfrm>
            <a:off x="4865589" y="2022430"/>
            <a:ext cx="375788" cy="281828"/>
            <a:chOff x="4865589" y="2022430"/>
            <a:chExt cx="375788" cy="281828"/>
          </a:xfrm>
        </p:grpSpPr>
        <p:sp>
          <p:nvSpPr>
            <p:cNvPr id="11539" name="Google Shape;11539;p75"/>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5"/>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5"/>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5"/>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5"/>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5"/>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5"/>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5"/>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5"/>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5"/>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5"/>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0" name="Google Shape;11550;p75"/>
          <p:cNvGrpSpPr/>
          <p:nvPr/>
        </p:nvGrpSpPr>
        <p:grpSpPr>
          <a:xfrm>
            <a:off x="7107069" y="3360255"/>
            <a:ext cx="293818" cy="368012"/>
            <a:chOff x="7107069" y="3360255"/>
            <a:chExt cx="293818" cy="368012"/>
          </a:xfrm>
        </p:grpSpPr>
        <p:sp>
          <p:nvSpPr>
            <p:cNvPr id="11551" name="Google Shape;11551;p75"/>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5"/>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5"/>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5"/>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5"/>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5"/>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5"/>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75"/>
          <p:cNvGrpSpPr/>
          <p:nvPr/>
        </p:nvGrpSpPr>
        <p:grpSpPr>
          <a:xfrm>
            <a:off x="7578597" y="3360333"/>
            <a:ext cx="234285" cy="367855"/>
            <a:chOff x="7578597" y="3360333"/>
            <a:chExt cx="234285" cy="367855"/>
          </a:xfrm>
        </p:grpSpPr>
        <p:sp>
          <p:nvSpPr>
            <p:cNvPr id="11559" name="Google Shape;11559;p75"/>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5"/>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5"/>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5"/>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5"/>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5"/>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5"/>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5"/>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5"/>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75"/>
          <p:cNvGrpSpPr/>
          <p:nvPr/>
        </p:nvGrpSpPr>
        <p:grpSpPr>
          <a:xfrm>
            <a:off x="6697352" y="4289383"/>
            <a:ext cx="269130" cy="354530"/>
            <a:chOff x="6697352" y="4289383"/>
            <a:chExt cx="269130" cy="354530"/>
          </a:xfrm>
        </p:grpSpPr>
        <p:sp>
          <p:nvSpPr>
            <p:cNvPr id="11569" name="Google Shape;11569;p75"/>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5"/>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5"/>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5"/>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5"/>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5"/>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5"/>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5"/>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5"/>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75"/>
          <p:cNvGrpSpPr/>
          <p:nvPr/>
        </p:nvGrpSpPr>
        <p:grpSpPr>
          <a:xfrm>
            <a:off x="5768616" y="2908885"/>
            <a:ext cx="334816" cy="368536"/>
            <a:chOff x="5768616" y="2908885"/>
            <a:chExt cx="334816" cy="368536"/>
          </a:xfrm>
        </p:grpSpPr>
        <p:sp>
          <p:nvSpPr>
            <p:cNvPr id="11579" name="Google Shape;11579;p75"/>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5"/>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5"/>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5"/>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5"/>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5"/>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5"/>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5"/>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5"/>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5"/>
          <p:cNvGrpSpPr/>
          <p:nvPr/>
        </p:nvGrpSpPr>
        <p:grpSpPr>
          <a:xfrm>
            <a:off x="6657061" y="2908885"/>
            <a:ext cx="323114" cy="368667"/>
            <a:chOff x="6657061" y="2908885"/>
            <a:chExt cx="323114" cy="368667"/>
          </a:xfrm>
        </p:grpSpPr>
        <p:sp>
          <p:nvSpPr>
            <p:cNvPr id="11589" name="Google Shape;11589;p75"/>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5"/>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5"/>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5"/>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5"/>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5"/>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5"/>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75"/>
          <p:cNvGrpSpPr/>
          <p:nvPr/>
        </p:nvGrpSpPr>
        <p:grpSpPr>
          <a:xfrm>
            <a:off x="6211084" y="2909173"/>
            <a:ext cx="330915" cy="368457"/>
            <a:chOff x="6211084" y="2909173"/>
            <a:chExt cx="330915" cy="368457"/>
          </a:xfrm>
        </p:grpSpPr>
        <p:sp>
          <p:nvSpPr>
            <p:cNvPr id="11597" name="Google Shape;11597;p75"/>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5"/>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5"/>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5"/>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5"/>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5"/>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5"/>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5"/>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5" name="Google Shape;11605;p75"/>
          <p:cNvGrpSpPr/>
          <p:nvPr/>
        </p:nvGrpSpPr>
        <p:grpSpPr>
          <a:xfrm>
            <a:off x="7543097" y="2908754"/>
            <a:ext cx="314945" cy="368300"/>
            <a:chOff x="7543097" y="2908754"/>
            <a:chExt cx="314945" cy="368300"/>
          </a:xfrm>
        </p:grpSpPr>
        <p:sp>
          <p:nvSpPr>
            <p:cNvPr id="11606" name="Google Shape;11606;p75"/>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5"/>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5"/>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5"/>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5"/>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5"/>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5"/>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5"/>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5"/>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5"/>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5"/>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5"/>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5"/>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5"/>
          <p:cNvGrpSpPr/>
          <p:nvPr/>
        </p:nvGrpSpPr>
        <p:grpSpPr>
          <a:xfrm>
            <a:off x="7090471" y="2908964"/>
            <a:ext cx="331282" cy="368588"/>
            <a:chOff x="7090471" y="2908964"/>
            <a:chExt cx="331282" cy="368588"/>
          </a:xfrm>
        </p:grpSpPr>
        <p:sp>
          <p:nvSpPr>
            <p:cNvPr id="11620" name="Google Shape;11620;p75"/>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5"/>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5"/>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75"/>
          <p:cNvGrpSpPr/>
          <p:nvPr/>
        </p:nvGrpSpPr>
        <p:grpSpPr>
          <a:xfrm>
            <a:off x="7159769" y="3826599"/>
            <a:ext cx="195722" cy="339816"/>
            <a:chOff x="7159769" y="3826599"/>
            <a:chExt cx="195722" cy="339816"/>
          </a:xfrm>
        </p:grpSpPr>
        <p:sp>
          <p:nvSpPr>
            <p:cNvPr id="11624" name="Google Shape;11624;p75"/>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5"/>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5"/>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5"/>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5"/>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5"/>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5"/>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5"/>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5"/>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5"/>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5"/>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5"/>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5"/>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5"/>
          <p:cNvGrpSpPr/>
          <p:nvPr/>
        </p:nvGrpSpPr>
        <p:grpSpPr>
          <a:xfrm>
            <a:off x="4959157" y="2908885"/>
            <a:ext cx="191454" cy="369531"/>
            <a:chOff x="4959157" y="2908885"/>
            <a:chExt cx="191454" cy="369531"/>
          </a:xfrm>
        </p:grpSpPr>
        <p:sp>
          <p:nvSpPr>
            <p:cNvPr id="11638" name="Google Shape;11638;p75"/>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5"/>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5"/>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5"/>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5"/>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5"/>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5"/>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5"/>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5"/>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5"/>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5"/>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5"/>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75"/>
          <p:cNvGrpSpPr/>
          <p:nvPr/>
        </p:nvGrpSpPr>
        <p:grpSpPr>
          <a:xfrm>
            <a:off x="7994230" y="2908911"/>
            <a:ext cx="295729" cy="368379"/>
            <a:chOff x="7994230" y="2908911"/>
            <a:chExt cx="295729" cy="368379"/>
          </a:xfrm>
        </p:grpSpPr>
        <p:sp>
          <p:nvSpPr>
            <p:cNvPr id="11651" name="Google Shape;11651;p75"/>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5"/>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5"/>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5"/>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5"/>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5"/>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5"/>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5"/>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5"/>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5"/>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5"/>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5"/>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5"/>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5"/>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5"/>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5"/>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5"/>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5"/>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5"/>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5"/>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5"/>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5"/>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5"/>
          <p:cNvGrpSpPr/>
          <p:nvPr/>
        </p:nvGrpSpPr>
        <p:grpSpPr>
          <a:xfrm>
            <a:off x="7552024" y="3826128"/>
            <a:ext cx="281880" cy="340733"/>
            <a:chOff x="7552024" y="3826128"/>
            <a:chExt cx="281880" cy="340733"/>
          </a:xfrm>
        </p:grpSpPr>
        <p:sp>
          <p:nvSpPr>
            <p:cNvPr id="11674" name="Google Shape;11674;p75"/>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5"/>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5"/>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5"/>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5"/>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5"/>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5"/>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5"/>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5"/>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5"/>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5"/>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5"/>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75"/>
          <p:cNvGrpSpPr/>
          <p:nvPr/>
        </p:nvGrpSpPr>
        <p:grpSpPr>
          <a:xfrm>
            <a:off x="6264910" y="4289828"/>
            <a:ext cx="202895" cy="354268"/>
            <a:chOff x="6264910" y="4289828"/>
            <a:chExt cx="202895" cy="354268"/>
          </a:xfrm>
        </p:grpSpPr>
        <p:sp>
          <p:nvSpPr>
            <p:cNvPr id="11687" name="Google Shape;11687;p75"/>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5"/>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5"/>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5"/>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5"/>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5"/>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5"/>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5"/>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75"/>
          <p:cNvGrpSpPr/>
          <p:nvPr/>
        </p:nvGrpSpPr>
        <p:grpSpPr>
          <a:xfrm>
            <a:off x="7972606" y="3826547"/>
            <a:ext cx="335863" cy="339686"/>
            <a:chOff x="7972606" y="3826547"/>
            <a:chExt cx="335863" cy="339686"/>
          </a:xfrm>
        </p:grpSpPr>
        <p:sp>
          <p:nvSpPr>
            <p:cNvPr id="11696" name="Google Shape;11696;p75"/>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5"/>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5"/>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5"/>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5"/>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5"/>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5"/>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5"/>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5"/>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5"/>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5"/>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5"/>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5"/>
            <p:cNvSpPr/>
            <p:nvPr/>
          </p:nvSpPr>
          <p:spPr>
            <a:xfrm>
              <a:off x="7972606" y="3826547"/>
              <a:ext cx="335863" cy="339686"/>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75"/>
          <p:cNvGrpSpPr/>
          <p:nvPr/>
        </p:nvGrpSpPr>
        <p:grpSpPr>
          <a:xfrm>
            <a:off x="5309550" y="2909330"/>
            <a:ext cx="371939" cy="367201"/>
            <a:chOff x="5309550" y="2909330"/>
            <a:chExt cx="371939" cy="367201"/>
          </a:xfrm>
        </p:grpSpPr>
        <p:sp>
          <p:nvSpPr>
            <p:cNvPr id="11710" name="Google Shape;11710;p75"/>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5"/>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5"/>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5"/>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5"/>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5"/>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5"/>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5"/>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5"/>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5"/>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5"/>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5"/>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5"/>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5"/>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5"/>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5"/>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5"/>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30"/>
        <p:cNvGrpSpPr/>
        <p:nvPr/>
      </p:nvGrpSpPr>
      <p:grpSpPr>
        <a:xfrm>
          <a:off x="0" y="0"/>
          <a:ext cx="0" cy="0"/>
          <a:chOff x="0" y="0"/>
          <a:chExt cx="0" cy="0"/>
        </a:xfrm>
      </p:grpSpPr>
      <p:sp>
        <p:nvSpPr>
          <p:cNvPr id="11731" name="Google Shape;11731;p76"/>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32" name="Google Shape;11732;p76"/>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733" name="Google Shape;11733;p76"/>
          <p:cNvGrpSpPr/>
          <p:nvPr/>
        </p:nvGrpSpPr>
        <p:grpSpPr>
          <a:xfrm>
            <a:off x="910401" y="1511703"/>
            <a:ext cx="248243" cy="345731"/>
            <a:chOff x="910401" y="1511703"/>
            <a:chExt cx="248243" cy="345731"/>
          </a:xfrm>
        </p:grpSpPr>
        <p:sp>
          <p:nvSpPr>
            <p:cNvPr id="11734" name="Google Shape;11734;p76"/>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6"/>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6"/>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6"/>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6"/>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6"/>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6"/>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6"/>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6"/>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6"/>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6"/>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6"/>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6"/>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6"/>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6"/>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6"/>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6"/>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6"/>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6"/>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6"/>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6"/>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6"/>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6"/>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6"/>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76"/>
          <p:cNvGrpSpPr/>
          <p:nvPr/>
        </p:nvGrpSpPr>
        <p:grpSpPr>
          <a:xfrm>
            <a:off x="1311970" y="1511887"/>
            <a:ext cx="345810" cy="345547"/>
            <a:chOff x="1311970" y="1511887"/>
            <a:chExt cx="345810" cy="345547"/>
          </a:xfrm>
        </p:grpSpPr>
        <p:sp>
          <p:nvSpPr>
            <p:cNvPr id="11759" name="Google Shape;11759;p76"/>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6"/>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6"/>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6"/>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6"/>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6"/>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6"/>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6"/>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6"/>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6"/>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6"/>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6"/>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6"/>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6"/>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6"/>
          <p:cNvGrpSpPr/>
          <p:nvPr/>
        </p:nvGrpSpPr>
        <p:grpSpPr>
          <a:xfrm>
            <a:off x="1754297" y="1511310"/>
            <a:ext cx="353757" cy="346413"/>
            <a:chOff x="1754297" y="1511310"/>
            <a:chExt cx="353757" cy="346413"/>
          </a:xfrm>
        </p:grpSpPr>
        <p:sp>
          <p:nvSpPr>
            <p:cNvPr id="11774" name="Google Shape;11774;p76"/>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6"/>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6"/>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6"/>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6"/>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6"/>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6"/>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6"/>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6"/>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6"/>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6"/>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6"/>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6"/>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6"/>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6"/>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6"/>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6"/>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6"/>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6"/>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6"/>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4" name="Google Shape;11794;p76"/>
          <p:cNvGrpSpPr/>
          <p:nvPr/>
        </p:nvGrpSpPr>
        <p:grpSpPr>
          <a:xfrm>
            <a:off x="3115872" y="1511808"/>
            <a:ext cx="316277" cy="345600"/>
            <a:chOff x="3115872" y="1511808"/>
            <a:chExt cx="316277" cy="345600"/>
          </a:xfrm>
        </p:grpSpPr>
        <p:sp>
          <p:nvSpPr>
            <p:cNvPr id="11795" name="Google Shape;11795;p76"/>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6"/>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6"/>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6"/>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6"/>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6"/>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6"/>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6"/>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6"/>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6"/>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6"/>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6"/>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6"/>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6"/>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6"/>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6"/>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6"/>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6"/>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6"/>
          <p:cNvGrpSpPr/>
          <p:nvPr/>
        </p:nvGrpSpPr>
        <p:grpSpPr>
          <a:xfrm>
            <a:off x="3561975" y="1511782"/>
            <a:ext cx="349088" cy="345652"/>
            <a:chOff x="3561975" y="1511782"/>
            <a:chExt cx="349088" cy="345652"/>
          </a:xfrm>
        </p:grpSpPr>
        <p:sp>
          <p:nvSpPr>
            <p:cNvPr id="11814" name="Google Shape;11814;p76"/>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6"/>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6"/>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6"/>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6"/>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6"/>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6"/>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6"/>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6"/>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6"/>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6"/>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6"/>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6"/>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6"/>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6"/>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6"/>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6"/>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6"/>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6"/>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6"/>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6"/>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6"/>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6"/>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6"/>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76"/>
          <p:cNvGrpSpPr/>
          <p:nvPr/>
        </p:nvGrpSpPr>
        <p:grpSpPr>
          <a:xfrm>
            <a:off x="1747347" y="3362840"/>
            <a:ext cx="382161" cy="356537"/>
            <a:chOff x="1747347" y="3362840"/>
            <a:chExt cx="382161" cy="356537"/>
          </a:xfrm>
        </p:grpSpPr>
        <p:sp>
          <p:nvSpPr>
            <p:cNvPr id="11839" name="Google Shape;11839;p76"/>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6"/>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6"/>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6"/>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6"/>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6"/>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6"/>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6"/>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6"/>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6"/>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6"/>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6"/>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6"/>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6"/>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6"/>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6"/>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76"/>
          <p:cNvGrpSpPr/>
          <p:nvPr/>
        </p:nvGrpSpPr>
        <p:grpSpPr>
          <a:xfrm>
            <a:off x="2181989" y="3378996"/>
            <a:ext cx="404874" cy="341535"/>
            <a:chOff x="2181989" y="3378996"/>
            <a:chExt cx="404874" cy="341535"/>
          </a:xfrm>
        </p:grpSpPr>
        <p:sp>
          <p:nvSpPr>
            <p:cNvPr id="11856" name="Google Shape;11856;p76"/>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6"/>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6"/>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6"/>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6"/>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6"/>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6"/>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6"/>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6"/>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6"/>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6"/>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6"/>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6"/>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6"/>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6"/>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6"/>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6"/>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6"/>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6"/>
          <p:cNvGrpSpPr/>
          <p:nvPr/>
        </p:nvGrpSpPr>
        <p:grpSpPr>
          <a:xfrm>
            <a:off x="3097565" y="3381908"/>
            <a:ext cx="361336" cy="338623"/>
            <a:chOff x="3097565" y="3381908"/>
            <a:chExt cx="361336" cy="338623"/>
          </a:xfrm>
        </p:grpSpPr>
        <p:sp>
          <p:nvSpPr>
            <p:cNvPr id="11875" name="Google Shape;11875;p76"/>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6"/>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6"/>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6"/>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6"/>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6"/>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6"/>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6"/>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6"/>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6"/>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6"/>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6"/>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6"/>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6"/>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76"/>
          <p:cNvGrpSpPr/>
          <p:nvPr/>
        </p:nvGrpSpPr>
        <p:grpSpPr>
          <a:xfrm>
            <a:off x="871401" y="1998381"/>
            <a:ext cx="324224" cy="338466"/>
            <a:chOff x="871401" y="1998381"/>
            <a:chExt cx="324224" cy="338466"/>
          </a:xfrm>
        </p:grpSpPr>
        <p:sp>
          <p:nvSpPr>
            <p:cNvPr id="11890" name="Google Shape;11890;p76"/>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6"/>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6"/>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6"/>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6"/>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6"/>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6"/>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6"/>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6"/>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6"/>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6"/>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6"/>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6"/>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6"/>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6"/>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6"/>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6"/>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76"/>
          <p:cNvGrpSpPr/>
          <p:nvPr/>
        </p:nvGrpSpPr>
        <p:grpSpPr>
          <a:xfrm>
            <a:off x="1751884" y="1989280"/>
            <a:ext cx="360602" cy="360471"/>
            <a:chOff x="1751884" y="1989280"/>
            <a:chExt cx="360602" cy="360471"/>
          </a:xfrm>
        </p:grpSpPr>
        <p:sp>
          <p:nvSpPr>
            <p:cNvPr id="11908" name="Google Shape;11908;p76"/>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6"/>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6"/>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6"/>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6"/>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6"/>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6"/>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6"/>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6"/>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6"/>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6"/>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6"/>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6"/>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6"/>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6"/>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76"/>
          <p:cNvGrpSpPr/>
          <p:nvPr/>
        </p:nvGrpSpPr>
        <p:grpSpPr>
          <a:xfrm>
            <a:off x="2188048" y="1983562"/>
            <a:ext cx="389347" cy="353284"/>
            <a:chOff x="2188048" y="1983562"/>
            <a:chExt cx="389347" cy="353284"/>
          </a:xfrm>
        </p:grpSpPr>
        <p:sp>
          <p:nvSpPr>
            <p:cNvPr id="11924" name="Google Shape;11924;p76"/>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6"/>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6"/>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6"/>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6"/>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6"/>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6"/>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6"/>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6"/>
          <p:cNvGrpSpPr/>
          <p:nvPr/>
        </p:nvGrpSpPr>
        <p:grpSpPr>
          <a:xfrm>
            <a:off x="2654399" y="2023716"/>
            <a:ext cx="342977" cy="287663"/>
            <a:chOff x="2654399" y="2023716"/>
            <a:chExt cx="342977" cy="287663"/>
          </a:xfrm>
        </p:grpSpPr>
        <p:sp>
          <p:nvSpPr>
            <p:cNvPr id="11933" name="Google Shape;11933;p76"/>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6"/>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6"/>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6"/>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6"/>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6"/>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6"/>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6"/>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6"/>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6"/>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6"/>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6"/>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6"/>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6"/>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6"/>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6"/>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6"/>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6"/>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6"/>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6"/>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6"/>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6"/>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6"/>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6"/>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6"/>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6"/>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6"/>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6"/>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76"/>
          <p:cNvGrpSpPr/>
          <p:nvPr/>
        </p:nvGrpSpPr>
        <p:grpSpPr>
          <a:xfrm>
            <a:off x="3104515" y="1998381"/>
            <a:ext cx="338492" cy="338597"/>
            <a:chOff x="3104515" y="1998381"/>
            <a:chExt cx="338492" cy="338597"/>
          </a:xfrm>
        </p:grpSpPr>
        <p:sp>
          <p:nvSpPr>
            <p:cNvPr id="11962" name="Google Shape;11962;p76"/>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6"/>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6"/>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6"/>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6"/>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6"/>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6"/>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6"/>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6"/>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6"/>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6"/>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6"/>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6"/>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6"/>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6"/>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6"/>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6"/>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6"/>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6"/>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6"/>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6"/>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6"/>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6"/>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6"/>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6"/>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6"/>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6"/>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6"/>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6"/>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6"/>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6"/>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6"/>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6"/>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76"/>
          <p:cNvGrpSpPr/>
          <p:nvPr/>
        </p:nvGrpSpPr>
        <p:grpSpPr>
          <a:xfrm>
            <a:off x="4006321" y="1975405"/>
            <a:ext cx="320605" cy="384469"/>
            <a:chOff x="4006321" y="1975405"/>
            <a:chExt cx="320605" cy="384469"/>
          </a:xfrm>
        </p:grpSpPr>
        <p:sp>
          <p:nvSpPr>
            <p:cNvPr id="11996" name="Google Shape;11996;p76"/>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6"/>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6"/>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6"/>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6"/>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6"/>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6"/>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6"/>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6"/>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6"/>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6"/>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6"/>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6"/>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6"/>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6"/>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6"/>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6"/>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6"/>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6"/>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6"/>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6"/>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6"/>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76"/>
          <p:cNvGrpSpPr/>
          <p:nvPr/>
        </p:nvGrpSpPr>
        <p:grpSpPr>
          <a:xfrm>
            <a:off x="3554290" y="3380517"/>
            <a:ext cx="340092" cy="338623"/>
            <a:chOff x="3554290" y="3380517"/>
            <a:chExt cx="340092" cy="338623"/>
          </a:xfrm>
        </p:grpSpPr>
        <p:sp>
          <p:nvSpPr>
            <p:cNvPr id="12019" name="Google Shape;12019;p76"/>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6"/>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6"/>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6"/>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6"/>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6"/>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6"/>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6"/>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6"/>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6"/>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6"/>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6"/>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6"/>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6"/>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6"/>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6"/>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6"/>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6"/>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76"/>
          <p:cNvGrpSpPr/>
          <p:nvPr/>
        </p:nvGrpSpPr>
        <p:grpSpPr>
          <a:xfrm>
            <a:off x="4001155" y="3392031"/>
            <a:ext cx="345810" cy="311058"/>
            <a:chOff x="4001155" y="3392031"/>
            <a:chExt cx="345810" cy="311058"/>
          </a:xfrm>
        </p:grpSpPr>
        <p:sp>
          <p:nvSpPr>
            <p:cNvPr id="12038" name="Google Shape;12038;p76"/>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6"/>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6"/>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6"/>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6"/>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6"/>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6"/>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6"/>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6"/>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6"/>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6"/>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6"/>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6"/>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6"/>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6"/>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6"/>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6"/>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6"/>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6"/>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6"/>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6"/>
            <p:cNvSpPr/>
            <p:nvPr/>
          </p:nvSpPr>
          <p:spPr>
            <a:xfrm>
              <a:off x="4223642"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6"/>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76"/>
          <p:cNvGrpSpPr/>
          <p:nvPr/>
        </p:nvGrpSpPr>
        <p:grpSpPr>
          <a:xfrm>
            <a:off x="912027" y="3826385"/>
            <a:ext cx="253699" cy="338571"/>
            <a:chOff x="912027" y="3826385"/>
            <a:chExt cx="253699" cy="338571"/>
          </a:xfrm>
        </p:grpSpPr>
        <p:sp>
          <p:nvSpPr>
            <p:cNvPr id="12061" name="Google Shape;12061;p76"/>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6"/>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6"/>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6"/>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6"/>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6"/>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6"/>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6"/>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6"/>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6"/>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6"/>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6"/>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6"/>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76"/>
          <p:cNvGrpSpPr/>
          <p:nvPr/>
        </p:nvGrpSpPr>
        <p:grpSpPr>
          <a:xfrm>
            <a:off x="1311446" y="3826464"/>
            <a:ext cx="353652" cy="338440"/>
            <a:chOff x="1311446" y="3826464"/>
            <a:chExt cx="353652" cy="338440"/>
          </a:xfrm>
        </p:grpSpPr>
        <p:sp>
          <p:nvSpPr>
            <p:cNvPr id="12075" name="Google Shape;12075;p76"/>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6"/>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6"/>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6"/>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6"/>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6"/>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6"/>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6"/>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6"/>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6"/>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76"/>
          <p:cNvGrpSpPr/>
          <p:nvPr/>
        </p:nvGrpSpPr>
        <p:grpSpPr>
          <a:xfrm>
            <a:off x="1768434" y="3826385"/>
            <a:ext cx="345154" cy="338728"/>
            <a:chOff x="1768434" y="3826385"/>
            <a:chExt cx="345154" cy="338728"/>
          </a:xfrm>
        </p:grpSpPr>
        <p:sp>
          <p:nvSpPr>
            <p:cNvPr id="12086" name="Google Shape;12086;p76"/>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6"/>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6"/>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6"/>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6"/>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6"/>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6"/>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6"/>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6"/>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6"/>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6"/>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6"/>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6"/>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6"/>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6"/>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6"/>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6"/>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6"/>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6"/>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6"/>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6"/>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6"/>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6"/>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6"/>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6"/>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6"/>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6"/>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6"/>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6"/>
          <p:cNvGrpSpPr/>
          <p:nvPr/>
        </p:nvGrpSpPr>
        <p:grpSpPr>
          <a:xfrm>
            <a:off x="2175039" y="3816786"/>
            <a:ext cx="424571" cy="344813"/>
            <a:chOff x="2175039" y="3816786"/>
            <a:chExt cx="424571" cy="344813"/>
          </a:xfrm>
        </p:grpSpPr>
        <p:sp>
          <p:nvSpPr>
            <p:cNvPr id="12115" name="Google Shape;12115;p76"/>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6"/>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6"/>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6"/>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6"/>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6"/>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6"/>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6"/>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6"/>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6"/>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6"/>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6"/>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6"/>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6"/>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6"/>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6"/>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6"/>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6"/>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6"/>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6"/>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6"/>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6"/>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6"/>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6"/>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6"/>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6"/>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6"/>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6"/>
          <p:cNvGrpSpPr/>
          <p:nvPr/>
        </p:nvGrpSpPr>
        <p:grpSpPr>
          <a:xfrm>
            <a:off x="1277770" y="1980572"/>
            <a:ext cx="409149" cy="373978"/>
            <a:chOff x="1277770" y="1980572"/>
            <a:chExt cx="409149" cy="373978"/>
          </a:xfrm>
        </p:grpSpPr>
        <p:sp>
          <p:nvSpPr>
            <p:cNvPr id="12143" name="Google Shape;12143;p76"/>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6"/>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6"/>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6"/>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6"/>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6"/>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6"/>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6"/>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6"/>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6"/>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6"/>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6"/>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6"/>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6"/>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6"/>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6"/>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6"/>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6"/>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6"/>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6"/>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6"/>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76"/>
          <p:cNvGrpSpPr/>
          <p:nvPr/>
        </p:nvGrpSpPr>
        <p:grpSpPr>
          <a:xfrm>
            <a:off x="870273" y="4293811"/>
            <a:ext cx="411300" cy="353258"/>
            <a:chOff x="870273" y="4293811"/>
            <a:chExt cx="411300" cy="353258"/>
          </a:xfrm>
        </p:grpSpPr>
        <p:sp>
          <p:nvSpPr>
            <p:cNvPr id="12165" name="Google Shape;12165;p76"/>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6"/>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6"/>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6"/>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6"/>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6"/>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6"/>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6"/>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6"/>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6"/>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6"/>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6"/>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6"/>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6"/>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6"/>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6"/>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6"/>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6"/>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6"/>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4" name="Google Shape;12184;p76"/>
          <p:cNvSpPr/>
          <p:nvPr/>
        </p:nvSpPr>
        <p:spPr>
          <a:xfrm>
            <a:off x="2217055" y="2678591"/>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6"/>
          <p:cNvSpPr/>
          <p:nvPr/>
        </p:nvSpPr>
        <p:spPr>
          <a:xfrm>
            <a:off x="2201161" y="2733878"/>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6" name="Google Shape;12186;p76"/>
          <p:cNvGrpSpPr/>
          <p:nvPr/>
        </p:nvGrpSpPr>
        <p:grpSpPr>
          <a:xfrm>
            <a:off x="2189674" y="2439816"/>
            <a:ext cx="376627" cy="351501"/>
            <a:chOff x="2189674" y="2439816"/>
            <a:chExt cx="376627" cy="351501"/>
          </a:xfrm>
        </p:grpSpPr>
        <p:sp>
          <p:nvSpPr>
            <p:cNvPr id="12187" name="Google Shape;12187;p76"/>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6"/>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6"/>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6"/>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6"/>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6"/>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6"/>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6"/>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6"/>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6"/>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6"/>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6"/>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6"/>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6"/>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6"/>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6"/>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6"/>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6"/>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6"/>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6"/>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6"/>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6"/>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6"/>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6"/>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6"/>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6"/>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6"/>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6"/>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6"/>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76"/>
          <p:cNvGrpSpPr/>
          <p:nvPr/>
        </p:nvGrpSpPr>
        <p:grpSpPr>
          <a:xfrm>
            <a:off x="2660798" y="2452326"/>
            <a:ext cx="329653" cy="326926"/>
            <a:chOff x="2660798" y="2452326"/>
            <a:chExt cx="329653" cy="326926"/>
          </a:xfrm>
        </p:grpSpPr>
        <p:sp>
          <p:nvSpPr>
            <p:cNvPr id="12217" name="Google Shape;12217;p76"/>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6"/>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6"/>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6"/>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6"/>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6"/>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6"/>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6"/>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6"/>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6"/>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6"/>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6"/>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6"/>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6"/>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6"/>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6"/>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6"/>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6"/>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6"/>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76"/>
          <p:cNvGrpSpPr/>
          <p:nvPr/>
        </p:nvGrpSpPr>
        <p:grpSpPr>
          <a:xfrm>
            <a:off x="4059458" y="2439894"/>
            <a:ext cx="218973" cy="351265"/>
            <a:chOff x="4059458" y="2439894"/>
            <a:chExt cx="218973" cy="351265"/>
          </a:xfrm>
        </p:grpSpPr>
        <p:sp>
          <p:nvSpPr>
            <p:cNvPr id="12237" name="Google Shape;12237;p76"/>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6"/>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6"/>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6"/>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6"/>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2" name="Google Shape;12242;p76"/>
          <p:cNvSpPr/>
          <p:nvPr/>
        </p:nvSpPr>
        <p:spPr>
          <a:xfrm>
            <a:off x="2689176" y="3839000"/>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6"/>
          <p:cNvSpPr/>
          <p:nvPr/>
        </p:nvSpPr>
        <p:spPr>
          <a:xfrm>
            <a:off x="2650570" y="4040664"/>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4" name="Google Shape;12244;p76"/>
          <p:cNvGrpSpPr/>
          <p:nvPr/>
        </p:nvGrpSpPr>
        <p:grpSpPr>
          <a:xfrm>
            <a:off x="2612199" y="3824733"/>
            <a:ext cx="449041" cy="351108"/>
            <a:chOff x="2612199" y="3824733"/>
            <a:chExt cx="449041" cy="351108"/>
          </a:xfrm>
        </p:grpSpPr>
        <p:sp>
          <p:nvSpPr>
            <p:cNvPr id="12245" name="Google Shape;12245;p76"/>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6"/>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6"/>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6"/>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6"/>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6"/>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6"/>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6"/>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6"/>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6"/>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6"/>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6"/>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6"/>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6"/>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6"/>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6"/>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6"/>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6"/>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6"/>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6"/>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76"/>
          <p:cNvGrpSpPr/>
          <p:nvPr/>
        </p:nvGrpSpPr>
        <p:grpSpPr>
          <a:xfrm>
            <a:off x="3547471" y="2442334"/>
            <a:ext cx="347567" cy="346334"/>
            <a:chOff x="3547471" y="2442334"/>
            <a:chExt cx="347567" cy="346334"/>
          </a:xfrm>
        </p:grpSpPr>
        <p:sp>
          <p:nvSpPr>
            <p:cNvPr id="12266" name="Google Shape;12266;p76"/>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6"/>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6"/>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6"/>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6"/>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6"/>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6"/>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6"/>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6"/>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6"/>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6"/>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6"/>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6"/>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6"/>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6"/>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76"/>
          <p:cNvGrpSpPr/>
          <p:nvPr/>
        </p:nvGrpSpPr>
        <p:grpSpPr>
          <a:xfrm>
            <a:off x="3527093" y="3810570"/>
            <a:ext cx="403300" cy="357927"/>
            <a:chOff x="3527093" y="3810570"/>
            <a:chExt cx="403300" cy="357927"/>
          </a:xfrm>
        </p:grpSpPr>
        <p:sp>
          <p:nvSpPr>
            <p:cNvPr id="12282" name="Google Shape;12282;p76"/>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6"/>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6"/>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6"/>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6"/>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6"/>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6"/>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6"/>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6"/>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6"/>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6"/>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76"/>
          <p:cNvGrpSpPr/>
          <p:nvPr/>
        </p:nvGrpSpPr>
        <p:grpSpPr>
          <a:xfrm>
            <a:off x="4038634" y="3823107"/>
            <a:ext cx="292935" cy="352734"/>
            <a:chOff x="4038634" y="3823107"/>
            <a:chExt cx="292935" cy="352734"/>
          </a:xfrm>
        </p:grpSpPr>
        <p:sp>
          <p:nvSpPr>
            <p:cNvPr id="12294" name="Google Shape;12294;p76"/>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6"/>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6"/>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6"/>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6"/>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6"/>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6"/>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6"/>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6"/>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6"/>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6"/>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6"/>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6"/>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76"/>
          <p:cNvGrpSpPr/>
          <p:nvPr/>
        </p:nvGrpSpPr>
        <p:grpSpPr>
          <a:xfrm>
            <a:off x="854248" y="2920644"/>
            <a:ext cx="360445" cy="321077"/>
            <a:chOff x="854248" y="2920644"/>
            <a:chExt cx="360445" cy="321077"/>
          </a:xfrm>
        </p:grpSpPr>
        <p:sp>
          <p:nvSpPr>
            <p:cNvPr id="12308" name="Google Shape;12308;p76"/>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6"/>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6"/>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6"/>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6"/>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6"/>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6"/>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6"/>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6"/>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6"/>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6"/>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6"/>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6"/>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6"/>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6"/>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76"/>
          <p:cNvGrpSpPr/>
          <p:nvPr/>
        </p:nvGrpSpPr>
        <p:grpSpPr>
          <a:xfrm>
            <a:off x="1274858" y="2929850"/>
            <a:ext cx="412191" cy="302665"/>
            <a:chOff x="1274858" y="2929850"/>
            <a:chExt cx="412191" cy="302665"/>
          </a:xfrm>
        </p:grpSpPr>
        <p:sp>
          <p:nvSpPr>
            <p:cNvPr id="12324" name="Google Shape;12324;p76"/>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6"/>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6"/>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6"/>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6"/>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6"/>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6"/>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6"/>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6"/>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6"/>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6"/>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6"/>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6"/>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6"/>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6"/>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6"/>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6"/>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6"/>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6"/>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6"/>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6"/>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6"/>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6"/>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6"/>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6"/>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6"/>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6"/>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6"/>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76"/>
          <p:cNvGrpSpPr/>
          <p:nvPr/>
        </p:nvGrpSpPr>
        <p:grpSpPr>
          <a:xfrm>
            <a:off x="1728542" y="2894653"/>
            <a:ext cx="397819" cy="373034"/>
            <a:chOff x="1728542" y="2894653"/>
            <a:chExt cx="397819" cy="373034"/>
          </a:xfrm>
        </p:grpSpPr>
        <p:sp>
          <p:nvSpPr>
            <p:cNvPr id="12353" name="Google Shape;12353;p76"/>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6"/>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6"/>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6"/>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6"/>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6"/>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6"/>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6"/>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6"/>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6"/>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6"/>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6"/>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6"/>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6"/>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6"/>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6"/>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6"/>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6"/>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6"/>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6"/>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6"/>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6"/>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76"/>
          <p:cNvGrpSpPr/>
          <p:nvPr/>
        </p:nvGrpSpPr>
        <p:grpSpPr>
          <a:xfrm>
            <a:off x="2178842" y="2900869"/>
            <a:ext cx="375709" cy="360890"/>
            <a:chOff x="2178842" y="2900869"/>
            <a:chExt cx="375709" cy="360890"/>
          </a:xfrm>
        </p:grpSpPr>
        <p:sp>
          <p:nvSpPr>
            <p:cNvPr id="12376" name="Google Shape;12376;p76"/>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6"/>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6"/>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6"/>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6"/>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6"/>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6"/>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6"/>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6"/>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6"/>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6"/>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6"/>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6"/>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76"/>
          <p:cNvGrpSpPr/>
          <p:nvPr/>
        </p:nvGrpSpPr>
        <p:grpSpPr>
          <a:xfrm>
            <a:off x="2704703" y="2900921"/>
            <a:ext cx="230986" cy="360497"/>
            <a:chOff x="2704703" y="2900921"/>
            <a:chExt cx="230986" cy="360497"/>
          </a:xfrm>
        </p:grpSpPr>
        <p:sp>
          <p:nvSpPr>
            <p:cNvPr id="12390" name="Google Shape;12390;p76"/>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6"/>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6"/>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6"/>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6"/>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6"/>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6"/>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6"/>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6"/>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6"/>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6"/>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76"/>
          <p:cNvGrpSpPr/>
          <p:nvPr/>
        </p:nvGrpSpPr>
        <p:grpSpPr>
          <a:xfrm>
            <a:off x="3072963" y="2903675"/>
            <a:ext cx="387197" cy="355094"/>
            <a:chOff x="3072963" y="2903675"/>
            <a:chExt cx="387197" cy="355094"/>
          </a:xfrm>
        </p:grpSpPr>
        <p:sp>
          <p:nvSpPr>
            <p:cNvPr id="12402" name="Google Shape;12402;p76"/>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6"/>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6"/>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6"/>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6"/>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6"/>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6"/>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6"/>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6"/>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6"/>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6"/>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6"/>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6"/>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6"/>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6"/>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6"/>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6"/>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6"/>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6"/>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6"/>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6"/>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6"/>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6"/>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6"/>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6"/>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6"/>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6"/>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6"/>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6"/>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6"/>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6"/>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6"/>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6"/>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6"/>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6" name="Google Shape;12436;p76"/>
          <p:cNvGrpSpPr/>
          <p:nvPr/>
        </p:nvGrpSpPr>
        <p:grpSpPr>
          <a:xfrm>
            <a:off x="3977314" y="2954347"/>
            <a:ext cx="364851" cy="253567"/>
            <a:chOff x="3977314" y="2954347"/>
            <a:chExt cx="364851" cy="253567"/>
          </a:xfrm>
        </p:grpSpPr>
        <p:sp>
          <p:nvSpPr>
            <p:cNvPr id="12437" name="Google Shape;12437;p76"/>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6"/>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6"/>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6"/>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6"/>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6"/>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6"/>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6"/>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6"/>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6"/>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6"/>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6"/>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76"/>
          <p:cNvGrpSpPr/>
          <p:nvPr/>
        </p:nvGrpSpPr>
        <p:grpSpPr>
          <a:xfrm>
            <a:off x="3107400" y="3810491"/>
            <a:ext cx="365139" cy="365244"/>
            <a:chOff x="3107400" y="3810491"/>
            <a:chExt cx="365139" cy="365244"/>
          </a:xfrm>
        </p:grpSpPr>
        <p:sp>
          <p:nvSpPr>
            <p:cNvPr id="12450" name="Google Shape;12450;p76"/>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6"/>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6"/>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6"/>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6"/>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6"/>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6"/>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6"/>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6"/>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76"/>
          <p:cNvGrpSpPr/>
          <p:nvPr/>
        </p:nvGrpSpPr>
        <p:grpSpPr>
          <a:xfrm>
            <a:off x="3982979" y="4297378"/>
            <a:ext cx="355540" cy="338230"/>
            <a:chOff x="3982979" y="4297378"/>
            <a:chExt cx="355540" cy="338230"/>
          </a:xfrm>
        </p:grpSpPr>
        <p:sp>
          <p:nvSpPr>
            <p:cNvPr id="12460" name="Google Shape;12460;p76"/>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6"/>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6"/>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6"/>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6"/>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6"/>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6"/>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6"/>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6"/>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6"/>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6"/>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1" name="Google Shape;12471;p76"/>
          <p:cNvSpPr/>
          <p:nvPr/>
        </p:nvSpPr>
        <p:spPr>
          <a:xfrm>
            <a:off x="3597435" y="2224016"/>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6"/>
          <p:cNvSpPr/>
          <p:nvPr/>
        </p:nvSpPr>
        <p:spPr>
          <a:xfrm>
            <a:off x="3580544" y="2298869"/>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3" name="Google Shape;12473;p76"/>
          <p:cNvGrpSpPr/>
          <p:nvPr/>
        </p:nvGrpSpPr>
        <p:grpSpPr>
          <a:xfrm>
            <a:off x="3575220" y="1987286"/>
            <a:ext cx="292830" cy="360602"/>
            <a:chOff x="3575220" y="1987286"/>
            <a:chExt cx="292830" cy="360602"/>
          </a:xfrm>
        </p:grpSpPr>
        <p:sp>
          <p:nvSpPr>
            <p:cNvPr id="12474" name="Google Shape;12474;p76"/>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6"/>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6"/>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6"/>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6"/>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6"/>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6"/>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6"/>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6"/>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6"/>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6"/>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6"/>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6"/>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6"/>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6"/>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6"/>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6"/>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6"/>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6"/>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6"/>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6"/>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6"/>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6"/>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6"/>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6"/>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6"/>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6"/>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6"/>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6"/>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6"/>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6"/>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6"/>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6"/>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6"/>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6"/>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6"/>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6"/>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6"/>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6"/>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6"/>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6"/>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6"/>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6"/>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6"/>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6"/>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6"/>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6"/>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6"/>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6"/>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76"/>
          <p:cNvGrpSpPr/>
          <p:nvPr/>
        </p:nvGrpSpPr>
        <p:grpSpPr>
          <a:xfrm>
            <a:off x="2224399" y="1510182"/>
            <a:ext cx="328237" cy="348904"/>
            <a:chOff x="2224399" y="1510182"/>
            <a:chExt cx="328237" cy="348904"/>
          </a:xfrm>
        </p:grpSpPr>
        <p:sp>
          <p:nvSpPr>
            <p:cNvPr id="12524" name="Google Shape;12524;p76"/>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6"/>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6"/>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6"/>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6"/>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6"/>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6"/>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6"/>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6"/>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6"/>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6"/>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6"/>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6"/>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6"/>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6"/>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76"/>
          <p:cNvGrpSpPr/>
          <p:nvPr/>
        </p:nvGrpSpPr>
        <p:grpSpPr>
          <a:xfrm>
            <a:off x="1331903" y="4303830"/>
            <a:ext cx="343292" cy="340354"/>
            <a:chOff x="1331903" y="4303830"/>
            <a:chExt cx="343292" cy="340354"/>
          </a:xfrm>
        </p:grpSpPr>
        <p:sp>
          <p:nvSpPr>
            <p:cNvPr id="12540" name="Google Shape;12540;p76"/>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6"/>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6"/>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6"/>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6"/>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6"/>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6"/>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6"/>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6"/>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6"/>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6"/>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6"/>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6"/>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6"/>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76"/>
          <p:cNvGrpSpPr/>
          <p:nvPr/>
        </p:nvGrpSpPr>
        <p:grpSpPr>
          <a:xfrm>
            <a:off x="3527014" y="2909524"/>
            <a:ext cx="362228" cy="343187"/>
            <a:chOff x="3527014" y="2909524"/>
            <a:chExt cx="362228" cy="343187"/>
          </a:xfrm>
        </p:grpSpPr>
        <p:sp>
          <p:nvSpPr>
            <p:cNvPr id="12555" name="Google Shape;12555;p76"/>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6"/>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6"/>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6"/>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6"/>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6"/>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6"/>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6"/>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6"/>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6"/>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6"/>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6"/>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6"/>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6"/>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6"/>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6"/>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6"/>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6"/>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6"/>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6"/>
          <p:cNvGrpSpPr/>
          <p:nvPr/>
        </p:nvGrpSpPr>
        <p:grpSpPr>
          <a:xfrm>
            <a:off x="2257297" y="4289484"/>
            <a:ext cx="408546" cy="353494"/>
            <a:chOff x="2181097" y="4289484"/>
            <a:chExt cx="408546" cy="353494"/>
          </a:xfrm>
        </p:grpSpPr>
        <p:sp>
          <p:nvSpPr>
            <p:cNvPr id="12575" name="Google Shape;12575;p76"/>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6"/>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6"/>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6"/>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6"/>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6"/>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6"/>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6"/>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6"/>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6"/>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6"/>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6"/>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6"/>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6"/>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6"/>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6"/>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6"/>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6"/>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76"/>
          <p:cNvGrpSpPr/>
          <p:nvPr/>
        </p:nvGrpSpPr>
        <p:grpSpPr>
          <a:xfrm>
            <a:off x="1735230" y="2435410"/>
            <a:ext cx="393281" cy="360313"/>
            <a:chOff x="1735230" y="2435410"/>
            <a:chExt cx="393281" cy="360313"/>
          </a:xfrm>
        </p:grpSpPr>
        <p:sp>
          <p:nvSpPr>
            <p:cNvPr id="12594" name="Google Shape;12594;p76"/>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6"/>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6"/>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6"/>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6"/>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6"/>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6"/>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6"/>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6"/>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6"/>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6"/>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6"/>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6"/>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6"/>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6"/>
          <p:cNvGrpSpPr/>
          <p:nvPr/>
        </p:nvGrpSpPr>
        <p:grpSpPr>
          <a:xfrm>
            <a:off x="3603362" y="4331972"/>
            <a:ext cx="247011" cy="304029"/>
            <a:chOff x="3603362" y="4331973"/>
            <a:chExt cx="247011" cy="304029"/>
          </a:xfrm>
        </p:grpSpPr>
        <p:sp>
          <p:nvSpPr>
            <p:cNvPr id="12609" name="Google Shape;12609;p76"/>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6"/>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6"/>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6"/>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6"/>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6"/>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6"/>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6"/>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6"/>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76"/>
          <p:cNvGrpSpPr/>
          <p:nvPr/>
        </p:nvGrpSpPr>
        <p:grpSpPr>
          <a:xfrm>
            <a:off x="1752015" y="4289484"/>
            <a:ext cx="365611" cy="360628"/>
            <a:chOff x="1752015" y="4289484"/>
            <a:chExt cx="365611" cy="360628"/>
          </a:xfrm>
        </p:grpSpPr>
        <p:sp>
          <p:nvSpPr>
            <p:cNvPr id="12619" name="Google Shape;12619;p76"/>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6"/>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1" name="Google Shape;12621;p76"/>
            <p:cNvGrpSpPr/>
            <p:nvPr/>
          </p:nvGrpSpPr>
          <p:grpSpPr>
            <a:xfrm>
              <a:off x="1752015" y="4289484"/>
              <a:ext cx="365611" cy="360628"/>
              <a:chOff x="1752015" y="4289484"/>
              <a:chExt cx="365611" cy="360628"/>
            </a:xfrm>
          </p:grpSpPr>
          <p:sp>
            <p:nvSpPr>
              <p:cNvPr id="12622" name="Google Shape;12622;p76"/>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6"/>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6"/>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6"/>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6"/>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6"/>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6"/>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6"/>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6"/>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6"/>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6"/>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6"/>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6"/>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6"/>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6"/>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6"/>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6"/>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6"/>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6"/>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6"/>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6"/>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43" name="Google Shape;12643;p76"/>
          <p:cNvGrpSpPr/>
          <p:nvPr/>
        </p:nvGrpSpPr>
        <p:grpSpPr>
          <a:xfrm>
            <a:off x="2775417" y="4231037"/>
            <a:ext cx="181002" cy="405184"/>
            <a:chOff x="2775386" y="4332051"/>
            <a:chExt cx="135806" cy="304055"/>
          </a:xfrm>
        </p:grpSpPr>
        <p:sp>
          <p:nvSpPr>
            <p:cNvPr id="12644" name="Google Shape;12644;p76"/>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6"/>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6"/>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6"/>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6"/>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6"/>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6"/>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6"/>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6"/>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6"/>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6"/>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6"/>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6"/>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6"/>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6"/>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76"/>
          <p:cNvGrpSpPr/>
          <p:nvPr/>
        </p:nvGrpSpPr>
        <p:grpSpPr>
          <a:xfrm>
            <a:off x="3097827" y="2440209"/>
            <a:ext cx="351239" cy="350609"/>
            <a:chOff x="3097827" y="2440209"/>
            <a:chExt cx="351239" cy="350609"/>
          </a:xfrm>
        </p:grpSpPr>
        <p:sp>
          <p:nvSpPr>
            <p:cNvPr id="12660" name="Google Shape;12660;p76"/>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6"/>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6"/>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6"/>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6"/>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6"/>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6"/>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6"/>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6"/>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6"/>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6"/>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6"/>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6"/>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6"/>
          <p:cNvGrpSpPr/>
          <p:nvPr/>
        </p:nvGrpSpPr>
        <p:grpSpPr>
          <a:xfrm>
            <a:off x="3975965" y="1584913"/>
            <a:ext cx="362711" cy="237959"/>
            <a:chOff x="4034726" y="1584852"/>
            <a:chExt cx="304160" cy="199513"/>
          </a:xfrm>
        </p:grpSpPr>
        <p:sp>
          <p:nvSpPr>
            <p:cNvPr id="12674" name="Google Shape;12674;p76"/>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6"/>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6"/>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6"/>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6"/>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6"/>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6"/>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6"/>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6"/>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6"/>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6"/>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6"/>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6"/>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6"/>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6"/>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6"/>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6"/>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6"/>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6"/>
          <p:cNvGrpSpPr/>
          <p:nvPr/>
        </p:nvGrpSpPr>
        <p:grpSpPr>
          <a:xfrm>
            <a:off x="2666332" y="1538324"/>
            <a:ext cx="322861" cy="292227"/>
            <a:chOff x="2666332" y="1538324"/>
            <a:chExt cx="322861" cy="292227"/>
          </a:xfrm>
        </p:grpSpPr>
        <p:sp>
          <p:nvSpPr>
            <p:cNvPr id="12693" name="Google Shape;12693;p76"/>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6"/>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6"/>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6"/>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6"/>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6"/>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6"/>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6"/>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6"/>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76"/>
          <p:cNvGrpSpPr/>
          <p:nvPr/>
        </p:nvGrpSpPr>
        <p:grpSpPr>
          <a:xfrm>
            <a:off x="865841" y="3373121"/>
            <a:ext cx="355776" cy="361599"/>
            <a:chOff x="865841" y="3373121"/>
            <a:chExt cx="355776" cy="361599"/>
          </a:xfrm>
        </p:grpSpPr>
        <p:sp>
          <p:nvSpPr>
            <p:cNvPr id="12703" name="Google Shape;12703;p76"/>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6"/>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6"/>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6"/>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6"/>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6"/>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6"/>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6"/>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6"/>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6"/>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76"/>
          <p:cNvGrpSpPr/>
          <p:nvPr/>
        </p:nvGrpSpPr>
        <p:grpSpPr>
          <a:xfrm>
            <a:off x="1319524" y="3355155"/>
            <a:ext cx="342793" cy="375709"/>
            <a:chOff x="1319524" y="3355155"/>
            <a:chExt cx="342793" cy="375709"/>
          </a:xfrm>
        </p:grpSpPr>
        <p:sp>
          <p:nvSpPr>
            <p:cNvPr id="12714" name="Google Shape;12714;p76"/>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6"/>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6"/>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6"/>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6"/>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6"/>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6"/>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6"/>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6"/>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6"/>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6"/>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6"/>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6"/>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6"/>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6"/>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6"/>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6"/>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6"/>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6"/>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6"/>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6"/>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6"/>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76"/>
          <p:cNvGrpSpPr/>
          <p:nvPr/>
        </p:nvGrpSpPr>
        <p:grpSpPr>
          <a:xfrm>
            <a:off x="2645009" y="3360008"/>
            <a:ext cx="382161" cy="369991"/>
            <a:chOff x="2645009" y="3360008"/>
            <a:chExt cx="382161" cy="369991"/>
          </a:xfrm>
        </p:grpSpPr>
        <p:sp>
          <p:nvSpPr>
            <p:cNvPr id="12737" name="Google Shape;12737;p76"/>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6"/>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6"/>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6"/>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6"/>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6"/>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6"/>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6"/>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6"/>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6"/>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6"/>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6"/>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6"/>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6"/>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6"/>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6"/>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6"/>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6"/>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6"/>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6"/>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6"/>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6"/>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6"/>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6"/>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6"/>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6"/>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76"/>
          <p:cNvGrpSpPr/>
          <p:nvPr/>
        </p:nvGrpSpPr>
        <p:grpSpPr>
          <a:xfrm>
            <a:off x="1277639" y="2449546"/>
            <a:ext cx="409411" cy="332066"/>
            <a:chOff x="1277639" y="2449546"/>
            <a:chExt cx="409411" cy="332066"/>
          </a:xfrm>
        </p:grpSpPr>
        <p:sp>
          <p:nvSpPr>
            <p:cNvPr id="12764" name="Google Shape;12764;p76"/>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6"/>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6"/>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6"/>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6"/>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6"/>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6"/>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6"/>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6"/>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6"/>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6"/>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6"/>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6"/>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6"/>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6"/>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6"/>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6"/>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6"/>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6"/>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6"/>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6"/>
          <p:cNvGrpSpPr/>
          <p:nvPr/>
        </p:nvGrpSpPr>
        <p:grpSpPr>
          <a:xfrm>
            <a:off x="868254" y="2449153"/>
            <a:ext cx="332670" cy="332696"/>
            <a:chOff x="868254" y="2449153"/>
            <a:chExt cx="332670" cy="332696"/>
          </a:xfrm>
        </p:grpSpPr>
        <p:sp>
          <p:nvSpPr>
            <p:cNvPr id="12785" name="Google Shape;12785;p76"/>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6"/>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6"/>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6"/>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6"/>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6"/>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6"/>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6"/>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6"/>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6"/>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6"/>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6"/>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6"/>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6"/>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6"/>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6"/>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6"/>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6"/>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6"/>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6"/>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6"/>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6"/>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6"/>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6"/>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6"/>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6"/>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6"/>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6"/>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6"/>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6"/>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6"/>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76"/>
          <p:cNvGrpSpPr/>
          <p:nvPr/>
        </p:nvGrpSpPr>
        <p:grpSpPr>
          <a:xfrm>
            <a:off x="3140473" y="4357544"/>
            <a:ext cx="289158" cy="252938"/>
            <a:chOff x="3140473" y="4357544"/>
            <a:chExt cx="289158" cy="252938"/>
          </a:xfrm>
        </p:grpSpPr>
        <p:sp>
          <p:nvSpPr>
            <p:cNvPr id="12817" name="Google Shape;12817;p76"/>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6"/>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6"/>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6"/>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6"/>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6"/>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6"/>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6"/>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6"/>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6"/>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6"/>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6"/>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6"/>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6"/>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6"/>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6"/>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6"/>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6"/>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6"/>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6"/>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6"/>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6"/>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6"/>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6"/>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6"/>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76"/>
          <p:cNvGrpSpPr/>
          <p:nvPr/>
        </p:nvGrpSpPr>
        <p:grpSpPr>
          <a:xfrm>
            <a:off x="4889349" y="1545196"/>
            <a:ext cx="348327" cy="310298"/>
            <a:chOff x="4889349" y="1545196"/>
            <a:chExt cx="348327" cy="310298"/>
          </a:xfrm>
        </p:grpSpPr>
        <p:sp>
          <p:nvSpPr>
            <p:cNvPr id="12843" name="Google Shape;12843;p76"/>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6"/>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6"/>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6"/>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6"/>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6"/>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6"/>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6"/>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6"/>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6"/>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6"/>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6"/>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6"/>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6"/>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6"/>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6"/>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6"/>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6"/>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6"/>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6"/>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6"/>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6"/>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76"/>
          <p:cNvGrpSpPr/>
          <p:nvPr/>
        </p:nvGrpSpPr>
        <p:grpSpPr>
          <a:xfrm>
            <a:off x="5393651" y="1498668"/>
            <a:ext cx="263403" cy="366713"/>
            <a:chOff x="5393651" y="1498668"/>
            <a:chExt cx="263403" cy="366713"/>
          </a:xfrm>
        </p:grpSpPr>
        <p:sp>
          <p:nvSpPr>
            <p:cNvPr id="12866" name="Google Shape;12866;p76"/>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6"/>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6"/>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6"/>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6"/>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6"/>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6"/>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6"/>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6"/>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6"/>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6"/>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6"/>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6"/>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6"/>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6"/>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6"/>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6"/>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6"/>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6"/>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6"/>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6"/>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6"/>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6"/>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6"/>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76"/>
          <p:cNvGrpSpPr/>
          <p:nvPr/>
        </p:nvGrpSpPr>
        <p:grpSpPr>
          <a:xfrm>
            <a:off x="5775393" y="1510628"/>
            <a:ext cx="366634" cy="366634"/>
            <a:chOff x="5775393" y="1510628"/>
            <a:chExt cx="366634" cy="366634"/>
          </a:xfrm>
        </p:grpSpPr>
        <p:sp>
          <p:nvSpPr>
            <p:cNvPr id="12891" name="Google Shape;12891;p76"/>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6"/>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6"/>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6"/>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6"/>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6"/>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6"/>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6"/>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6"/>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6"/>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6"/>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6"/>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6"/>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6"/>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76"/>
          <p:cNvGrpSpPr/>
          <p:nvPr/>
        </p:nvGrpSpPr>
        <p:grpSpPr>
          <a:xfrm>
            <a:off x="6226322" y="1509972"/>
            <a:ext cx="375342" cy="367447"/>
            <a:chOff x="6226322" y="1509972"/>
            <a:chExt cx="375342" cy="367447"/>
          </a:xfrm>
        </p:grpSpPr>
        <p:sp>
          <p:nvSpPr>
            <p:cNvPr id="12906" name="Google Shape;12906;p76"/>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6"/>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6"/>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6"/>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6"/>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6"/>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6"/>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6"/>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6"/>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6"/>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6"/>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6"/>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6"/>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6"/>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6"/>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6"/>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6"/>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6"/>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6"/>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6"/>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76"/>
          <p:cNvGrpSpPr/>
          <p:nvPr/>
        </p:nvGrpSpPr>
        <p:grpSpPr>
          <a:xfrm>
            <a:off x="6689473" y="1510497"/>
            <a:ext cx="338545" cy="367054"/>
            <a:chOff x="6689473" y="1510497"/>
            <a:chExt cx="338545" cy="367054"/>
          </a:xfrm>
        </p:grpSpPr>
        <p:sp>
          <p:nvSpPr>
            <p:cNvPr id="12927" name="Google Shape;12927;p76"/>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6"/>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6"/>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6"/>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6"/>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6"/>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6"/>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6"/>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6"/>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6"/>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6"/>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6"/>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6"/>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6"/>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6"/>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6"/>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6"/>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6"/>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6"/>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6"/>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6"/>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6"/>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6"/>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6"/>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6"/>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6"/>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6"/>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4" name="Google Shape;12954;p76"/>
          <p:cNvGrpSpPr/>
          <p:nvPr/>
        </p:nvGrpSpPr>
        <p:grpSpPr>
          <a:xfrm>
            <a:off x="7115906" y="1510602"/>
            <a:ext cx="366765" cy="366660"/>
            <a:chOff x="7115906" y="1510602"/>
            <a:chExt cx="366765" cy="366660"/>
          </a:xfrm>
        </p:grpSpPr>
        <p:sp>
          <p:nvSpPr>
            <p:cNvPr id="12955" name="Google Shape;12955;p76"/>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6"/>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6"/>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6"/>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6"/>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6"/>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6"/>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6"/>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6"/>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6"/>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6"/>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6"/>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6"/>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6"/>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6"/>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6"/>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6"/>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6"/>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6"/>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6"/>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6"/>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6"/>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6"/>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6"/>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6"/>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6"/>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6"/>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6"/>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6"/>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6"/>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6"/>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6"/>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6"/>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6"/>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6"/>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6"/>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6"/>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6"/>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6"/>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6"/>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6"/>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6"/>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76"/>
          <p:cNvGrpSpPr/>
          <p:nvPr/>
        </p:nvGrpSpPr>
        <p:grpSpPr>
          <a:xfrm>
            <a:off x="7550155" y="1510497"/>
            <a:ext cx="379381" cy="366792"/>
            <a:chOff x="7550155" y="1510497"/>
            <a:chExt cx="379381" cy="366792"/>
          </a:xfrm>
        </p:grpSpPr>
        <p:sp>
          <p:nvSpPr>
            <p:cNvPr id="12998" name="Google Shape;12998;p76"/>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6"/>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6"/>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6"/>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6"/>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6"/>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6"/>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6"/>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6"/>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6"/>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6"/>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6"/>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6"/>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6"/>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6"/>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6"/>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6"/>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5" name="Google Shape;13015;p76"/>
          <p:cNvSpPr/>
          <p:nvPr/>
        </p:nvSpPr>
        <p:spPr>
          <a:xfrm>
            <a:off x="8111607" y="1855021"/>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6"/>
          <p:cNvSpPr/>
          <p:nvPr/>
        </p:nvSpPr>
        <p:spPr>
          <a:xfrm>
            <a:off x="8238076" y="1855021"/>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7" name="Google Shape;13017;p76"/>
          <p:cNvGrpSpPr/>
          <p:nvPr/>
        </p:nvGrpSpPr>
        <p:grpSpPr>
          <a:xfrm>
            <a:off x="7999537" y="1510549"/>
            <a:ext cx="335476" cy="367001"/>
            <a:chOff x="7999537" y="1510549"/>
            <a:chExt cx="335476" cy="367001"/>
          </a:xfrm>
        </p:grpSpPr>
        <p:sp>
          <p:nvSpPr>
            <p:cNvPr id="13018" name="Google Shape;13018;p76"/>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6"/>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6"/>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6"/>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6"/>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6"/>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6"/>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6"/>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6"/>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6"/>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6"/>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6"/>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6"/>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6"/>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6"/>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6"/>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76"/>
          <p:cNvGrpSpPr/>
          <p:nvPr/>
        </p:nvGrpSpPr>
        <p:grpSpPr>
          <a:xfrm>
            <a:off x="4890346" y="3382537"/>
            <a:ext cx="370306" cy="367001"/>
            <a:chOff x="4890346" y="3382537"/>
            <a:chExt cx="370306" cy="367001"/>
          </a:xfrm>
        </p:grpSpPr>
        <p:sp>
          <p:nvSpPr>
            <p:cNvPr id="13035" name="Google Shape;13035;p76"/>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6"/>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6"/>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6"/>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6"/>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6"/>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6"/>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6"/>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6"/>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6"/>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6"/>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6"/>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6"/>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6"/>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6"/>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6"/>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6"/>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6"/>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6"/>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6"/>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6"/>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6"/>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6"/>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6"/>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6"/>
          <p:cNvGrpSpPr/>
          <p:nvPr/>
        </p:nvGrpSpPr>
        <p:grpSpPr>
          <a:xfrm>
            <a:off x="5332122" y="3431635"/>
            <a:ext cx="367526" cy="269592"/>
            <a:chOff x="5332122" y="3431635"/>
            <a:chExt cx="367526" cy="269592"/>
          </a:xfrm>
        </p:grpSpPr>
        <p:sp>
          <p:nvSpPr>
            <p:cNvPr id="13060" name="Google Shape;13060;p76"/>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6"/>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6"/>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6"/>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6"/>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6"/>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6"/>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6"/>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6"/>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6"/>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6"/>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6"/>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6"/>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6"/>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6"/>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6"/>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6"/>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6"/>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6"/>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6"/>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6"/>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6"/>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6"/>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6"/>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6"/>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6"/>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6"/>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6"/>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6"/>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6"/>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6"/>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6"/>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6"/>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3" name="Google Shape;13093;p76"/>
          <p:cNvGrpSpPr/>
          <p:nvPr/>
        </p:nvGrpSpPr>
        <p:grpSpPr>
          <a:xfrm>
            <a:off x="5772612" y="3425812"/>
            <a:ext cx="366896" cy="281080"/>
            <a:chOff x="5772612" y="3425812"/>
            <a:chExt cx="366896" cy="281080"/>
          </a:xfrm>
        </p:grpSpPr>
        <p:sp>
          <p:nvSpPr>
            <p:cNvPr id="13094" name="Google Shape;13094;p76"/>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6"/>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6"/>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6"/>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6"/>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6"/>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6"/>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6"/>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6"/>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6"/>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6"/>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6"/>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6"/>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6"/>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6"/>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6"/>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6"/>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6"/>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6"/>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6"/>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6"/>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6"/>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6"/>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6"/>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6"/>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6"/>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6"/>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6"/>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6"/>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6"/>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6"/>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76"/>
          <p:cNvGrpSpPr/>
          <p:nvPr/>
        </p:nvGrpSpPr>
        <p:grpSpPr>
          <a:xfrm>
            <a:off x="6212684" y="3412436"/>
            <a:ext cx="366765" cy="307832"/>
            <a:chOff x="6212684" y="3412436"/>
            <a:chExt cx="366765" cy="307832"/>
          </a:xfrm>
        </p:grpSpPr>
        <p:sp>
          <p:nvSpPr>
            <p:cNvPr id="13126" name="Google Shape;13126;p76"/>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6"/>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6"/>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6"/>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6"/>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6"/>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6"/>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6"/>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6"/>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6"/>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6"/>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6"/>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6"/>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6"/>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6"/>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6"/>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6"/>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6"/>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6"/>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6"/>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6"/>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6"/>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6"/>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6"/>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6"/>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6"/>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6"/>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6"/>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6"/>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6"/>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6"/>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6"/>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6"/>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6"/>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6"/>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6"/>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6"/>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6"/>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6"/>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6"/>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6"/>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6"/>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6"/>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6"/>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6"/>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6"/>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6"/>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6"/>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6"/>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6"/>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6"/>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6"/>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6"/>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6"/>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6"/>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6"/>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6"/>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6"/>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6"/>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6"/>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6"/>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6"/>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6"/>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6"/>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6"/>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6"/>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6"/>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6"/>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6"/>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6"/>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6"/>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6"/>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6"/>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6"/>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6"/>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1" name="Google Shape;13201;p76"/>
          <p:cNvGrpSpPr/>
          <p:nvPr/>
        </p:nvGrpSpPr>
        <p:grpSpPr>
          <a:xfrm>
            <a:off x="7092669" y="3411571"/>
            <a:ext cx="366896" cy="309327"/>
            <a:chOff x="7092669" y="3411571"/>
            <a:chExt cx="366896" cy="309327"/>
          </a:xfrm>
        </p:grpSpPr>
        <p:sp>
          <p:nvSpPr>
            <p:cNvPr id="13202" name="Google Shape;13202;p76"/>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6"/>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6"/>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6"/>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6"/>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6"/>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6"/>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6"/>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6"/>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6"/>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6"/>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6"/>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6"/>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6"/>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6"/>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6"/>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6"/>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6"/>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0" name="Google Shape;13220;p76"/>
          <p:cNvGrpSpPr/>
          <p:nvPr/>
        </p:nvGrpSpPr>
        <p:grpSpPr>
          <a:xfrm>
            <a:off x="7532740" y="3405748"/>
            <a:ext cx="366896" cy="320841"/>
            <a:chOff x="7532740" y="3405748"/>
            <a:chExt cx="366896" cy="320841"/>
          </a:xfrm>
        </p:grpSpPr>
        <p:sp>
          <p:nvSpPr>
            <p:cNvPr id="13221" name="Google Shape;13221;p76"/>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6"/>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6"/>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6"/>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6"/>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6"/>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6"/>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6"/>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6"/>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6"/>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6"/>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6"/>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6"/>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6"/>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6"/>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6"/>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6"/>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6"/>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6"/>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6"/>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6"/>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6"/>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6"/>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6"/>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6"/>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76"/>
          <p:cNvGrpSpPr/>
          <p:nvPr/>
        </p:nvGrpSpPr>
        <p:grpSpPr>
          <a:xfrm>
            <a:off x="7972785" y="3394392"/>
            <a:ext cx="366896" cy="343685"/>
            <a:chOff x="7972785" y="3394392"/>
            <a:chExt cx="366896" cy="343685"/>
          </a:xfrm>
        </p:grpSpPr>
        <p:sp>
          <p:nvSpPr>
            <p:cNvPr id="13247" name="Google Shape;13247;p76"/>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6"/>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6"/>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6"/>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6"/>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6"/>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6"/>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6"/>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6"/>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6"/>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6"/>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6"/>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6"/>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6"/>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1" name="Google Shape;13261;p76"/>
          <p:cNvGrpSpPr/>
          <p:nvPr/>
        </p:nvGrpSpPr>
        <p:grpSpPr>
          <a:xfrm>
            <a:off x="5359818" y="1996466"/>
            <a:ext cx="361835" cy="356432"/>
            <a:chOff x="5359818" y="1996466"/>
            <a:chExt cx="361835" cy="356432"/>
          </a:xfrm>
        </p:grpSpPr>
        <p:sp>
          <p:nvSpPr>
            <p:cNvPr id="13262" name="Google Shape;13262;p76"/>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6"/>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6"/>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6"/>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6"/>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6"/>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6"/>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6"/>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6"/>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6"/>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6"/>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6"/>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6"/>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6"/>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6"/>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6"/>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6"/>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6"/>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6"/>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6"/>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6"/>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6"/>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6"/>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6"/>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6"/>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6"/>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6"/>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6"/>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6"/>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6"/>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6"/>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6"/>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6"/>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6"/>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6"/>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6"/>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6"/>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6"/>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6"/>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6"/>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6"/>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6"/>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6"/>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6"/>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6"/>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6"/>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8" name="Google Shape;13308;p76"/>
          <p:cNvGrpSpPr/>
          <p:nvPr/>
        </p:nvGrpSpPr>
        <p:grpSpPr>
          <a:xfrm>
            <a:off x="5775393" y="1975038"/>
            <a:ext cx="379145" cy="379250"/>
            <a:chOff x="5775393" y="1975038"/>
            <a:chExt cx="379145" cy="379250"/>
          </a:xfrm>
        </p:grpSpPr>
        <p:sp>
          <p:nvSpPr>
            <p:cNvPr id="13309" name="Google Shape;13309;p76"/>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6"/>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6"/>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6"/>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6"/>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6"/>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6"/>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6"/>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6"/>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6"/>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6"/>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6"/>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6"/>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6"/>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6"/>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76"/>
          <p:cNvGrpSpPr/>
          <p:nvPr/>
        </p:nvGrpSpPr>
        <p:grpSpPr>
          <a:xfrm>
            <a:off x="6200960" y="1975274"/>
            <a:ext cx="417725" cy="378961"/>
            <a:chOff x="6200960" y="1975274"/>
            <a:chExt cx="417725" cy="378961"/>
          </a:xfrm>
        </p:grpSpPr>
        <p:sp>
          <p:nvSpPr>
            <p:cNvPr id="13325" name="Google Shape;13325;p76"/>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6"/>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6"/>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6"/>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6"/>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6"/>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6"/>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6"/>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76"/>
          <p:cNvGrpSpPr/>
          <p:nvPr/>
        </p:nvGrpSpPr>
        <p:grpSpPr>
          <a:xfrm>
            <a:off x="6666052" y="1991771"/>
            <a:ext cx="391341" cy="328447"/>
            <a:chOff x="6666052" y="1991771"/>
            <a:chExt cx="391341" cy="328447"/>
          </a:xfrm>
        </p:grpSpPr>
        <p:sp>
          <p:nvSpPr>
            <p:cNvPr id="13334" name="Google Shape;13334;p76"/>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6"/>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6"/>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6"/>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6"/>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6"/>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6"/>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6"/>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6"/>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6"/>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6"/>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6"/>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6"/>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6"/>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6"/>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6"/>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6"/>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6"/>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6"/>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6"/>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6"/>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6"/>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6"/>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6"/>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6"/>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6"/>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6"/>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6"/>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76"/>
          <p:cNvGrpSpPr/>
          <p:nvPr/>
        </p:nvGrpSpPr>
        <p:grpSpPr>
          <a:xfrm>
            <a:off x="7099619" y="1979838"/>
            <a:ext cx="374712" cy="374476"/>
            <a:chOff x="7099619" y="1979838"/>
            <a:chExt cx="374712" cy="374476"/>
          </a:xfrm>
        </p:grpSpPr>
        <p:sp>
          <p:nvSpPr>
            <p:cNvPr id="13363" name="Google Shape;13363;p76"/>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6"/>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6"/>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6"/>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6"/>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6"/>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6"/>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6"/>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6"/>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6"/>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6"/>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6"/>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6"/>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6"/>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6"/>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6"/>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6"/>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6"/>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6"/>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6"/>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6"/>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6"/>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6"/>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6"/>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6"/>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6"/>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6"/>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6"/>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6"/>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6"/>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6"/>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6"/>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6"/>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76"/>
          <p:cNvGrpSpPr/>
          <p:nvPr/>
        </p:nvGrpSpPr>
        <p:grpSpPr>
          <a:xfrm>
            <a:off x="7547375" y="1975169"/>
            <a:ext cx="379014" cy="379119"/>
            <a:chOff x="7547375" y="1975169"/>
            <a:chExt cx="379014" cy="379119"/>
          </a:xfrm>
        </p:grpSpPr>
        <p:sp>
          <p:nvSpPr>
            <p:cNvPr id="13397" name="Google Shape;13397;p76"/>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6"/>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6"/>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6"/>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6"/>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6"/>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6"/>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6"/>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6"/>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6"/>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6"/>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6"/>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6"/>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6"/>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6"/>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6"/>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6"/>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6"/>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6"/>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6"/>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76"/>
          <p:cNvGrpSpPr/>
          <p:nvPr/>
        </p:nvGrpSpPr>
        <p:grpSpPr>
          <a:xfrm>
            <a:off x="7978083" y="1991273"/>
            <a:ext cx="370306" cy="362962"/>
            <a:chOff x="7978083" y="1991273"/>
            <a:chExt cx="370306" cy="362962"/>
          </a:xfrm>
        </p:grpSpPr>
        <p:sp>
          <p:nvSpPr>
            <p:cNvPr id="13418" name="Google Shape;13418;p76"/>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6"/>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6"/>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6"/>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6"/>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6"/>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6"/>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6"/>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6"/>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6"/>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6"/>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6"/>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6"/>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6"/>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6"/>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6"/>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6"/>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6"/>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6"/>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6"/>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6"/>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76"/>
          <p:cNvGrpSpPr/>
          <p:nvPr/>
        </p:nvGrpSpPr>
        <p:grpSpPr>
          <a:xfrm>
            <a:off x="4917884" y="3826123"/>
            <a:ext cx="298941" cy="357822"/>
            <a:chOff x="4917884" y="3826123"/>
            <a:chExt cx="298941" cy="357822"/>
          </a:xfrm>
        </p:grpSpPr>
        <p:sp>
          <p:nvSpPr>
            <p:cNvPr id="13440" name="Google Shape;13440;p76"/>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6"/>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6"/>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6"/>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6"/>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6"/>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6"/>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6"/>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6"/>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6"/>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6"/>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6"/>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6"/>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6"/>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6"/>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6"/>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6"/>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6"/>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6"/>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6"/>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6"/>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6"/>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76"/>
          <p:cNvGrpSpPr/>
          <p:nvPr/>
        </p:nvGrpSpPr>
        <p:grpSpPr>
          <a:xfrm>
            <a:off x="5332567" y="3825756"/>
            <a:ext cx="360995" cy="359212"/>
            <a:chOff x="5332567" y="3825756"/>
            <a:chExt cx="360995" cy="359212"/>
          </a:xfrm>
        </p:grpSpPr>
        <p:sp>
          <p:nvSpPr>
            <p:cNvPr id="13463" name="Google Shape;13463;p76"/>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6"/>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6"/>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6"/>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6"/>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6"/>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6"/>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6"/>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6"/>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6"/>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6"/>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6"/>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6"/>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6"/>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6"/>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6"/>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6"/>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6"/>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76"/>
          <p:cNvGrpSpPr/>
          <p:nvPr/>
        </p:nvGrpSpPr>
        <p:grpSpPr>
          <a:xfrm>
            <a:off x="5776153" y="3840390"/>
            <a:ext cx="367028" cy="329942"/>
            <a:chOff x="5776153" y="3840390"/>
            <a:chExt cx="367028" cy="329942"/>
          </a:xfrm>
        </p:grpSpPr>
        <p:sp>
          <p:nvSpPr>
            <p:cNvPr id="13482" name="Google Shape;13482;p76"/>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6"/>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6"/>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6"/>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6"/>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6"/>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6"/>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6"/>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6"/>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6"/>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6"/>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6"/>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6"/>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6"/>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6"/>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6"/>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6"/>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6"/>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6"/>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6"/>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6"/>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6"/>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4" name="Google Shape;13504;p76"/>
          <p:cNvGrpSpPr/>
          <p:nvPr/>
        </p:nvGrpSpPr>
        <p:grpSpPr>
          <a:xfrm>
            <a:off x="6657161" y="3825808"/>
            <a:ext cx="375211" cy="359186"/>
            <a:chOff x="6657161" y="3825808"/>
            <a:chExt cx="375211" cy="359186"/>
          </a:xfrm>
        </p:grpSpPr>
        <p:sp>
          <p:nvSpPr>
            <p:cNvPr id="13505" name="Google Shape;13505;p76"/>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6"/>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6"/>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6"/>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6"/>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6"/>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6"/>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6"/>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6"/>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6"/>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5" name="Google Shape;13515;p76"/>
          <p:cNvGrpSpPr/>
          <p:nvPr/>
        </p:nvGrpSpPr>
        <p:grpSpPr>
          <a:xfrm>
            <a:off x="6266450" y="3825756"/>
            <a:ext cx="269330" cy="359186"/>
            <a:chOff x="6266450" y="3825756"/>
            <a:chExt cx="269330" cy="359186"/>
          </a:xfrm>
        </p:grpSpPr>
        <p:sp>
          <p:nvSpPr>
            <p:cNvPr id="13516" name="Google Shape;13516;p76"/>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6"/>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6"/>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6"/>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6"/>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6"/>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6"/>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6"/>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6"/>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6"/>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6"/>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6"/>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6"/>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76"/>
          <p:cNvGrpSpPr/>
          <p:nvPr/>
        </p:nvGrpSpPr>
        <p:grpSpPr>
          <a:xfrm>
            <a:off x="7108825" y="3825756"/>
            <a:ext cx="366136" cy="359317"/>
            <a:chOff x="7108825" y="3825756"/>
            <a:chExt cx="366136" cy="359317"/>
          </a:xfrm>
        </p:grpSpPr>
        <p:sp>
          <p:nvSpPr>
            <p:cNvPr id="13530" name="Google Shape;13530;p76"/>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6"/>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6"/>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6"/>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6"/>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6"/>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6"/>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6"/>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6"/>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6"/>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6"/>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6"/>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6"/>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6"/>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6"/>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6"/>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6"/>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6"/>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6"/>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6"/>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6"/>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6"/>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6"/>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6"/>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6"/>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6"/>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6"/>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6"/>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8" name="Google Shape;13558;p76"/>
          <p:cNvGrpSpPr/>
          <p:nvPr/>
        </p:nvGrpSpPr>
        <p:grpSpPr>
          <a:xfrm>
            <a:off x="7552673" y="3859563"/>
            <a:ext cx="359186" cy="291545"/>
            <a:chOff x="7552673" y="3859563"/>
            <a:chExt cx="359186" cy="291545"/>
          </a:xfrm>
        </p:grpSpPr>
        <p:sp>
          <p:nvSpPr>
            <p:cNvPr id="13559" name="Google Shape;13559;p76"/>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6"/>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6"/>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6"/>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6"/>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6"/>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6"/>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6"/>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6"/>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6"/>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6"/>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6"/>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6"/>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6"/>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6"/>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6"/>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6"/>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6"/>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6"/>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6"/>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6"/>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6"/>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6"/>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6"/>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6"/>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6"/>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6"/>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76"/>
          <p:cNvGrpSpPr/>
          <p:nvPr/>
        </p:nvGrpSpPr>
        <p:grpSpPr>
          <a:xfrm>
            <a:off x="5310720" y="2958229"/>
            <a:ext cx="429370" cy="261672"/>
            <a:chOff x="5310720" y="2958229"/>
            <a:chExt cx="429370" cy="261672"/>
          </a:xfrm>
        </p:grpSpPr>
        <p:sp>
          <p:nvSpPr>
            <p:cNvPr id="13587" name="Google Shape;13587;p76"/>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6"/>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6"/>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6"/>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6"/>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6"/>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6"/>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6"/>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6"/>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6"/>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6"/>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6"/>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6"/>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6"/>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6"/>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6"/>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6"/>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6"/>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6"/>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6"/>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6"/>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6"/>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6"/>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6"/>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6"/>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6"/>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6"/>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6"/>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5" name="Google Shape;13615;p76"/>
          <p:cNvGrpSpPr/>
          <p:nvPr/>
        </p:nvGrpSpPr>
        <p:grpSpPr>
          <a:xfrm>
            <a:off x="4890477" y="2430348"/>
            <a:ext cx="389872" cy="338151"/>
            <a:chOff x="4890477" y="2430348"/>
            <a:chExt cx="389872" cy="338151"/>
          </a:xfrm>
        </p:grpSpPr>
        <p:sp>
          <p:nvSpPr>
            <p:cNvPr id="13616" name="Google Shape;13616;p76"/>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6"/>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6"/>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6"/>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6"/>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6"/>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6"/>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6"/>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6"/>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6"/>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6"/>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6"/>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6"/>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6"/>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6"/>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6"/>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6"/>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6"/>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6"/>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6"/>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76"/>
          <p:cNvGrpSpPr/>
          <p:nvPr/>
        </p:nvGrpSpPr>
        <p:grpSpPr>
          <a:xfrm>
            <a:off x="5747880" y="2442596"/>
            <a:ext cx="433645" cy="315176"/>
            <a:chOff x="5747880" y="2442596"/>
            <a:chExt cx="433645" cy="315176"/>
          </a:xfrm>
        </p:grpSpPr>
        <p:sp>
          <p:nvSpPr>
            <p:cNvPr id="13637" name="Google Shape;13637;p76"/>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6"/>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6"/>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6"/>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6"/>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6"/>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6"/>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6"/>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6"/>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6"/>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6"/>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6"/>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6"/>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6"/>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6"/>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6"/>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6"/>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6"/>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6"/>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6" name="Google Shape;13656;p76"/>
          <p:cNvGrpSpPr/>
          <p:nvPr/>
        </p:nvGrpSpPr>
        <p:grpSpPr>
          <a:xfrm>
            <a:off x="6226558" y="2433390"/>
            <a:ext cx="342793" cy="353389"/>
            <a:chOff x="6226558" y="2433390"/>
            <a:chExt cx="342793" cy="353389"/>
          </a:xfrm>
        </p:grpSpPr>
        <p:sp>
          <p:nvSpPr>
            <p:cNvPr id="13657" name="Google Shape;13657;p76"/>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6"/>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6"/>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6"/>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6"/>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6"/>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6"/>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6"/>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6"/>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6"/>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6"/>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6"/>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6"/>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6"/>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6"/>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6"/>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6"/>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6"/>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6"/>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6"/>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6"/>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8" name="Google Shape;13678;p76"/>
          <p:cNvGrpSpPr/>
          <p:nvPr/>
        </p:nvGrpSpPr>
        <p:grpSpPr>
          <a:xfrm>
            <a:off x="6627996" y="2449756"/>
            <a:ext cx="427980" cy="320369"/>
            <a:chOff x="6627996" y="2449756"/>
            <a:chExt cx="427980" cy="320369"/>
          </a:xfrm>
        </p:grpSpPr>
        <p:sp>
          <p:nvSpPr>
            <p:cNvPr id="13679" name="Google Shape;13679;p76"/>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6"/>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6"/>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6"/>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6"/>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6"/>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6"/>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6"/>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6"/>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8" name="Google Shape;13688;p76"/>
          <p:cNvSpPr/>
          <p:nvPr/>
        </p:nvSpPr>
        <p:spPr>
          <a:xfrm>
            <a:off x="7102399" y="2672296"/>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6"/>
          <p:cNvSpPr/>
          <p:nvPr/>
        </p:nvSpPr>
        <p:spPr>
          <a:xfrm>
            <a:off x="7085745" y="2730469"/>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0" name="Google Shape;13690;p76"/>
          <p:cNvGrpSpPr/>
          <p:nvPr/>
        </p:nvGrpSpPr>
        <p:grpSpPr>
          <a:xfrm>
            <a:off x="7073496" y="2420906"/>
            <a:ext cx="396534" cy="370096"/>
            <a:chOff x="7073496" y="2420906"/>
            <a:chExt cx="396534" cy="370096"/>
          </a:xfrm>
        </p:grpSpPr>
        <p:sp>
          <p:nvSpPr>
            <p:cNvPr id="13691" name="Google Shape;13691;p76"/>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6"/>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6"/>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6"/>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6"/>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6"/>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6"/>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6"/>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6"/>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6"/>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6"/>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6"/>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6"/>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6"/>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6"/>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6"/>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6"/>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6"/>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6"/>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6"/>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6"/>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6"/>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6"/>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6"/>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6"/>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6"/>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6"/>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6"/>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6"/>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76"/>
          <p:cNvGrpSpPr/>
          <p:nvPr/>
        </p:nvGrpSpPr>
        <p:grpSpPr>
          <a:xfrm>
            <a:off x="7975067" y="2420906"/>
            <a:ext cx="359946" cy="366031"/>
            <a:chOff x="7975067" y="2420906"/>
            <a:chExt cx="359946" cy="366031"/>
          </a:xfrm>
        </p:grpSpPr>
        <p:sp>
          <p:nvSpPr>
            <p:cNvPr id="13721" name="Google Shape;13721;p76"/>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6"/>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6"/>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6"/>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6"/>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6"/>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6"/>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6"/>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6"/>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6"/>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6"/>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6"/>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6"/>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6"/>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6"/>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6"/>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6"/>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6"/>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6"/>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6"/>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6"/>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6"/>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6"/>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6"/>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6"/>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6"/>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6"/>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6"/>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6"/>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6"/>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6"/>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6"/>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6"/>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6"/>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6"/>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6"/>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6"/>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76"/>
          <p:cNvGrpSpPr/>
          <p:nvPr/>
        </p:nvGrpSpPr>
        <p:grpSpPr>
          <a:xfrm>
            <a:off x="5390373" y="2425653"/>
            <a:ext cx="257344" cy="358215"/>
            <a:chOff x="5390373" y="2425653"/>
            <a:chExt cx="257344" cy="358215"/>
          </a:xfrm>
        </p:grpSpPr>
        <p:sp>
          <p:nvSpPr>
            <p:cNvPr id="13759" name="Google Shape;13759;p76"/>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6"/>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6"/>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6"/>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6"/>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6"/>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6"/>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6"/>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6"/>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6"/>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6"/>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6"/>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6"/>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6"/>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6"/>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6"/>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6"/>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6"/>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6"/>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6"/>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6"/>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6"/>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6"/>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6"/>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6"/>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6"/>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6"/>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6"/>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6"/>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6"/>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6"/>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6"/>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1" name="Google Shape;13791;p76"/>
          <p:cNvGrpSpPr/>
          <p:nvPr/>
        </p:nvGrpSpPr>
        <p:grpSpPr>
          <a:xfrm>
            <a:off x="5364617" y="4307843"/>
            <a:ext cx="285985" cy="322572"/>
            <a:chOff x="5364617" y="4307843"/>
            <a:chExt cx="285985" cy="322572"/>
          </a:xfrm>
        </p:grpSpPr>
        <p:sp>
          <p:nvSpPr>
            <p:cNvPr id="13792" name="Google Shape;13792;p76"/>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6"/>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6"/>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6"/>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6"/>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6"/>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6"/>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6"/>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6"/>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6"/>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6"/>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6"/>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6"/>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6"/>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76"/>
          <p:cNvGrpSpPr/>
          <p:nvPr/>
        </p:nvGrpSpPr>
        <p:grpSpPr>
          <a:xfrm>
            <a:off x="7539428" y="2435147"/>
            <a:ext cx="349980" cy="355697"/>
            <a:chOff x="7539428" y="2435147"/>
            <a:chExt cx="349980" cy="355697"/>
          </a:xfrm>
        </p:grpSpPr>
        <p:sp>
          <p:nvSpPr>
            <p:cNvPr id="13807" name="Google Shape;13807;p76"/>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6"/>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6"/>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6"/>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6"/>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6"/>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6"/>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6"/>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6"/>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6"/>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6"/>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6"/>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6"/>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6"/>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6"/>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6"/>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6"/>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6"/>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6"/>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6"/>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6"/>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6"/>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6"/>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6"/>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6"/>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6"/>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6"/>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6"/>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6"/>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6"/>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6"/>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6"/>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6"/>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6"/>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6"/>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6"/>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6"/>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6"/>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5" name="Google Shape;13845;p76"/>
          <p:cNvGrpSpPr/>
          <p:nvPr/>
        </p:nvGrpSpPr>
        <p:grpSpPr>
          <a:xfrm>
            <a:off x="6276285" y="4289930"/>
            <a:ext cx="224927" cy="360785"/>
            <a:chOff x="6276285" y="4289930"/>
            <a:chExt cx="224927" cy="360785"/>
          </a:xfrm>
        </p:grpSpPr>
        <p:sp>
          <p:nvSpPr>
            <p:cNvPr id="13846" name="Google Shape;13846;p76"/>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6"/>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6"/>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6"/>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6"/>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1" name="Google Shape;13851;p76"/>
          <p:cNvGrpSpPr/>
          <p:nvPr/>
        </p:nvGrpSpPr>
        <p:grpSpPr>
          <a:xfrm>
            <a:off x="6650604" y="4343041"/>
            <a:ext cx="356405" cy="278431"/>
            <a:chOff x="6650604" y="4343041"/>
            <a:chExt cx="356405" cy="278431"/>
          </a:xfrm>
        </p:grpSpPr>
        <p:sp>
          <p:nvSpPr>
            <p:cNvPr id="13852" name="Google Shape;13852;p76"/>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6"/>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6"/>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6"/>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6"/>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6"/>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6"/>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6"/>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6"/>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6"/>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6"/>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6"/>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6"/>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6"/>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6"/>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6"/>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6"/>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6"/>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6"/>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6"/>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6"/>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6"/>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4" name="Google Shape;13874;p76"/>
          <p:cNvGrpSpPr/>
          <p:nvPr/>
        </p:nvGrpSpPr>
        <p:grpSpPr>
          <a:xfrm>
            <a:off x="5787274" y="4308578"/>
            <a:ext cx="322572" cy="321208"/>
            <a:chOff x="5787274" y="4308578"/>
            <a:chExt cx="322572" cy="321208"/>
          </a:xfrm>
        </p:grpSpPr>
        <p:sp>
          <p:nvSpPr>
            <p:cNvPr id="13875" name="Google Shape;13875;p76"/>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6"/>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6"/>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6"/>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6"/>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6"/>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6"/>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6"/>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6"/>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6"/>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6"/>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6"/>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6"/>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6"/>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6"/>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0" name="Google Shape;13890;p76"/>
          <p:cNvGrpSpPr/>
          <p:nvPr/>
        </p:nvGrpSpPr>
        <p:grpSpPr>
          <a:xfrm>
            <a:off x="7139485" y="4289668"/>
            <a:ext cx="253200" cy="360418"/>
            <a:chOff x="7139485" y="4289668"/>
            <a:chExt cx="253200" cy="360418"/>
          </a:xfrm>
        </p:grpSpPr>
        <p:sp>
          <p:nvSpPr>
            <p:cNvPr id="13891" name="Google Shape;13891;p76"/>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6"/>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6"/>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6"/>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6"/>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6"/>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6"/>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6"/>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6"/>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6"/>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6"/>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6"/>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6"/>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6"/>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6"/>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6"/>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6"/>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6"/>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6"/>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6"/>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6"/>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2" name="Google Shape;13912;p76"/>
          <p:cNvGrpSpPr/>
          <p:nvPr/>
        </p:nvGrpSpPr>
        <p:grpSpPr>
          <a:xfrm>
            <a:off x="7579687" y="4289536"/>
            <a:ext cx="253174" cy="360549"/>
            <a:chOff x="7579687" y="4289536"/>
            <a:chExt cx="253174" cy="360549"/>
          </a:xfrm>
        </p:grpSpPr>
        <p:sp>
          <p:nvSpPr>
            <p:cNvPr id="13913" name="Google Shape;13913;p76"/>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6"/>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6"/>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6"/>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6"/>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6"/>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6"/>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6"/>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6"/>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6"/>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6"/>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6"/>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6"/>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6"/>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6"/>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6"/>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6"/>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6"/>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6"/>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6"/>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6"/>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6"/>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5" name="Google Shape;13935;p76"/>
          <p:cNvGrpSpPr/>
          <p:nvPr/>
        </p:nvGrpSpPr>
        <p:grpSpPr>
          <a:xfrm>
            <a:off x="4905872" y="2907767"/>
            <a:ext cx="362857" cy="362726"/>
            <a:chOff x="4905872" y="2907767"/>
            <a:chExt cx="362857" cy="362726"/>
          </a:xfrm>
        </p:grpSpPr>
        <p:sp>
          <p:nvSpPr>
            <p:cNvPr id="13936" name="Google Shape;13936;p76"/>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6"/>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6"/>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6"/>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6"/>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6"/>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6"/>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6"/>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6"/>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6"/>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6"/>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6"/>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6"/>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6"/>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6"/>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6"/>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6"/>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6"/>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6"/>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6"/>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6"/>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6"/>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6"/>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6"/>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6"/>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6"/>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6"/>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6"/>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6"/>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6"/>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6"/>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6"/>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6"/>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6"/>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6"/>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6"/>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6"/>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6"/>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6"/>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6"/>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6"/>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6"/>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6"/>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6"/>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0" name="Google Shape;13980;p76"/>
          <p:cNvGrpSpPr/>
          <p:nvPr/>
        </p:nvGrpSpPr>
        <p:grpSpPr>
          <a:xfrm>
            <a:off x="5816176" y="2907636"/>
            <a:ext cx="294823" cy="362831"/>
            <a:chOff x="5816176" y="2907636"/>
            <a:chExt cx="294823" cy="362831"/>
          </a:xfrm>
        </p:grpSpPr>
        <p:sp>
          <p:nvSpPr>
            <p:cNvPr id="13981" name="Google Shape;13981;p76"/>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6"/>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6"/>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6"/>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6"/>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6"/>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6"/>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6"/>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6"/>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6"/>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6"/>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6"/>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6"/>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6"/>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6"/>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6"/>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6"/>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6"/>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6"/>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6"/>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6"/>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6"/>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6"/>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6"/>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6"/>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6"/>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6"/>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6"/>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6"/>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6"/>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6"/>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6"/>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6"/>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6"/>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6"/>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6"/>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6"/>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6"/>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6"/>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6"/>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6"/>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6"/>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6"/>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6"/>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6"/>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6"/>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6"/>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6"/>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6"/>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6"/>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6"/>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2" name="Google Shape;14032;p76"/>
          <p:cNvGrpSpPr/>
          <p:nvPr/>
        </p:nvGrpSpPr>
        <p:grpSpPr>
          <a:xfrm>
            <a:off x="6220132" y="2955973"/>
            <a:ext cx="362726" cy="266183"/>
            <a:chOff x="6220132" y="2955973"/>
            <a:chExt cx="362726" cy="266183"/>
          </a:xfrm>
        </p:grpSpPr>
        <p:sp>
          <p:nvSpPr>
            <p:cNvPr id="14033" name="Google Shape;14033;p76"/>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6"/>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6"/>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6"/>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6"/>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6"/>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6"/>
            <p:cNvSpPr/>
            <p:nvPr/>
          </p:nvSpPr>
          <p:spPr>
            <a:xfrm>
              <a:off x="6225430" y="3188453"/>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6"/>
            <p:cNvSpPr/>
            <p:nvPr/>
          </p:nvSpPr>
          <p:spPr>
            <a:xfrm>
              <a:off x="6367400" y="3188453"/>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6"/>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6"/>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6"/>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6"/>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6"/>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6"/>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6"/>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6"/>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6"/>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6"/>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6"/>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6"/>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6"/>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6"/>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6"/>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6"/>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6"/>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6"/>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6"/>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6"/>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1" name="Google Shape;14061;p76"/>
          <p:cNvSpPr/>
          <p:nvPr/>
        </p:nvSpPr>
        <p:spPr>
          <a:xfrm>
            <a:off x="6663482" y="3197397"/>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6"/>
          <p:cNvSpPr/>
          <p:nvPr/>
        </p:nvSpPr>
        <p:spPr>
          <a:xfrm>
            <a:off x="6692253" y="3225801"/>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3" name="Google Shape;14063;p76"/>
          <p:cNvGrpSpPr/>
          <p:nvPr/>
        </p:nvGrpSpPr>
        <p:grpSpPr>
          <a:xfrm>
            <a:off x="6658158" y="2918992"/>
            <a:ext cx="362857" cy="340276"/>
            <a:chOff x="6658158" y="2918992"/>
            <a:chExt cx="362857" cy="340276"/>
          </a:xfrm>
        </p:grpSpPr>
        <p:sp>
          <p:nvSpPr>
            <p:cNvPr id="14064" name="Google Shape;14064;p76"/>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6"/>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6"/>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6"/>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6"/>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6"/>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6"/>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6"/>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6"/>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6"/>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6"/>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6"/>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6"/>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6"/>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6"/>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6"/>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6"/>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6"/>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6"/>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6"/>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76"/>
          <p:cNvGrpSpPr/>
          <p:nvPr/>
        </p:nvGrpSpPr>
        <p:grpSpPr>
          <a:xfrm>
            <a:off x="7972418" y="2907636"/>
            <a:ext cx="362726" cy="362857"/>
            <a:chOff x="7972418" y="2907636"/>
            <a:chExt cx="362726" cy="362857"/>
          </a:xfrm>
        </p:grpSpPr>
        <p:sp>
          <p:nvSpPr>
            <p:cNvPr id="14085" name="Google Shape;14085;p76"/>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6"/>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6"/>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6"/>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6"/>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6"/>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6"/>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6"/>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6"/>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6"/>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6"/>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6"/>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6"/>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6"/>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6"/>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6"/>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6"/>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6"/>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6"/>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6"/>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6"/>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6"/>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6"/>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6"/>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6"/>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6"/>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6"/>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6"/>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6"/>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6"/>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6"/>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6"/>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6"/>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6"/>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6"/>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6"/>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6"/>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6"/>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6"/>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6"/>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6"/>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6"/>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6"/>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6"/>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6"/>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6"/>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6"/>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2" name="Google Shape;14132;p76"/>
          <p:cNvGrpSpPr/>
          <p:nvPr/>
        </p:nvGrpSpPr>
        <p:grpSpPr>
          <a:xfrm>
            <a:off x="8040058" y="3806321"/>
            <a:ext cx="301275" cy="365480"/>
            <a:chOff x="8040058" y="3806321"/>
            <a:chExt cx="301275" cy="365480"/>
          </a:xfrm>
        </p:grpSpPr>
        <p:sp>
          <p:nvSpPr>
            <p:cNvPr id="14133" name="Google Shape;14133;p76"/>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6"/>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6"/>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6"/>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6"/>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6"/>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6"/>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6"/>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6"/>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6"/>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6"/>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4" name="Google Shape;14144;p76"/>
          <p:cNvGrpSpPr/>
          <p:nvPr/>
        </p:nvGrpSpPr>
        <p:grpSpPr>
          <a:xfrm>
            <a:off x="4895276" y="4298401"/>
            <a:ext cx="345941" cy="342190"/>
            <a:chOff x="4895276" y="4298401"/>
            <a:chExt cx="345941" cy="342190"/>
          </a:xfrm>
        </p:grpSpPr>
        <p:sp>
          <p:nvSpPr>
            <p:cNvPr id="14145" name="Google Shape;14145;p76"/>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6"/>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6"/>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6"/>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6"/>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6"/>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6"/>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6"/>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6"/>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6"/>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6"/>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6"/>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6"/>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6"/>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6"/>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6"/>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6"/>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6"/>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6"/>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76"/>
          <p:cNvGrpSpPr/>
          <p:nvPr/>
        </p:nvGrpSpPr>
        <p:grpSpPr>
          <a:xfrm>
            <a:off x="7949705" y="4313010"/>
            <a:ext cx="382528" cy="340669"/>
            <a:chOff x="7949705" y="4313010"/>
            <a:chExt cx="382528" cy="340669"/>
          </a:xfrm>
        </p:grpSpPr>
        <p:sp>
          <p:nvSpPr>
            <p:cNvPr id="14165" name="Google Shape;14165;p76"/>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6"/>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6"/>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6"/>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6"/>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6"/>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6"/>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6"/>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6"/>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6"/>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6"/>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6"/>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6"/>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6"/>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6"/>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0" name="Google Shape;14180;p76"/>
          <p:cNvGrpSpPr/>
          <p:nvPr/>
        </p:nvGrpSpPr>
        <p:grpSpPr>
          <a:xfrm>
            <a:off x="4884418" y="1979576"/>
            <a:ext cx="404008" cy="365664"/>
            <a:chOff x="4884418" y="1979576"/>
            <a:chExt cx="404008" cy="365664"/>
          </a:xfrm>
        </p:grpSpPr>
        <p:sp>
          <p:nvSpPr>
            <p:cNvPr id="14181" name="Google Shape;14181;p76"/>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6"/>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6"/>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6"/>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6"/>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6"/>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6"/>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6"/>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6"/>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6"/>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1" name="Google Shape;14191;p76"/>
          <p:cNvGrpSpPr/>
          <p:nvPr/>
        </p:nvGrpSpPr>
        <p:grpSpPr>
          <a:xfrm>
            <a:off x="6678877" y="3404962"/>
            <a:ext cx="304029" cy="322572"/>
            <a:chOff x="6678877" y="3404962"/>
            <a:chExt cx="304029" cy="322572"/>
          </a:xfrm>
        </p:grpSpPr>
        <p:sp>
          <p:nvSpPr>
            <p:cNvPr id="14192" name="Google Shape;14192;p76"/>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6"/>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6"/>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6"/>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6"/>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6"/>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6"/>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6"/>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6"/>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6"/>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6"/>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6"/>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6"/>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6"/>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6"/>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6"/>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6"/>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6"/>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6"/>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6"/>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6"/>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6"/>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6"/>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6"/>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6"/>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6"/>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6"/>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6"/>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6"/>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6"/>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6"/>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6"/>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6"/>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6"/>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6"/>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6"/>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8" name="Google Shape;14228;p76"/>
          <p:cNvGrpSpPr/>
          <p:nvPr/>
        </p:nvGrpSpPr>
        <p:grpSpPr>
          <a:xfrm>
            <a:off x="7083725" y="2897669"/>
            <a:ext cx="387721" cy="382790"/>
            <a:chOff x="7083725" y="2897669"/>
            <a:chExt cx="387721" cy="382790"/>
          </a:xfrm>
        </p:grpSpPr>
        <p:sp>
          <p:nvSpPr>
            <p:cNvPr id="14229" name="Google Shape;14229;p76"/>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6"/>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6"/>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6"/>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6"/>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6"/>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6"/>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6"/>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6"/>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6"/>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6"/>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6"/>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6"/>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6"/>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6"/>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6"/>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76"/>
          <p:cNvGrpSpPr/>
          <p:nvPr/>
        </p:nvGrpSpPr>
        <p:grpSpPr>
          <a:xfrm>
            <a:off x="7539926" y="2907741"/>
            <a:ext cx="351501" cy="362726"/>
            <a:chOff x="7539926" y="2907741"/>
            <a:chExt cx="351501" cy="362726"/>
          </a:xfrm>
        </p:grpSpPr>
        <p:sp>
          <p:nvSpPr>
            <p:cNvPr id="14246" name="Google Shape;14246;p76"/>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6"/>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6"/>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6"/>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6"/>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6"/>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6"/>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6"/>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6"/>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6"/>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6"/>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6"/>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6"/>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6"/>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6"/>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6"/>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6"/>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6"/>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6"/>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6"/>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6"/>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6"/>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6"/>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6"/>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6"/>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6"/>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6"/>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6"/>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6"/>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6"/>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6"/>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6"/>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6"/>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6"/>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6"/>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6"/>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6"/>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86"/>
        <p:cNvGrpSpPr/>
        <p:nvPr/>
      </p:nvGrpSpPr>
      <p:grpSpPr>
        <a:xfrm>
          <a:off x="0" y="0"/>
          <a:ext cx="0" cy="0"/>
          <a:chOff x="0" y="0"/>
          <a:chExt cx="0" cy="0"/>
        </a:xfrm>
      </p:grpSpPr>
      <p:sp>
        <p:nvSpPr>
          <p:cNvPr id="14287" name="Google Shape;14287;p77"/>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288" name="Google Shape;14288;p77"/>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4289" name="Google Shape;14289;p77"/>
          <p:cNvGrpSpPr/>
          <p:nvPr/>
        </p:nvGrpSpPr>
        <p:grpSpPr>
          <a:xfrm>
            <a:off x="1770285" y="3381478"/>
            <a:ext cx="294160" cy="358367"/>
            <a:chOff x="1770285" y="3381478"/>
            <a:chExt cx="294160" cy="358367"/>
          </a:xfrm>
        </p:grpSpPr>
        <p:sp>
          <p:nvSpPr>
            <p:cNvPr id="14290" name="Google Shape;14290;p77"/>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7"/>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7"/>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7"/>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7"/>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7"/>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7"/>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7"/>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7"/>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7"/>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7"/>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7"/>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7"/>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7"/>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7"/>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7"/>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77"/>
          <p:cNvGrpSpPr/>
          <p:nvPr/>
        </p:nvGrpSpPr>
        <p:grpSpPr>
          <a:xfrm>
            <a:off x="3563273" y="1539122"/>
            <a:ext cx="333198" cy="312146"/>
            <a:chOff x="3563273" y="1539122"/>
            <a:chExt cx="333198" cy="312146"/>
          </a:xfrm>
        </p:grpSpPr>
        <p:sp>
          <p:nvSpPr>
            <p:cNvPr id="14307" name="Google Shape;14307;p77"/>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7"/>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7"/>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7"/>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7"/>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7"/>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7"/>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7"/>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7"/>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7"/>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7"/>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7"/>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7"/>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7"/>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7"/>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7"/>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3" name="Google Shape;14323;p77"/>
          <p:cNvGrpSpPr/>
          <p:nvPr/>
        </p:nvGrpSpPr>
        <p:grpSpPr>
          <a:xfrm>
            <a:off x="2642986" y="2455790"/>
            <a:ext cx="358813" cy="323996"/>
            <a:chOff x="2642986" y="2455790"/>
            <a:chExt cx="358813" cy="323996"/>
          </a:xfrm>
        </p:grpSpPr>
        <p:sp>
          <p:nvSpPr>
            <p:cNvPr id="14324" name="Google Shape;14324;p77"/>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7"/>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7"/>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7"/>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7"/>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7"/>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7"/>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7"/>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7"/>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7"/>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7"/>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7"/>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7"/>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7"/>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7"/>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7"/>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7"/>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7"/>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7"/>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7"/>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7"/>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5" name="Google Shape;14345;p77"/>
          <p:cNvGrpSpPr/>
          <p:nvPr/>
        </p:nvGrpSpPr>
        <p:grpSpPr>
          <a:xfrm>
            <a:off x="4023495" y="3789422"/>
            <a:ext cx="346517" cy="358393"/>
            <a:chOff x="4023495" y="3789422"/>
            <a:chExt cx="346517" cy="358393"/>
          </a:xfrm>
        </p:grpSpPr>
        <p:sp>
          <p:nvSpPr>
            <p:cNvPr id="14346" name="Google Shape;14346;p77"/>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7"/>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7"/>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7"/>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7"/>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7"/>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7"/>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7"/>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7"/>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7"/>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7"/>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7" name="Google Shape;14357;p77"/>
          <p:cNvGrpSpPr/>
          <p:nvPr/>
        </p:nvGrpSpPr>
        <p:grpSpPr>
          <a:xfrm>
            <a:off x="2189266" y="1987808"/>
            <a:ext cx="365341" cy="358813"/>
            <a:chOff x="2189266" y="1987808"/>
            <a:chExt cx="365341" cy="358813"/>
          </a:xfrm>
        </p:grpSpPr>
        <p:sp>
          <p:nvSpPr>
            <p:cNvPr id="14358" name="Google Shape;14358;p77"/>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7"/>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7"/>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7"/>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7"/>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7"/>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7"/>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7"/>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7"/>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7"/>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7"/>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7"/>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7"/>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7"/>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7"/>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77"/>
          <p:cNvGrpSpPr/>
          <p:nvPr/>
        </p:nvGrpSpPr>
        <p:grpSpPr>
          <a:xfrm>
            <a:off x="863290" y="2900806"/>
            <a:ext cx="273029" cy="358393"/>
            <a:chOff x="863290" y="2900806"/>
            <a:chExt cx="273029" cy="358393"/>
          </a:xfrm>
        </p:grpSpPr>
        <p:sp>
          <p:nvSpPr>
            <p:cNvPr id="14374" name="Google Shape;14374;p77"/>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7"/>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7"/>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7"/>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7"/>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7"/>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7"/>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7"/>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7"/>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7"/>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7"/>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7"/>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7"/>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7"/>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7"/>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9" name="Google Shape;14389;p77"/>
          <p:cNvGrpSpPr/>
          <p:nvPr/>
        </p:nvGrpSpPr>
        <p:grpSpPr>
          <a:xfrm>
            <a:off x="3087268" y="2469214"/>
            <a:ext cx="358367" cy="297097"/>
            <a:chOff x="3087268" y="2469214"/>
            <a:chExt cx="358367" cy="297097"/>
          </a:xfrm>
        </p:grpSpPr>
        <p:sp>
          <p:nvSpPr>
            <p:cNvPr id="14390" name="Google Shape;14390;p77"/>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7"/>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7"/>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7"/>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7"/>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7"/>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7"/>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7"/>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7"/>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7"/>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7"/>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7"/>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7"/>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7"/>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7"/>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7"/>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7"/>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7"/>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7"/>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7"/>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7"/>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7"/>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7"/>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7"/>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7"/>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7"/>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7"/>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7"/>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7"/>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9" name="Google Shape;14419;p77"/>
          <p:cNvGrpSpPr/>
          <p:nvPr/>
        </p:nvGrpSpPr>
        <p:grpSpPr>
          <a:xfrm>
            <a:off x="2198600" y="2444805"/>
            <a:ext cx="363506" cy="345914"/>
            <a:chOff x="2198600" y="2444805"/>
            <a:chExt cx="363506" cy="345914"/>
          </a:xfrm>
        </p:grpSpPr>
        <p:sp>
          <p:nvSpPr>
            <p:cNvPr id="14420" name="Google Shape;14420;p77"/>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7"/>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7"/>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7"/>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7"/>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7"/>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7"/>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7"/>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7"/>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7"/>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7"/>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7"/>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7"/>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7"/>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7"/>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7"/>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7"/>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7"/>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7"/>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7"/>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7"/>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7"/>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7"/>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7"/>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77"/>
          <p:cNvGrpSpPr/>
          <p:nvPr/>
        </p:nvGrpSpPr>
        <p:grpSpPr>
          <a:xfrm>
            <a:off x="3982779" y="2900833"/>
            <a:ext cx="361251" cy="358341"/>
            <a:chOff x="3982779" y="2900833"/>
            <a:chExt cx="361251" cy="358341"/>
          </a:xfrm>
        </p:grpSpPr>
        <p:sp>
          <p:nvSpPr>
            <p:cNvPr id="14445" name="Google Shape;14445;p77"/>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7"/>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7"/>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7"/>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7"/>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7"/>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7"/>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7"/>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7"/>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7"/>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7"/>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7"/>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7"/>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7"/>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7"/>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7"/>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7"/>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7"/>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7"/>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7"/>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7"/>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7"/>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7"/>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7"/>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7"/>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77"/>
          <p:cNvGrpSpPr/>
          <p:nvPr/>
        </p:nvGrpSpPr>
        <p:grpSpPr>
          <a:xfrm>
            <a:off x="3531550" y="2900937"/>
            <a:ext cx="358288" cy="358262"/>
            <a:chOff x="3531550" y="2900937"/>
            <a:chExt cx="358288" cy="358262"/>
          </a:xfrm>
        </p:grpSpPr>
        <p:sp>
          <p:nvSpPr>
            <p:cNvPr id="14471" name="Google Shape;14471;p77"/>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7"/>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7"/>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7"/>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7"/>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7"/>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7"/>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7"/>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7"/>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7"/>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7"/>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7"/>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7"/>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7"/>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7"/>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7"/>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7"/>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7"/>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7"/>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7"/>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7"/>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7"/>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7"/>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7"/>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7"/>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7"/>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7"/>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7"/>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9" name="Google Shape;14499;p77"/>
          <p:cNvGrpSpPr/>
          <p:nvPr/>
        </p:nvGrpSpPr>
        <p:grpSpPr>
          <a:xfrm>
            <a:off x="877343" y="1515946"/>
            <a:ext cx="334824" cy="358393"/>
            <a:chOff x="877343" y="1515946"/>
            <a:chExt cx="334824" cy="358393"/>
          </a:xfrm>
        </p:grpSpPr>
        <p:sp>
          <p:nvSpPr>
            <p:cNvPr id="14500" name="Google Shape;14500;p77"/>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7"/>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7"/>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7"/>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7"/>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7"/>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7"/>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7"/>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7"/>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7"/>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7"/>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7"/>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2" name="Google Shape;14512;p77"/>
          <p:cNvGrpSpPr/>
          <p:nvPr/>
        </p:nvGrpSpPr>
        <p:grpSpPr>
          <a:xfrm>
            <a:off x="2198521" y="3381478"/>
            <a:ext cx="333959" cy="358341"/>
            <a:chOff x="2198521" y="3381478"/>
            <a:chExt cx="333959" cy="358341"/>
          </a:xfrm>
        </p:grpSpPr>
        <p:sp>
          <p:nvSpPr>
            <p:cNvPr id="14513" name="Google Shape;14513;p77"/>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7"/>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7"/>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7"/>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7"/>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7"/>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7"/>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7"/>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7"/>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7"/>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7"/>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4" name="Google Shape;14524;p77"/>
          <p:cNvGrpSpPr/>
          <p:nvPr/>
        </p:nvGrpSpPr>
        <p:grpSpPr>
          <a:xfrm>
            <a:off x="2224450" y="3840232"/>
            <a:ext cx="358367" cy="303966"/>
            <a:chOff x="2224450" y="3840232"/>
            <a:chExt cx="358367" cy="303966"/>
          </a:xfrm>
        </p:grpSpPr>
        <p:sp>
          <p:nvSpPr>
            <p:cNvPr id="14525" name="Google Shape;14525;p77"/>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7"/>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7"/>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7"/>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7"/>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7"/>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7"/>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7"/>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7"/>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4" name="Google Shape;14534;p77"/>
          <p:cNvGrpSpPr/>
          <p:nvPr/>
        </p:nvGrpSpPr>
        <p:grpSpPr>
          <a:xfrm>
            <a:off x="1741498" y="2017172"/>
            <a:ext cx="361723" cy="299587"/>
            <a:chOff x="1741498" y="2017172"/>
            <a:chExt cx="361723" cy="299587"/>
          </a:xfrm>
        </p:grpSpPr>
        <p:sp>
          <p:nvSpPr>
            <p:cNvPr id="14535" name="Google Shape;14535;p77"/>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7"/>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7"/>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7"/>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7"/>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7"/>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7"/>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7"/>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7"/>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7"/>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7"/>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7"/>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7"/>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8" name="Google Shape;14548;p77"/>
          <p:cNvGrpSpPr/>
          <p:nvPr/>
        </p:nvGrpSpPr>
        <p:grpSpPr>
          <a:xfrm>
            <a:off x="1767715" y="3813070"/>
            <a:ext cx="366258" cy="357371"/>
            <a:chOff x="1767715" y="3813070"/>
            <a:chExt cx="366258" cy="357371"/>
          </a:xfrm>
        </p:grpSpPr>
        <p:sp>
          <p:nvSpPr>
            <p:cNvPr id="14549" name="Google Shape;14549;p77"/>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7"/>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7"/>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7"/>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7"/>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7"/>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7"/>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7"/>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7"/>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7"/>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7"/>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7"/>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7"/>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7"/>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7"/>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4" name="Google Shape;14564;p77"/>
          <p:cNvGrpSpPr/>
          <p:nvPr/>
        </p:nvGrpSpPr>
        <p:grpSpPr>
          <a:xfrm>
            <a:off x="2672770" y="3813070"/>
            <a:ext cx="358315" cy="358393"/>
            <a:chOff x="2672770" y="3813070"/>
            <a:chExt cx="358315" cy="358393"/>
          </a:xfrm>
        </p:grpSpPr>
        <p:sp>
          <p:nvSpPr>
            <p:cNvPr id="14565" name="Google Shape;14565;p77"/>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7"/>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7"/>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7"/>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7"/>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7"/>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7"/>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7"/>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7"/>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7"/>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7"/>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7"/>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7"/>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7"/>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7"/>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7"/>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7"/>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7"/>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3" name="Google Shape;14583;p77"/>
          <p:cNvGrpSpPr/>
          <p:nvPr/>
        </p:nvGrpSpPr>
        <p:grpSpPr>
          <a:xfrm>
            <a:off x="3577902" y="3813018"/>
            <a:ext cx="346962" cy="358393"/>
            <a:chOff x="3577903" y="3813018"/>
            <a:chExt cx="346962" cy="358393"/>
          </a:xfrm>
        </p:grpSpPr>
        <p:sp>
          <p:nvSpPr>
            <p:cNvPr id="14584" name="Google Shape;14584;p77"/>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7"/>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7"/>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7"/>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7"/>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7"/>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7"/>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7"/>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7"/>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7"/>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7"/>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7"/>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77"/>
          <p:cNvGrpSpPr/>
          <p:nvPr/>
        </p:nvGrpSpPr>
        <p:grpSpPr>
          <a:xfrm>
            <a:off x="1783865" y="1516522"/>
            <a:ext cx="337000" cy="357816"/>
            <a:chOff x="1783865" y="1516522"/>
            <a:chExt cx="337000" cy="357816"/>
          </a:xfrm>
        </p:grpSpPr>
        <p:sp>
          <p:nvSpPr>
            <p:cNvPr id="14597" name="Google Shape;14597;p77"/>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7"/>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7"/>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7"/>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7"/>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7"/>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7"/>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7"/>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7"/>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7"/>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7"/>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7"/>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7"/>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7"/>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7"/>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7"/>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7"/>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7"/>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7"/>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77"/>
          <p:cNvGrpSpPr/>
          <p:nvPr/>
        </p:nvGrpSpPr>
        <p:grpSpPr>
          <a:xfrm>
            <a:off x="848975" y="2018719"/>
            <a:ext cx="361487" cy="296389"/>
            <a:chOff x="848975" y="2018719"/>
            <a:chExt cx="361487" cy="296389"/>
          </a:xfrm>
        </p:grpSpPr>
        <p:sp>
          <p:nvSpPr>
            <p:cNvPr id="14617" name="Google Shape;14617;p77"/>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7"/>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7"/>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7"/>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7"/>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7"/>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7"/>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7"/>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7"/>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7"/>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7"/>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7"/>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7"/>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77"/>
          <p:cNvGrpSpPr/>
          <p:nvPr/>
        </p:nvGrpSpPr>
        <p:grpSpPr>
          <a:xfrm>
            <a:off x="3078826" y="2014314"/>
            <a:ext cx="374884" cy="305381"/>
            <a:chOff x="3078826" y="2014314"/>
            <a:chExt cx="374884" cy="305381"/>
          </a:xfrm>
        </p:grpSpPr>
        <p:sp>
          <p:nvSpPr>
            <p:cNvPr id="14631" name="Google Shape;14631;p77"/>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7"/>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7"/>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7"/>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7"/>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7"/>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7"/>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7"/>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7"/>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7"/>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7"/>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7"/>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7"/>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77"/>
          <p:cNvGrpSpPr/>
          <p:nvPr/>
        </p:nvGrpSpPr>
        <p:grpSpPr>
          <a:xfrm>
            <a:off x="3531183" y="2438618"/>
            <a:ext cx="359416" cy="358315"/>
            <a:chOff x="3531183" y="2438618"/>
            <a:chExt cx="359416" cy="358315"/>
          </a:xfrm>
        </p:grpSpPr>
        <p:sp>
          <p:nvSpPr>
            <p:cNvPr id="14645" name="Google Shape;14645;p77"/>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7"/>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7"/>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7"/>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7"/>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7"/>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7"/>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7"/>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7"/>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7"/>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7"/>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7"/>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7"/>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7"/>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7"/>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7"/>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7"/>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7"/>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7"/>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7"/>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7"/>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77"/>
          <p:cNvGrpSpPr/>
          <p:nvPr/>
        </p:nvGrpSpPr>
        <p:grpSpPr>
          <a:xfrm>
            <a:off x="1325898" y="3865479"/>
            <a:ext cx="358288" cy="253418"/>
            <a:chOff x="1325898" y="3865479"/>
            <a:chExt cx="358288" cy="253418"/>
          </a:xfrm>
        </p:grpSpPr>
        <p:sp>
          <p:nvSpPr>
            <p:cNvPr id="14667" name="Google Shape;14667;p77"/>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7"/>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7"/>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7"/>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7"/>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7"/>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7"/>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7"/>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5" name="Google Shape;14675;p77"/>
          <p:cNvGrpSpPr/>
          <p:nvPr/>
        </p:nvGrpSpPr>
        <p:grpSpPr>
          <a:xfrm>
            <a:off x="3121823" y="3812992"/>
            <a:ext cx="354933" cy="358524"/>
            <a:chOff x="3121823" y="3812992"/>
            <a:chExt cx="354933" cy="358524"/>
          </a:xfrm>
        </p:grpSpPr>
        <p:sp>
          <p:nvSpPr>
            <p:cNvPr id="14676" name="Google Shape;14676;p77"/>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7"/>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7"/>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7"/>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7"/>
            <p:cNvSpPr/>
            <p:nvPr/>
          </p:nvSpPr>
          <p:spPr>
            <a:xfrm>
              <a:off x="3242318"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7"/>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7"/>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7"/>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7"/>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7"/>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7"/>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7"/>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7"/>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7"/>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0" name="Google Shape;14690;p77"/>
          <p:cNvGrpSpPr/>
          <p:nvPr/>
        </p:nvGrpSpPr>
        <p:grpSpPr>
          <a:xfrm>
            <a:off x="876687" y="3814067"/>
            <a:ext cx="362457" cy="356296"/>
            <a:chOff x="876687" y="3814067"/>
            <a:chExt cx="362457" cy="356296"/>
          </a:xfrm>
        </p:grpSpPr>
        <p:sp>
          <p:nvSpPr>
            <p:cNvPr id="14691" name="Google Shape;14691;p77"/>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7"/>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7"/>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7"/>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7"/>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7"/>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7"/>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7"/>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7"/>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7"/>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7"/>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7"/>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7"/>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7"/>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7"/>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7"/>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7"/>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7"/>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7"/>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7"/>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7"/>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7"/>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7"/>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7"/>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7"/>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7"/>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7" name="Google Shape;14717;p77"/>
          <p:cNvGrpSpPr/>
          <p:nvPr/>
        </p:nvGrpSpPr>
        <p:grpSpPr>
          <a:xfrm>
            <a:off x="4008787" y="1515946"/>
            <a:ext cx="330734" cy="358367"/>
            <a:chOff x="4008787" y="1515946"/>
            <a:chExt cx="330734" cy="358367"/>
          </a:xfrm>
        </p:grpSpPr>
        <p:sp>
          <p:nvSpPr>
            <p:cNvPr id="14718" name="Google Shape;14718;p77"/>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7"/>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7"/>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7"/>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7"/>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7"/>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7"/>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7"/>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7"/>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7"/>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7"/>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7"/>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7"/>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7"/>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7"/>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3" name="Google Shape;14733;p77"/>
          <p:cNvGrpSpPr/>
          <p:nvPr/>
        </p:nvGrpSpPr>
        <p:grpSpPr>
          <a:xfrm>
            <a:off x="3962539" y="2508435"/>
            <a:ext cx="378502" cy="218470"/>
            <a:chOff x="3962539" y="2508435"/>
            <a:chExt cx="378502" cy="218470"/>
          </a:xfrm>
        </p:grpSpPr>
        <p:sp>
          <p:nvSpPr>
            <p:cNvPr id="14734" name="Google Shape;14734;p77"/>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7"/>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7"/>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7"/>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7"/>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7"/>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7"/>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77"/>
          <p:cNvGrpSpPr/>
          <p:nvPr/>
        </p:nvGrpSpPr>
        <p:grpSpPr>
          <a:xfrm>
            <a:off x="2241439" y="2900937"/>
            <a:ext cx="225811" cy="358262"/>
            <a:chOff x="2241439" y="2900937"/>
            <a:chExt cx="225811" cy="358262"/>
          </a:xfrm>
        </p:grpSpPr>
        <p:sp>
          <p:nvSpPr>
            <p:cNvPr id="14742" name="Google Shape;14742;p77"/>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7"/>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7"/>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7"/>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7"/>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7"/>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7"/>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7"/>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7"/>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7"/>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7"/>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7"/>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7"/>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7"/>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7"/>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7"/>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7"/>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9" name="Google Shape;14759;p77"/>
          <p:cNvGrpSpPr/>
          <p:nvPr/>
        </p:nvGrpSpPr>
        <p:grpSpPr>
          <a:xfrm>
            <a:off x="3533936" y="3437138"/>
            <a:ext cx="361775" cy="246969"/>
            <a:chOff x="3533936" y="3437138"/>
            <a:chExt cx="361775" cy="246969"/>
          </a:xfrm>
        </p:grpSpPr>
        <p:sp>
          <p:nvSpPr>
            <p:cNvPr id="14760" name="Google Shape;14760;p77"/>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7"/>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7"/>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7"/>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7"/>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7"/>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7"/>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7"/>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7"/>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7"/>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7"/>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1" name="Google Shape;14771;p77"/>
          <p:cNvGrpSpPr/>
          <p:nvPr/>
        </p:nvGrpSpPr>
        <p:grpSpPr>
          <a:xfrm>
            <a:off x="3531838" y="2005452"/>
            <a:ext cx="358288" cy="323209"/>
            <a:chOff x="3531838" y="2005452"/>
            <a:chExt cx="358288" cy="323209"/>
          </a:xfrm>
        </p:grpSpPr>
        <p:sp>
          <p:nvSpPr>
            <p:cNvPr id="14772" name="Google Shape;14772;p77"/>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7"/>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7"/>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7"/>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7"/>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7"/>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7"/>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7"/>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7"/>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7"/>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7"/>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7"/>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7"/>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5" name="Google Shape;14785;p77"/>
          <p:cNvGrpSpPr/>
          <p:nvPr/>
        </p:nvGrpSpPr>
        <p:grpSpPr>
          <a:xfrm>
            <a:off x="3136452" y="1515946"/>
            <a:ext cx="297988" cy="358393"/>
            <a:chOff x="3136452" y="1515946"/>
            <a:chExt cx="297988" cy="358393"/>
          </a:xfrm>
        </p:grpSpPr>
        <p:sp>
          <p:nvSpPr>
            <p:cNvPr id="14786" name="Google Shape;14786;p77"/>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7"/>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7"/>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7"/>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7"/>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7"/>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7"/>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7"/>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7"/>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7"/>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7"/>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7"/>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77"/>
          <p:cNvGrpSpPr/>
          <p:nvPr/>
        </p:nvGrpSpPr>
        <p:grpSpPr>
          <a:xfrm>
            <a:off x="2674893" y="1515946"/>
            <a:ext cx="332254" cy="358393"/>
            <a:chOff x="2674893" y="1515946"/>
            <a:chExt cx="332254" cy="358393"/>
          </a:xfrm>
        </p:grpSpPr>
        <p:sp>
          <p:nvSpPr>
            <p:cNvPr id="14799" name="Google Shape;14799;p77"/>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7"/>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7"/>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7"/>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7"/>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7"/>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7"/>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7"/>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7"/>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7"/>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7"/>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7"/>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7"/>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7"/>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7"/>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7"/>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7"/>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7"/>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7"/>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7"/>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7"/>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7"/>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1" name="Google Shape;14821;p77"/>
          <p:cNvGrpSpPr/>
          <p:nvPr/>
        </p:nvGrpSpPr>
        <p:grpSpPr>
          <a:xfrm>
            <a:off x="1753768" y="2438513"/>
            <a:ext cx="358839" cy="358419"/>
            <a:chOff x="1753768" y="2438513"/>
            <a:chExt cx="358839" cy="358419"/>
          </a:xfrm>
        </p:grpSpPr>
        <p:sp>
          <p:nvSpPr>
            <p:cNvPr id="14822" name="Google Shape;14822;p77"/>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7"/>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7"/>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7"/>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7"/>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7"/>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7"/>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7"/>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7"/>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77"/>
          <p:cNvGrpSpPr/>
          <p:nvPr/>
        </p:nvGrpSpPr>
        <p:grpSpPr>
          <a:xfrm>
            <a:off x="2246840" y="1515972"/>
            <a:ext cx="301423" cy="358367"/>
            <a:chOff x="2246840" y="1515972"/>
            <a:chExt cx="301423" cy="358367"/>
          </a:xfrm>
        </p:grpSpPr>
        <p:sp>
          <p:nvSpPr>
            <p:cNvPr id="14832" name="Google Shape;14832;p77"/>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7"/>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7"/>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7"/>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7"/>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7"/>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7"/>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7"/>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7"/>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7"/>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7"/>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7"/>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7"/>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7"/>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7"/>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7"/>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7"/>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7"/>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7"/>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7"/>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2" name="Google Shape;14852;p77"/>
          <p:cNvGrpSpPr/>
          <p:nvPr/>
        </p:nvGrpSpPr>
        <p:grpSpPr>
          <a:xfrm>
            <a:off x="2703575" y="4286506"/>
            <a:ext cx="339097" cy="358446"/>
            <a:chOff x="2703575" y="4286506"/>
            <a:chExt cx="339097" cy="358446"/>
          </a:xfrm>
        </p:grpSpPr>
        <p:sp>
          <p:nvSpPr>
            <p:cNvPr id="14853" name="Google Shape;14853;p77"/>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7"/>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7"/>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7"/>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7"/>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7"/>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7"/>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7"/>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7"/>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7"/>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7"/>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77"/>
          <p:cNvGrpSpPr/>
          <p:nvPr/>
        </p:nvGrpSpPr>
        <p:grpSpPr>
          <a:xfrm>
            <a:off x="2638346" y="2005531"/>
            <a:ext cx="358551" cy="322869"/>
            <a:chOff x="2638346" y="2005531"/>
            <a:chExt cx="358551" cy="322869"/>
          </a:xfrm>
        </p:grpSpPr>
        <p:sp>
          <p:nvSpPr>
            <p:cNvPr id="14865" name="Google Shape;14865;p77"/>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7"/>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7"/>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7"/>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7"/>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7"/>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7"/>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7"/>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7"/>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7"/>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7"/>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7"/>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7"/>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7"/>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7"/>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7"/>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1" name="Google Shape;14881;p77"/>
          <p:cNvGrpSpPr/>
          <p:nvPr/>
        </p:nvGrpSpPr>
        <p:grpSpPr>
          <a:xfrm>
            <a:off x="2695605" y="2900833"/>
            <a:ext cx="221826" cy="358419"/>
            <a:chOff x="2695605" y="2900833"/>
            <a:chExt cx="221826" cy="358419"/>
          </a:xfrm>
        </p:grpSpPr>
        <p:sp>
          <p:nvSpPr>
            <p:cNvPr id="14882" name="Google Shape;14882;p77"/>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7"/>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7"/>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7"/>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7"/>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7"/>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7"/>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7"/>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7"/>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7"/>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2" name="Google Shape;14892;p77"/>
          <p:cNvGrpSpPr/>
          <p:nvPr/>
        </p:nvGrpSpPr>
        <p:grpSpPr>
          <a:xfrm>
            <a:off x="1309564" y="3381504"/>
            <a:ext cx="320509" cy="358341"/>
            <a:chOff x="1309564" y="3381504"/>
            <a:chExt cx="320509" cy="358341"/>
          </a:xfrm>
        </p:grpSpPr>
        <p:sp>
          <p:nvSpPr>
            <p:cNvPr id="14893" name="Google Shape;14893;p77"/>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7"/>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7"/>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7"/>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7"/>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7"/>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7"/>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7"/>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7"/>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7"/>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7"/>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77"/>
          <p:cNvGrpSpPr/>
          <p:nvPr/>
        </p:nvGrpSpPr>
        <p:grpSpPr>
          <a:xfrm>
            <a:off x="1309486" y="2442420"/>
            <a:ext cx="359311" cy="350554"/>
            <a:chOff x="1309486" y="2442420"/>
            <a:chExt cx="359311" cy="350554"/>
          </a:xfrm>
        </p:grpSpPr>
        <p:sp>
          <p:nvSpPr>
            <p:cNvPr id="14905" name="Google Shape;14905;p77"/>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7"/>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7"/>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7"/>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7"/>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7"/>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7"/>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7"/>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7"/>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7"/>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7"/>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7"/>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7"/>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7"/>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7"/>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7"/>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7"/>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7"/>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7"/>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7"/>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7"/>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7"/>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7"/>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7"/>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9" name="Google Shape;14929;p77"/>
          <p:cNvGrpSpPr/>
          <p:nvPr/>
        </p:nvGrpSpPr>
        <p:grpSpPr>
          <a:xfrm>
            <a:off x="3125755" y="3381504"/>
            <a:ext cx="278115" cy="358341"/>
            <a:chOff x="3125755" y="3381504"/>
            <a:chExt cx="278115" cy="358341"/>
          </a:xfrm>
        </p:grpSpPr>
        <p:sp>
          <p:nvSpPr>
            <p:cNvPr id="14930" name="Google Shape;14930;p77"/>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7"/>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7"/>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7"/>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7"/>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7"/>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7"/>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7"/>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7"/>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7"/>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7"/>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7"/>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7"/>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7"/>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7"/>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5" name="Google Shape;14945;p77"/>
          <p:cNvGrpSpPr/>
          <p:nvPr/>
        </p:nvGrpSpPr>
        <p:grpSpPr>
          <a:xfrm>
            <a:off x="1298081" y="1996591"/>
            <a:ext cx="358577" cy="341011"/>
            <a:chOff x="1298081" y="1996591"/>
            <a:chExt cx="358577" cy="341011"/>
          </a:xfrm>
        </p:grpSpPr>
        <p:sp>
          <p:nvSpPr>
            <p:cNvPr id="14946" name="Google Shape;14946;p77"/>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7"/>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7"/>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7"/>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7"/>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7"/>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7"/>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7"/>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7"/>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7"/>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7"/>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7"/>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7"/>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7"/>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7"/>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7"/>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7"/>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7"/>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7"/>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7"/>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7"/>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7" name="Google Shape;14967;p77"/>
          <p:cNvGrpSpPr/>
          <p:nvPr/>
        </p:nvGrpSpPr>
        <p:grpSpPr>
          <a:xfrm>
            <a:off x="3985322" y="3387403"/>
            <a:ext cx="358682" cy="346386"/>
            <a:chOff x="3985322" y="3387403"/>
            <a:chExt cx="358682" cy="346386"/>
          </a:xfrm>
        </p:grpSpPr>
        <p:sp>
          <p:nvSpPr>
            <p:cNvPr id="14968" name="Google Shape;14968;p77"/>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7"/>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7"/>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7"/>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7"/>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7"/>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7"/>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7"/>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7"/>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7"/>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7"/>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7"/>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7"/>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7"/>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7"/>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7"/>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7"/>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7"/>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7"/>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7"/>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8" name="Google Shape;14988;p77"/>
          <p:cNvGrpSpPr/>
          <p:nvPr/>
        </p:nvGrpSpPr>
        <p:grpSpPr>
          <a:xfrm>
            <a:off x="2162341" y="4286611"/>
            <a:ext cx="351341" cy="358262"/>
            <a:chOff x="2162341" y="4286611"/>
            <a:chExt cx="351341" cy="358262"/>
          </a:xfrm>
        </p:grpSpPr>
        <p:sp>
          <p:nvSpPr>
            <p:cNvPr id="14989" name="Google Shape;14989;p77"/>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7"/>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7"/>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7"/>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7"/>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7"/>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7"/>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7"/>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7"/>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7"/>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7"/>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0" name="Google Shape;15000;p77"/>
          <p:cNvGrpSpPr/>
          <p:nvPr/>
        </p:nvGrpSpPr>
        <p:grpSpPr>
          <a:xfrm>
            <a:off x="869949" y="3381478"/>
            <a:ext cx="303389" cy="358472"/>
            <a:chOff x="869949" y="3381478"/>
            <a:chExt cx="303389" cy="358472"/>
          </a:xfrm>
        </p:grpSpPr>
        <p:sp>
          <p:nvSpPr>
            <p:cNvPr id="15001" name="Google Shape;15001;p77"/>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7"/>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7"/>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7"/>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7"/>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7"/>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7"/>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7"/>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9" name="Google Shape;15009;p77"/>
          <p:cNvGrpSpPr/>
          <p:nvPr/>
        </p:nvGrpSpPr>
        <p:grpSpPr>
          <a:xfrm>
            <a:off x="1772461" y="2900833"/>
            <a:ext cx="261729" cy="358393"/>
            <a:chOff x="1772461" y="2900833"/>
            <a:chExt cx="261729" cy="358393"/>
          </a:xfrm>
        </p:grpSpPr>
        <p:sp>
          <p:nvSpPr>
            <p:cNvPr id="15010" name="Google Shape;15010;p77"/>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7"/>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7"/>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7"/>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7"/>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7"/>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7"/>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7"/>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7"/>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7"/>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7"/>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7"/>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7"/>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7"/>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7"/>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7"/>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7"/>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7"/>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7"/>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9" name="Google Shape;15029;p77"/>
          <p:cNvGrpSpPr/>
          <p:nvPr/>
        </p:nvGrpSpPr>
        <p:grpSpPr>
          <a:xfrm>
            <a:off x="1352587" y="1516077"/>
            <a:ext cx="310992" cy="358262"/>
            <a:chOff x="1352587" y="1516077"/>
            <a:chExt cx="310992" cy="358262"/>
          </a:xfrm>
        </p:grpSpPr>
        <p:sp>
          <p:nvSpPr>
            <p:cNvPr id="15030" name="Google Shape;15030;p77"/>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7"/>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7"/>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7"/>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7"/>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7"/>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7"/>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7"/>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7"/>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7"/>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7"/>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7"/>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7"/>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7"/>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7"/>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7"/>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7"/>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7"/>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7"/>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7"/>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0" name="Google Shape;15050;p77"/>
          <p:cNvSpPr/>
          <p:nvPr/>
        </p:nvSpPr>
        <p:spPr>
          <a:xfrm>
            <a:off x="1324482" y="324105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51" name="Google Shape;15051;p77"/>
          <p:cNvGrpSpPr/>
          <p:nvPr/>
        </p:nvGrpSpPr>
        <p:grpSpPr>
          <a:xfrm>
            <a:off x="1319160" y="2900937"/>
            <a:ext cx="265295" cy="358262"/>
            <a:chOff x="1319160" y="2900937"/>
            <a:chExt cx="265295" cy="358262"/>
          </a:xfrm>
        </p:grpSpPr>
        <p:sp>
          <p:nvSpPr>
            <p:cNvPr id="15052" name="Google Shape;15052;p77"/>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7"/>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7"/>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7"/>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7"/>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7"/>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7"/>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7"/>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7"/>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7"/>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7"/>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7"/>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7"/>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7"/>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7"/>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7"/>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7"/>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7"/>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7"/>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7"/>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7"/>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3" name="Google Shape;15073;p77"/>
          <p:cNvGrpSpPr/>
          <p:nvPr/>
        </p:nvGrpSpPr>
        <p:grpSpPr>
          <a:xfrm>
            <a:off x="3978401" y="2005216"/>
            <a:ext cx="358839" cy="323472"/>
            <a:chOff x="3978401" y="2005216"/>
            <a:chExt cx="358839" cy="323472"/>
          </a:xfrm>
        </p:grpSpPr>
        <p:sp>
          <p:nvSpPr>
            <p:cNvPr id="15074" name="Google Shape;15074;p77"/>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7"/>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7"/>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7"/>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7"/>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7"/>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7"/>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7"/>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7"/>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7"/>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4" name="Google Shape;15084;p77"/>
          <p:cNvGrpSpPr/>
          <p:nvPr/>
        </p:nvGrpSpPr>
        <p:grpSpPr>
          <a:xfrm>
            <a:off x="865099" y="2438644"/>
            <a:ext cx="360569" cy="358210"/>
            <a:chOff x="865099" y="2438644"/>
            <a:chExt cx="360569" cy="358210"/>
          </a:xfrm>
        </p:grpSpPr>
        <p:sp>
          <p:nvSpPr>
            <p:cNvPr id="15085" name="Google Shape;15085;p77"/>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7"/>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7"/>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7"/>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7"/>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7"/>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7"/>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7"/>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7"/>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7"/>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7"/>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7"/>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7"/>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7"/>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7"/>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0" name="Google Shape;15100;p77"/>
          <p:cNvGrpSpPr/>
          <p:nvPr/>
        </p:nvGrpSpPr>
        <p:grpSpPr>
          <a:xfrm>
            <a:off x="3126490" y="2901016"/>
            <a:ext cx="265242" cy="358288"/>
            <a:chOff x="3126490" y="2901016"/>
            <a:chExt cx="265242" cy="358288"/>
          </a:xfrm>
        </p:grpSpPr>
        <p:sp>
          <p:nvSpPr>
            <p:cNvPr id="15101" name="Google Shape;15101;p77"/>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7"/>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7"/>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7"/>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7"/>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7"/>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7"/>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7"/>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7"/>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7"/>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7"/>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7"/>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7"/>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7"/>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7"/>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7"/>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7"/>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77"/>
          <p:cNvGrpSpPr/>
          <p:nvPr/>
        </p:nvGrpSpPr>
        <p:grpSpPr>
          <a:xfrm>
            <a:off x="2671485" y="3381452"/>
            <a:ext cx="289336" cy="358393"/>
            <a:chOff x="2671485" y="3381452"/>
            <a:chExt cx="289336" cy="358393"/>
          </a:xfrm>
        </p:grpSpPr>
        <p:sp>
          <p:nvSpPr>
            <p:cNvPr id="15119" name="Google Shape;15119;p77"/>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7"/>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7"/>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7"/>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7"/>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7"/>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7"/>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7"/>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7"/>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7"/>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7"/>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7"/>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7"/>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7"/>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7"/>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4" name="Google Shape;15134;p77"/>
          <p:cNvGrpSpPr/>
          <p:nvPr/>
        </p:nvGrpSpPr>
        <p:grpSpPr>
          <a:xfrm>
            <a:off x="7153891" y="1513402"/>
            <a:ext cx="289546" cy="364974"/>
            <a:chOff x="7153891" y="1513402"/>
            <a:chExt cx="289546" cy="364974"/>
          </a:xfrm>
        </p:grpSpPr>
        <p:sp>
          <p:nvSpPr>
            <p:cNvPr id="15135" name="Google Shape;15135;p77"/>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7"/>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7"/>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7"/>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7"/>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7"/>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7"/>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7"/>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7"/>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7"/>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7"/>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7"/>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7"/>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7"/>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7"/>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0" name="Google Shape;15150;p77"/>
          <p:cNvGrpSpPr/>
          <p:nvPr/>
        </p:nvGrpSpPr>
        <p:grpSpPr>
          <a:xfrm>
            <a:off x="6255941" y="3797550"/>
            <a:ext cx="284958" cy="364974"/>
            <a:chOff x="6255941" y="3797550"/>
            <a:chExt cx="284958" cy="364974"/>
          </a:xfrm>
        </p:grpSpPr>
        <p:sp>
          <p:nvSpPr>
            <p:cNvPr id="15151" name="Google Shape;15151;p77"/>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7"/>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7"/>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7"/>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7"/>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7"/>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7"/>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7"/>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7"/>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7"/>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7"/>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7"/>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7"/>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7"/>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7"/>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6" name="Google Shape;15166;p77"/>
          <p:cNvGrpSpPr/>
          <p:nvPr/>
        </p:nvGrpSpPr>
        <p:grpSpPr>
          <a:xfrm>
            <a:off x="6698309" y="1513402"/>
            <a:ext cx="300557" cy="364974"/>
            <a:chOff x="6698309" y="1513402"/>
            <a:chExt cx="300557" cy="364974"/>
          </a:xfrm>
        </p:grpSpPr>
        <p:sp>
          <p:nvSpPr>
            <p:cNvPr id="15167" name="Google Shape;15167;p77"/>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7"/>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7"/>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7"/>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7"/>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7"/>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7"/>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7"/>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7"/>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7"/>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7"/>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7"/>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7"/>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7"/>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7"/>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7"/>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7"/>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77"/>
          <p:cNvGrpSpPr/>
          <p:nvPr/>
        </p:nvGrpSpPr>
        <p:grpSpPr>
          <a:xfrm>
            <a:off x="5327187" y="1513402"/>
            <a:ext cx="342243" cy="364974"/>
            <a:chOff x="5327187" y="1513402"/>
            <a:chExt cx="342243" cy="364974"/>
          </a:xfrm>
        </p:grpSpPr>
        <p:sp>
          <p:nvSpPr>
            <p:cNvPr id="15185" name="Google Shape;15185;p77"/>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7"/>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7"/>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7"/>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7"/>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7"/>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7"/>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7"/>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7"/>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7"/>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7"/>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7"/>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7"/>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7"/>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7"/>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0" name="Google Shape;15200;p77"/>
          <p:cNvGrpSpPr/>
          <p:nvPr/>
        </p:nvGrpSpPr>
        <p:grpSpPr>
          <a:xfrm>
            <a:off x="5782978" y="1513402"/>
            <a:ext cx="330839" cy="364974"/>
            <a:chOff x="5782978" y="1513402"/>
            <a:chExt cx="330839" cy="364974"/>
          </a:xfrm>
        </p:grpSpPr>
        <p:sp>
          <p:nvSpPr>
            <p:cNvPr id="15201" name="Google Shape;15201;p77"/>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7"/>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7"/>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7"/>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7"/>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7"/>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7"/>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7"/>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7"/>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7"/>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7"/>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7"/>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7"/>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7"/>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7"/>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7"/>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7" name="Google Shape;15217;p77"/>
          <p:cNvGrpSpPr/>
          <p:nvPr/>
        </p:nvGrpSpPr>
        <p:grpSpPr>
          <a:xfrm>
            <a:off x="4905609" y="3797550"/>
            <a:ext cx="285063" cy="364974"/>
            <a:chOff x="4905609" y="3797550"/>
            <a:chExt cx="285063" cy="364974"/>
          </a:xfrm>
        </p:grpSpPr>
        <p:sp>
          <p:nvSpPr>
            <p:cNvPr id="15218" name="Google Shape;15218;p77"/>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7"/>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7"/>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7"/>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7"/>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7"/>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7"/>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7"/>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7"/>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7"/>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7"/>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7"/>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7"/>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7"/>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7"/>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7"/>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4" name="Google Shape;15234;p77"/>
          <p:cNvGrpSpPr/>
          <p:nvPr/>
        </p:nvGrpSpPr>
        <p:grpSpPr>
          <a:xfrm>
            <a:off x="8056219" y="1513350"/>
            <a:ext cx="285168" cy="365026"/>
            <a:chOff x="8056219" y="1513350"/>
            <a:chExt cx="285168" cy="365026"/>
          </a:xfrm>
        </p:grpSpPr>
        <p:sp>
          <p:nvSpPr>
            <p:cNvPr id="15235" name="Google Shape;15235;p77"/>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7"/>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7"/>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7"/>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7"/>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7"/>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7"/>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7"/>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7"/>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7"/>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7"/>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7"/>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7"/>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7"/>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7"/>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7"/>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1" name="Google Shape;15251;p77"/>
          <p:cNvGrpSpPr/>
          <p:nvPr/>
        </p:nvGrpSpPr>
        <p:grpSpPr>
          <a:xfrm>
            <a:off x="6233054" y="1513402"/>
            <a:ext cx="330839" cy="364974"/>
            <a:chOff x="6233054" y="1513402"/>
            <a:chExt cx="330839" cy="364974"/>
          </a:xfrm>
        </p:grpSpPr>
        <p:sp>
          <p:nvSpPr>
            <p:cNvPr id="15252" name="Google Shape;15252;p77"/>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7"/>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7"/>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7"/>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7"/>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7"/>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7"/>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7"/>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7"/>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7"/>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7"/>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7"/>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7"/>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7"/>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7"/>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7"/>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7"/>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7"/>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7"/>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7"/>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7"/>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7"/>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4" name="Google Shape;15274;p77"/>
          <p:cNvGrpSpPr/>
          <p:nvPr/>
        </p:nvGrpSpPr>
        <p:grpSpPr>
          <a:xfrm>
            <a:off x="5805866" y="3797471"/>
            <a:ext cx="285168" cy="365288"/>
            <a:chOff x="5805866" y="3797471"/>
            <a:chExt cx="285168" cy="365288"/>
          </a:xfrm>
        </p:grpSpPr>
        <p:sp>
          <p:nvSpPr>
            <p:cNvPr id="15275" name="Google Shape;15275;p77"/>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7"/>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7"/>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7"/>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7"/>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7"/>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7"/>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7"/>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7"/>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7"/>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7"/>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7"/>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7"/>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7"/>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7"/>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7"/>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7"/>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7"/>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7"/>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7"/>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5" name="Google Shape;15295;p77"/>
          <p:cNvGrpSpPr/>
          <p:nvPr/>
        </p:nvGrpSpPr>
        <p:grpSpPr>
          <a:xfrm>
            <a:off x="5355790" y="3797471"/>
            <a:ext cx="284958" cy="365052"/>
            <a:chOff x="5355790" y="3797471"/>
            <a:chExt cx="284958" cy="365052"/>
          </a:xfrm>
        </p:grpSpPr>
        <p:sp>
          <p:nvSpPr>
            <p:cNvPr id="15296" name="Google Shape;15296;p77"/>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7"/>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7"/>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7"/>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7"/>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7"/>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7"/>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7"/>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7"/>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7"/>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7"/>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7"/>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7"/>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7"/>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7"/>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7"/>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7"/>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7"/>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7"/>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7"/>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7"/>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7"/>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7"/>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7"/>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0" name="Google Shape;15320;p77"/>
          <p:cNvGrpSpPr/>
          <p:nvPr/>
        </p:nvGrpSpPr>
        <p:grpSpPr>
          <a:xfrm>
            <a:off x="7156067" y="3797550"/>
            <a:ext cx="285089" cy="364974"/>
            <a:chOff x="7156067" y="3797550"/>
            <a:chExt cx="285089" cy="364974"/>
          </a:xfrm>
        </p:grpSpPr>
        <p:sp>
          <p:nvSpPr>
            <p:cNvPr id="15321" name="Google Shape;15321;p77"/>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7"/>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7"/>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7"/>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7"/>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7"/>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7"/>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7"/>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7"/>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7"/>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7"/>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7"/>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7"/>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7"/>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7"/>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7"/>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7"/>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7"/>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9" name="Google Shape;15339;p77"/>
          <p:cNvGrpSpPr/>
          <p:nvPr/>
        </p:nvGrpSpPr>
        <p:grpSpPr>
          <a:xfrm>
            <a:off x="6255941" y="4286087"/>
            <a:ext cx="284958" cy="364948"/>
            <a:chOff x="6255941" y="4286087"/>
            <a:chExt cx="284958" cy="364948"/>
          </a:xfrm>
        </p:grpSpPr>
        <p:sp>
          <p:nvSpPr>
            <p:cNvPr id="15340" name="Google Shape;15340;p77"/>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7"/>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7"/>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7"/>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7"/>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7"/>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7"/>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7"/>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7"/>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7"/>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7"/>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7"/>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7"/>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7"/>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7"/>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7"/>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7"/>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7"/>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7"/>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7"/>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7"/>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77"/>
          <p:cNvGrpSpPr/>
          <p:nvPr/>
        </p:nvGrpSpPr>
        <p:grpSpPr>
          <a:xfrm>
            <a:off x="7606143" y="3797602"/>
            <a:ext cx="285089" cy="364948"/>
            <a:chOff x="7606143" y="3797602"/>
            <a:chExt cx="285089" cy="364948"/>
          </a:xfrm>
        </p:grpSpPr>
        <p:sp>
          <p:nvSpPr>
            <p:cNvPr id="15362" name="Google Shape;15362;p77"/>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7"/>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7"/>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7"/>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7"/>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7"/>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7"/>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7"/>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7"/>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7"/>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7"/>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7"/>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7"/>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7"/>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7"/>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7"/>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7"/>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7"/>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7"/>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7"/>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7"/>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3" name="Google Shape;15383;p77"/>
          <p:cNvGrpSpPr/>
          <p:nvPr/>
        </p:nvGrpSpPr>
        <p:grpSpPr>
          <a:xfrm>
            <a:off x="7606143" y="3356519"/>
            <a:ext cx="285089" cy="365052"/>
            <a:chOff x="7606143" y="3356519"/>
            <a:chExt cx="285089" cy="365052"/>
          </a:xfrm>
        </p:grpSpPr>
        <p:sp>
          <p:nvSpPr>
            <p:cNvPr id="15384" name="Google Shape;15384;p77"/>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7"/>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7"/>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7"/>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7"/>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7"/>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7"/>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7"/>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7"/>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7"/>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7"/>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7"/>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7"/>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7"/>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7"/>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7"/>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7"/>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1" name="Google Shape;15401;p77"/>
          <p:cNvGrpSpPr/>
          <p:nvPr/>
        </p:nvGrpSpPr>
        <p:grpSpPr>
          <a:xfrm>
            <a:off x="4905557" y="4285510"/>
            <a:ext cx="285797" cy="366390"/>
            <a:chOff x="4905557" y="4285510"/>
            <a:chExt cx="285797" cy="366390"/>
          </a:xfrm>
        </p:grpSpPr>
        <p:sp>
          <p:nvSpPr>
            <p:cNvPr id="15402" name="Google Shape;15402;p77"/>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7"/>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7"/>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7"/>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7"/>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7"/>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7"/>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7"/>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7"/>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7"/>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7"/>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7"/>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7"/>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7"/>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7"/>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7"/>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8" name="Google Shape;15418;p77"/>
          <p:cNvGrpSpPr/>
          <p:nvPr/>
        </p:nvGrpSpPr>
        <p:grpSpPr>
          <a:xfrm>
            <a:off x="7606248" y="2431303"/>
            <a:ext cx="284984" cy="364843"/>
            <a:chOff x="7606248" y="2431303"/>
            <a:chExt cx="284984" cy="364843"/>
          </a:xfrm>
        </p:grpSpPr>
        <p:sp>
          <p:nvSpPr>
            <p:cNvPr id="15419" name="Google Shape;15419;p77"/>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7"/>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7"/>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7"/>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7"/>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7"/>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7"/>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7"/>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7"/>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7"/>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7"/>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7"/>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7"/>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7"/>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7"/>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7"/>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5" name="Google Shape;15435;p77"/>
          <p:cNvGrpSpPr/>
          <p:nvPr/>
        </p:nvGrpSpPr>
        <p:grpSpPr>
          <a:xfrm>
            <a:off x="5805866" y="4286087"/>
            <a:ext cx="284879" cy="364948"/>
            <a:chOff x="5805866" y="4286087"/>
            <a:chExt cx="284879" cy="364948"/>
          </a:xfrm>
        </p:grpSpPr>
        <p:sp>
          <p:nvSpPr>
            <p:cNvPr id="15436" name="Google Shape;15436;p77"/>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7"/>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7"/>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7"/>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7"/>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7"/>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7"/>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7"/>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7"/>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7"/>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7"/>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7"/>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7"/>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7"/>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7"/>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7"/>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7"/>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7"/>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7"/>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7"/>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7"/>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7"/>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8" name="Google Shape;15458;p77"/>
          <p:cNvGrpSpPr/>
          <p:nvPr/>
        </p:nvGrpSpPr>
        <p:grpSpPr>
          <a:xfrm>
            <a:off x="5355790" y="4286087"/>
            <a:ext cx="284958" cy="364948"/>
            <a:chOff x="5355790" y="4286087"/>
            <a:chExt cx="284958" cy="364948"/>
          </a:xfrm>
        </p:grpSpPr>
        <p:sp>
          <p:nvSpPr>
            <p:cNvPr id="15459" name="Google Shape;15459;p77"/>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7"/>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7"/>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7"/>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7"/>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7"/>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7"/>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7"/>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7"/>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7"/>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7"/>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7"/>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7"/>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7"/>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7"/>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7"/>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7"/>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7"/>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7"/>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7"/>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7"/>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7"/>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7"/>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2" name="Google Shape;15482;p77"/>
          <p:cNvGrpSpPr/>
          <p:nvPr/>
        </p:nvGrpSpPr>
        <p:grpSpPr>
          <a:xfrm>
            <a:off x="8056219" y="1983508"/>
            <a:ext cx="284984" cy="364869"/>
            <a:chOff x="8056219" y="1983508"/>
            <a:chExt cx="284984" cy="364869"/>
          </a:xfrm>
        </p:grpSpPr>
        <p:sp>
          <p:nvSpPr>
            <p:cNvPr id="15483" name="Google Shape;15483;p77"/>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7"/>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7"/>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7"/>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7"/>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7"/>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7"/>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7"/>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7"/>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7"/>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7"/>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7"/>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7"/>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7"/>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7" name="Google Shape;15497;p77"/>
          <p:cNvGrpSpPr/>
          <p:nvPr/>
        </p:nvGrpSpPr>
        <p:grpSpPr>
          <a:xfrm>
            <a:off x="7161782" y="4285982"/>
            <a:ext cx="273580" cy="365131"/>
            <a:chOff x="7161782" y="4285982"/>
            <a:chExt cx="273580" cy="365131"/>
          </a:xfrm>
        </p:grpSpPr>
        <p:sp>
          <p:nvSpPr>
            <p:cNvPr id="15498" name="Google Shape;15498;p77"/>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7"/>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7"/>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7"/>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7"/>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7"/>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7"/>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7"/>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7"/>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7"/>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7"/>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7"/>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7"/>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7"/>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7"/>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3" name="Google Shape;15513;p77"/>
          <p:cNvGrpSpPr/>
          <p:nvPr/>
        </p:nvGrpSpPr>
        <p:grpSpPr>
          <a:xfrm>
            <a:off x="7606352" y="1983508"/>
            <a:ext cx="285063" cy="364869"/>
            <a:chOff x="7606352" y="1983508"/>
            <a:chExt cx="285063" cy="364869"/>
          </a:xfrm>
        </p:grpSpPr>
        <p:sp>
          <p:nvSpPr>
            <p:cNvPr id="15514" name="Google Shape;15514;p77"/>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7"/>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7"/>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7"/>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7"/>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7"/>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7"/>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7"/>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7"/>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7"/>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7"/>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7"/>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7"/>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7"/>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7"/>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77"/>
          <p:cNvGrpSpPr/>
          <p:nvPr/>
        </p:nvGrpSpPr>
        <p:grpSpPr>
          <a:xfrm>
            <a:off x="7611937" y="4286087"/>
            <a:ext cx="273580" cy="365052"/>
            <a:chOff x="7611937" y="4286087"/>
            <a:chExt cx="273580" cy="365052"/>
          </a:xfrm>
        </p:grpSpPr>
        <p:sp>
          <p:nvSpPr>
            <p:cNvPr id="15530" name="Google Shape;15530;p77"/>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7"/>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7"/>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7"/>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7"/>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7"/>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7"/>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7"/>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7"/>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7"/>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7"/>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7"/>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7"/>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7"/>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7"/>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7"/>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7"/>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7"/>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7"/>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7"/>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7"/>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1" name="Google Shape;15551;p77"/>
          <p:cNvGrpSpPr/>
          <p:nvPr/>
        </p:nvGrpSpPr>
        <p:grpSpPr>
          <a:xfrm>
            <a:off x="8061934" y="2431198"/>
            <a:ext cx="273658" cy="365052"/>
            <a:chOff x="8061934" y="2431198"/>
            <a:chExt cx="273658" cy="365052"/>
          </a:xfrm>
        </p:grpSpPr>
        <p:sp>
          <p:nvSpPr>
            <p:cNvPr id="15552" name="Google Shape;15552;p77"/>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7"/>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7"/>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7"/>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7"/>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7"/>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7"/>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7"/>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7"/>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7"/>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7"/>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7"/>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7"/>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7"/>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7"/>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7"/>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8" name="Google Shape;15568;p77"/>
          <p:cNvGrpSpPr/>
          <p:nvPr/>
        </p:nvGrpSpPr>
        <p:grpSpPr>
          <a:xfrm>
            <a:off x="7161861" y="3356519"/>
            <a:ext cx="273501" cy="365131"/>
            <a:chOff x="7161861" y="3356519"/>
            <a:chExt cx="273501" cy="365131"/>
          </a:xfrm>
        </p:grpSpPr>
        <p:sp>
          <p:nvSpPr>
            <p:cNvPr id="15569" name="Google Shape;15569;p77"/>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7"/>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7"/>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7"/>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7"/>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7"/>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7"/>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7"/>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7"/>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7"/>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7"/>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7"/>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7"/>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7"/>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7"/>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7"/>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7"/>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7"/>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7"/>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7"/>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9" name="Google Shape;15589;p77"/>
          <p:cNvGrpSpPr/>
          <p:nvPr/>
        </p:nvGrpSpPr>
        <p:grpSpPr>
          <a:xfrm>
            <a:off x="7156067" y="1983508"/>
            <a:ext cx="285089" cy="365131"/>
            <a:chOff x="7156067" y="1983508"/>
            <a:chExt cx="285089" cy="365131"/>
          </a:xfrm>
        </p:grpSpPr>
        <p:sp>
          <p:nvSpPr>
            <p:cNvPr id="15590" name="Google Shape;15590;p77"/>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7"/>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7"/>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7"/>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7"/>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7"/>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7"/>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7"/>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7"/>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7"/>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7"/>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7"/>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7"/>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7"/>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7"/>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7"/>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7"/>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7"/>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77"/>
          <p:cNvGrpSpPr/>
          <p:nvPr/>
        </p:nvGrpSpPr>
        <p:grpSpPr>
          <a:xfrm>
            <a:off x="5355790" y="1983508"/>
            <a:ext cx="284879" cy="364974"/>
            <a:chOff x="5355790" y="1983508"/>
            <a:chExt cx="284879" cy="364974"/>
          </a:xfrm>
        </p:grpSpPr>
        <p:sp>
          <p:nvSpPr>
            <p:cNvPr id="15609" name="Google Shape;15609;p77"/>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7"/>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7"/>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7"/>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7"/>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7"/>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7"/>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7"/>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7"/>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7"/>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7"/>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7"/>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7"/>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7"/>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7"/>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7"/>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7"/>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77"/>
          <p:cNvGrpSpPr/>
          <p:nvPr/>
        </p:nvGrpSpPr>
        <p:grpSpPr>
          <a:xfrm>
            <a:off x="7161573" y="2894750"/>
            <a:ext cx="273868" cy="365131"/>
            <a:chOff x="7161573" y="2894750"/>
            <a:chExt cx="273868" cy="365131"/>
          </a:xfrm>
        </p:grpSpPr>
        <p:sp>
          <p:nvSpPr>
            <p:cNvPr id="15627" name="Google Shape;15627;p77"/>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7"/>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7"/>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7"/>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7"/>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7"/>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7"/>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7"/>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7"/>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7"/>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7"/>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7"/>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9" name="Google Shape;15639;p77"/>
          <p:cNvGrpSpPr/>
          <p:nvPr/>
        </p:nvGrpSpPr>
        <p:grpSpPr>
          <a:xfrm>
            <a:off x="4911692" y="1513402"/>
            <a:ext cx="273108" cy="364974"/>
            <a:chOff x="4911692" y="1513402"/>
            <a:chExt cx="273108" cy="364974"/>
          </a:xfrm>
        </p:grpSpPr>
        <p:sp>
          <p:nvSpPr>
            <p:cNvPr id="15640" name="Google Shape;15640;p77"/>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7"/>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7"/>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7"/>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7"/>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7"/>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7"/>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7"/>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7"/>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7"/>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7"/>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7"/>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7"/>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7"/>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7"/>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7"/>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7"/>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7"/>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77"/>
          <p:cNvGrpSpPr/>
          <p:nvPr/>
        </p:nvGrpSpPr>
        <p:grpSpPr>
          <a:xfrm>
            <a:off x="8062013" y="3797628"/>
            <a:ext cx="273580" cy="364921"/>
            <a:chOff x="8062013" y="3797628"/>
            <a:chExt cx="273580" cy="364921"/>
          </a:xfrm>
        </p:grpSpPr>
        <p:sp>
          <p:nvSpPr>
            <p:cNvPr id="15659" name="Google Shape;15659;p77"/>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7"/>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7"/>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7"/>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7"/>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7"/>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7"/>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7"/>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7"/>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7"/>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7"/>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7"/>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7"/>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7"/>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7"/>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7"/>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7"/>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7"/>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7"/>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7"/>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7"/>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7"/>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1" name="Google Shape;15681;p77"/>
          <p:cNvGrpSpPr/>
          <p:nvPr/>
        </p:nvGrpSpPr>
        <p:grpSpPr>
          <a:xfrm>
            <a:off x="6711785" y="3356598"/>
            <a:ext cx="273501" cy="365052"/>
            <a:chOff x="6711785" y="3356598"/>
            <a:chExt cx="273501" cy="365052"/>
          </a:xfrm>
        </p:grpSpPr>
        <p:sp>
          <p:nvSpPr>
            <p:cNvPr id="15682" name="Google Shape;15682;p77"/>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7"/>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7"/>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7"/>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7"/>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7"/>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7"/>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7"/>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7"/>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7"/>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7"/>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7"/>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7"/>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7"/>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7"/>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7"/>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7"/>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9" name="Google Shape;15699;p77"/>
          <p:cNvGrpSpPr/>
          <p:nvPr/>
        </p:nvGrpSpPr>
        <p:grpSpPr>
          <a:xfrm>
            <a:off x="6261814" y="3356598"/>
            <a:ext cx="273501" cy="364948"/>
            <a:chOff x="6261814" y="3356598"/>
            <a:chExt cx="273501" cy="364948"/>
          </a:xfrm>
        </p:grpSpPr>
        <p:sp>
          <p:nvSpPr>
            <p:cNvPr id="15700" name="Google Shape;15700;p77"/>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7"/>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7"/>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7"/>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7"/>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7"/>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7"/>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7"/>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7"/>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7"/>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7"/>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7"/>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7"/>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7"/>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7"/>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7"/>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7"/>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7"/>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7"/>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9" name="Google Shape;15719;p77"/>
          <p:cNvGrpSpPr/>
          <p:nvPr/>
        </p:nvGrpSpPr>
        <p:grpSpPr>
          <a:xfrm>
            <a:off x="7611753" y="2894671"/>
            <a:ext cx="273868" cy="365131"/>
            <a:chOff x="7611753" y="2894671"/>
            <a:chExt cx="273868" cy="365131"/>
          </a:xfrm>
        </p:grpSpPr>
        <p:sp>
          <p:nvSpPr>
            <p:cNvPr id="15720" name="Google Shape;15720;p77"/>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7"/>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7"/>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7"/>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7"/>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7"/>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7"/>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7"/>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7"/>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7"/>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7"/>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7"/>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7"/>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7"/>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7"/>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7"/>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7"/>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7"/>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8" name="Google Shape;15738;p77"/>
          <p:cNvGrpSpPr/>
          <p:nvPr/>
        </p:nvGrpSpPr>
        <p:grpSpPr>
          <a:xfrm>
            <a:off x="6706096" y="1983482"/>
            <a:ext cx="284984" cy="364895"/>
            <a:chOff x="6706096" y="1983482"/>
            <a:chExt cx="284984" cy="364895"/>
          </a:xfrm>
        </p:grpSpPr>
        <p:sp>
          <p:nvSpPr>
            <p:cNvPr id="15739" name="Google Shape;15739;p77"/>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7"/>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7"/>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7"/>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7"/>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7"/>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7"/>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7"/>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7"/>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7"/>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7"/>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7"/>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7"/>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7"/>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7"/>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7"/>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7"/>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7"/>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7"/>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7"/>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7"/>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7"/>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7"/>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7"/>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7"/>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4" name="Google Shape;15764;p77"/>
          <p:cNvGrpSpPr/>
          <p:nvPr/>
        </p:nvGrpSpPr>
        <p:grpSpPr>
          <a:xfrm>
            <a:off x="6261526" y="2894671"/>
            <a:ext cx="273868" cy="365026"/>
            <a:chOff x="6261526" y="2894671"/>
            <a:chExt cx="273868" cy="365026"/>
          </a:xfrm>
        </p:grpSpPr>
        <p:sp>
          <p:nvSpPr>
            <p:cNvPr id="15765" name="Google Shape;15765;p77"/>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7"/>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7"/>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7"/>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7"/>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7"/>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7"/>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7"/>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7"/>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7"/>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7"/>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7"/>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7"/>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7"/>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7"/>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7"/>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7"/>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2" name="Google Shape;15782;p77"/>
          <p:cNvGrpSpPr/>
          <p:nvPr/>
        </p:nvGrpSpPr>
        <p:grpSpPr>
          <a:xfrm>
            <a:off x="4905609" y="1983508"/>
            <a:ext cx="285063" cy="364869"/>
            <a:chOff x="4905609" y="1983508"/>
            <a:chExt cx="285063" cy="364869"/>
          </a:xfrm>
        </p:grpSpPr>
        <p:sp>
          <p:nvSpPr>
            <p:cNvPr id="15783" name="Google Shape;15783;p77"/>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7"/>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7"/>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7"/>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7"/>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7"/>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7"/>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7"/>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7"/>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7"/>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7"/>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7"/>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7"/>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7"/>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7"/>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7"/>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7"/>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7"/>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7"/>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7"/>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7"/>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7"/>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7"/>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7"/>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7" name="Google Shape;15807;p77"/>
          <p:cNvGrpSpPr/>
          <p:nvPr/>
        </p:nvGrpSpPr>
        <p:grpSpPr>
          <a:xfrm>
            <a:off x="5811555" y="2894750"/>
            <a:ext cx="273684" cy="365052"/>
            <a:chOff x="5811555" y="2894750"/>
            <a:chExt cx="273684" cy="365052"/>
          </a:xfrm>
        </p:grpSpPr>
        <p:sp>
          <p:nvSpPr>
            <p:cNvPr id="15808" name="Google Shape;15808;p77"/>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7"/>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7"/>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7"/>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7"/>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7"/>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7"/>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7"/>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7"/>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7"/>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7"/>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7"/>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7"/>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7"/>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7"/>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7"/>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7"/>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5" name="Google Shape;15825;p77"/>
          <p:cNvGrpSpPr/>
          <p:nvPr/>
        </p:nvGrpSpPr>
        <p:grpSpPr>
          <a:xfrm>
            <a:off x="5361296" y="2894750"/>
            <a:ext cx="274052" cy="365157"/>
            <a:chOff x="5361296" y="2894750"/>
            <a:chExt cx="274052" cy="365157"/>
          </a:xfrm>
        </p:grpSpPr>
        <p:sp>
          <p:nvSpPr>
            <p:cNvPr id="15826" name="Google Shape;15826;p77"/>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7"/>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7"/>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7"/>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7"/>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7"/>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7"/>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7"/>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7"/>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7"/>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7"/>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7"/>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7"/>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7"/>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7"/>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7"/>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7"/>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3" name="Google Shape;15843;p77"/>
          <p:cNvGrpSpPr/>
          <p:nvPr/>
        </p:nvGrpSpPr>
        <p:grpSpPr>
          <a:xfrm>
            <a:off x="5805866" y="1983430"/>
            <a:ext cx="284958" cy="365079"/>
            <a:chOff x="5805866" y="1983430"/>
            <a:chExt cx="284958" cy="365079"/>
          </a:xfrm>
        </p:grpSpPr>
        <p:sp>
          <p:nvSpPr>
            <p:cNvPr id="15844" name="Google Shape;15844;p77"/>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7"/>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7"/>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7"/>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7"/>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7"/>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7"/>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7"/>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7"/>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7"/>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7"/>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7"/>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7"/>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7"/>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7"/>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7"/>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7"/>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7"/>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7"/>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7"/>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7"/>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7"/>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7"/>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7"/>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7"/>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7"/>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7"/>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1" name="Google Shape;15871;p77"/>
          <p:cNvGrpSpPr/>
          <p:nvPr/>
        </p:nvGrpSpPr>
        <p:grpSpPr>
          <a:xfrm>
            <a:off x="6255941" y="1983508"/>
            <a:ext cx="284958" cy="364948"/>
            <a:chOff x="6255941" y="1983508"/>
            <a:chExt cx="284958" cy="364948"/>
          </a:xfrm>
        </p:grpSpPr>
        <p:sp>
          <p:nvSpPr>
            <p:cNvPr id="15872" name="Google Shape;15872;p77"/>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7"/>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7"/>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7"/>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7"/>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7"/>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7"/>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7"/>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7"/>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7"/>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7"/>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7"/>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7"/>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7"/>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7"/>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7"/>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7"/>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7"/>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7"/>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7"/>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7"/>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7"/>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7"/>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7"/>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7"/>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7"/>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7"/>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7"/>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0" name="Google Shape;15900;p77"/>
          <p:cNvGrpSpPr/>
          <p:nvPr/>
        </p:nvGrpSpPr>
        <p:grpSpPr>
          <a:xfrm>
            <a:off x="6711706" y="2894855"/>
            <a:ext cx="273763" cy="364948"/>
            <a:chOff x="6711706" y="2894855"/>
            <a:chExt cx="273763" cy="364948"/>
          </a:xfrm>
        </p:grpSpPr>
        <p:sp>
          <p:nvSpPr>
            <p:cNvPr id="15901" name="Google Shape;15901;p77"/>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7"/>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7"/>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7"/>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7"/>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7"/>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7"/>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7"/>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7"/>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7"/>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7"/>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7"/>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7"/>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7"/>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7"/>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7"/>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7"/>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7"/>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77"/>
          <p:cNvGrpSpPr/>
          <p:nvPr/>
        </p:nvGrpSpPr>
        <p:grpSpPr>
          <a:xfrm>
            <a:off x="7611753" y="1513402"/>
            <a:ext cx="273501" cy="364974"/>
            <a:chOff x="7611753" y="1513402"/>
            <a:chExt cx="273501" cy="364974"/>
          </a:xfrm>
        </p:grpSpPr>
        <p:sp>
          <p:nvSpPr>
            <p:cNvPr id="15920" name="Google Shape;15920;p77"/>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7"/>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7"/>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7"/>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7"/>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7"/>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7"/>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7"/>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7"/>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7"/>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7"/>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7"/>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7"/>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7"/>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7"/>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7"/>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6" name="Google Shape;15936;p77"/>
          <p:cNvGrpSpPr/>
          <p:nvPr/>
        </p:nvGrpSpPr>
        <p:grpSpPr>
          <a:xfrm>
            <a:off x="6711706" y="4286087"/>
            <a:ext cx="273580" cy="365052"/>
            <a:chOff x="6711706" y="4286087"/>
            <a:chExt cx="273580" cy="365052"/>
          </a:xfrm>
        </p:grpSpPr>
        <p:sp>
          <p:nvSpPr>
            <p:cNvPr id="15937" name="Google Shape;15937;p77"/>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7"/>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7"/>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7"/>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7"/>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7"/>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7"/>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7"/>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7"/>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7"/>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7"/>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7"/>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7"/>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7"/>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7"/>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7"/>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7"/>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7"/>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5" name="Google Shape;15955;p77"/>
          <p:cNvGrpSpPr/>
          <p:nvPr/>
        </p:nvGrpSpPr>
        <p:grpSpPr>
          <a:xfrm>
            <a:off x="8058499" y="4286087"/>
            <a:ext cx="280606" cy="365052"/>
            <a:chOff x="8058499" y="4286087"/>
            <a:chExt cx="280606" cy="365052"/>
          </a:xfrm>
        </p:grpSpPr>
        <p:sp>
          <p:nvSpPr>
            <p:cNvPr id="15956" name="Google Shape;15956;p77"/>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7"/>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7"/>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7"/>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7"/>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7"/>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7"/>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7"/>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7"/>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7"/>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7"/>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7"/>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7"/>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7"/>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7"/>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7"/>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7"/>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3" name="Google Shape;15973;p77"/>
          <p:cNvGrpSpPr/>
          <p:nvPr/>
        </p:nvGrpSpPr>
        <p:grpSpPr>
          <a:xfrm>
            <a:off x="6711785" y="3797550"/>
            <a:ext cx="273606" cy="365052"/>
            <a:chOff x="6711785" y="3797550"/>
            <a:chExt cx="273606" cy="365052"/>
          </a:xfrm>
        </p:grpSpPr>
        <p:sp>
          <p:nvSpPr>
            <p:cNvPr id="15974" name="Google Shape;15974;p77"/>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7"/>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7"/>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7"/>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7"/>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7"/>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7"/>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7"/>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7"/>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7"/>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7"/>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7"/>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7"/>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7"/>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7"/>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9" name="Google Shape;15989;p77"/>
          <p:cNvGrpSpPr/>
          <p:nvPr/>
        </p:nvGrpSpPr>
        <p:grpSpPr>
          <a:xfrm>
            <a:off x="7156067" y="2431198"/>
            <a:ext cx="285089" cy="364948"/>
            <a:chOff x="7156067" y="2431198"/>
            <a:chExt cx="285089" cy="364948"/>
          </a:xfrm>
        </p:grpSpPr>
        <p:sp>
          <p:nvSpPr>
            <p:cNvPr id="15990" name="Google Shape;15990;p77"/>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7"/>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7"/>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7"/>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7"/>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7"/>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7"/>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7"/>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7"/>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7"/>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7"/>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7"/>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7"/>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7"/>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7"/>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7"/>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7"/>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7"/>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7"/>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77"/>
          <p:cNvGrpSpPr/>
          <p:nvPr/>
        </p:nvGrpSpPr>
        <p:grpSpPr>
          <a:xfrm>
            <a:off x="8061252" y="2893623"/>
            <a:ext cx="274864" cy="367517"/>
            <a:chOff x="8061252" y="2893623"/>
            <a:chExt cx="274864" cy="367517"/>
          </a:xfrm>
        </p:grpSpPr>
        <p:sp>
          <p:nvSpPr>
            <p:cNvPr id="16010" name="Google Shape;16010;p77"/>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7"/>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7"/>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7"/>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7"/>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7"/>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7"/>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7"/>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7"/>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7"/>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7"/>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7"/>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2" name="Google Shape;16022;p77"/>
          <p:cNvGrpSpPr/>
          <p:nvPr/>
        </p:nvGrpSpPr>
        <p:grpSpPr>
          <a:xfrm>
            <a:off x="4905714" y="2431198"/>
            <a:ext cx="284958" cy="365052"/>
            <a:chOff x="4905714" y="2431198"/>
            <a:chExt cx="284958" cy="365052"/>
          </a:xfrm>
        </p:grpSpPr>
        <p:sp>
          <p:nvSpPr>
            <p:cNvPr id="16023" name="Google Shape;16023;p77"/>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7"/>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7"/>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7"/>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7"/>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7"/>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7"/>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7"/>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7"/>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7"/>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7"/>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7"/>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7"/>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7"/>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7"/>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7"/>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7"/>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7"/>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7"/>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7"/>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7"/>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7"/>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7"/>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77"/>
          <p:cNvGrpSpPr/>
          <p:nvPr/>
        </p:nvGrpSpPr>
        <p:grpSpPr>
          <a:xfrm>
            <a:off x="4911403" y="3356545"/>
            <a:ext cx="273475" cy="365052"/>
            <a:chOff x="4911403" y="3356545"/>
            <a:chExt cx="273475" cy="365052"/>
          </a:xfrm>
        </p:grpSpPr>
        <p:sp>
          <p:nvSpPr>
            <p:cNvPr id="16047" name="Google Shape;16047;p77"/>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7"/>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7"/>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7"/>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7"/>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7"/>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7"/>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7"/>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7"/>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7"/>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7"/>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7"/>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7"/>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7"/>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7"/>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7"/>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7"/>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7"/>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7"/>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6" name="Google Shape;16066;p77"/>
          <p:cNvGrpSpPr/>
          <p:nvPr/>
        </p:nvGrpSpPr>
        <p:grpSpPr>
          <a:xfrm>
            <a:off x="5361479" y="3356598"/>
            <a:ext cx="273580" cy="364948"/>
            <a:chOff x="5361479" y="3356598"/>
            <a:chExt cx="273580" cy="364948"/>
          </a:xfrm>
        </p:grpSpPr>
        <p:sp>
          <p:nvSpPr>
            <p:cNvPr id="16067" name="Google Shape;16067;p77"/>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7"/>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7"/>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7"/>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7"/>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7"/>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7"/>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7"/>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7"/>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7"/>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7"/>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7"/>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7"/>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7"/>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7"/>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7"/>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7"/>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7"/>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7"/>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7"/>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7" name="Google Shape;16087;p77"/>
          <p:cNvGrpSpPr/>
          <p:nvPr/>
        </p:nvGrpSpPr>
        <p:grpSpPr>
          <a:xfrm>
            <a:off x="5808042" y="2431225"/>
            <a:ext cx="280711" cy="365026"/>
            <a:chOff x="5808042" y="2431225"/>
            <a:chExt cx="280711" cy="365026"/>
          </a:xfrm>
        </p:grpSpPr>
        <p:sp>
          <p:nvSpPr>
            <p:cNvPr id="16088" name="Google Shape;16088;p77"/>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7"/>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7"/>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7"/>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7"/>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7"/>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7"/>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7"/>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7"/>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7"/>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7"/>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7"/>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7"/>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7"/>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7"/>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7"/>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7"/>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7"/>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7"/>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7" name="Google Shape;16107;p77"/>
          <p:cNvGrpSpPr/>
          <p:nvPr/>
        </p:nvGrpSpPr>
        <p:grpSpPr>
          <a:xfrm>
            <a:off x="6705912" y="2431225"/>
            <a:ext cx="285063" cy="365026"/>
            <a:chOff x="6705912" y="2431225"/>
            <a:chExt cx="285063" cy="365026"/>
          </a:xfrm>
        </p:grpSpPr>
        <p:sp>
          <p:nvSpPr>
            <p:cNvPr id="16108" name="Google Shape;16108;p77"/>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7"/>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7"/>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7"/>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7"/>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7"/>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7"/>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7"/>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7"/>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7"/>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7"/>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7"/>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7"/>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7"/>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7"/>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7"/>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7"/>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7"/>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7"/>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7"/>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7"/>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7"/>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7"/>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7"/>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77"/>
          <p:cNvGrpSpPr/>
          <p:nvPr/>
        </p:nvGrpSpPr>
        <p:grpSpPr>
          <a:xfrm>
            <a:off x="5811634" y="3356702"/>
            <a:ext cx="273501" cy="364948"/>
            <a:chOff x="5811634" y="3356702"/>
            <a:chExt cx="273501" cy="364948"/>
          </a:xfrm>
        </p:grpSpPr>
        <p:sp>
          <p:nvSpPr>
            <p:cNvPr id="16133" name="Google Shape;16133;p77"/>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7"/>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7"/>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7"/>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7"/>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7"/>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7"/>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7"/>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7"/>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7"/>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7"/>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7"/>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7"/>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7"/>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7"/>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8" name="Google Shape;16148;p77"/>
          <p:cNvGrpSpPr/>
          <p:nvPr/>
        </p:nvGrpSpPr>
        <p:grpSpPr>
          <a:xfrm>
            <a:off x="4905793" y="2894802"/>
            <a:ext cx="284879" cy="365105"/>
            <a:chOff x="4905793" y="2894802"/>
            <a:chExt cx="284879" cy="365105"/>
          </a:xfrm>
        </p:grpSpPr>
        <p:sp>
          <p:nvSpPr>
            <p:cNvPr id="16149" name="Google Shape;16149;p77"/>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7"/>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7"/>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7"/>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7"/>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7"/>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7"/>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7"/>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7"/>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7"/>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7"/>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7"/>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7"/>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7"/>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7"/>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7"/>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7"/>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7"/>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7"/>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7"/>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7"/>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7"/>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7"/>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7"/>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7"/>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7"/>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5" name="Google Shape;16175;p77"/>
          <p:cNvGrpSpPr/>
          <p:nvPr/>
        </p:nvGrpSpPr>
        <p:grpSpPr>
          <a:xfrm>
            <a:off x="8062013" y="3356598"/>
            <a:ext cx="273501" cy="364948"/>
            <a:chOff x="8062013" y="3356598"/>
            <a:chExt cx="273501" cy="364948"/>
          </a:xfrm>
        </p:grpSpPr>
        <p:sp>
          <p:nvSpPr>
            <p:cNvPr id="16176" name="Google Shape;16176;p77"/>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7"/>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7"/>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7"/>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7"/>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7"/>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7"/>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7"/>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7"/>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7"/>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7"/>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7"/>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7"/>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7"/>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7"/>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7"/>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7"/>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7"/>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4" name="Google Shape;16194;p77"/>
          <p:cNvGrpSpPr/>
          <p:nvPr/>
        </p:nvGrpSpPr>
        <p:grpSpPr>
          <a:xfrm>
            <a:off x="6261709" y="2431198"/>
            <a:ext cx="273606" cy="365052"/>
            <a:chOff x="6261709" y="2431198"/>
            <a:chExt cx="273606" cy="365052"/>
          </a:xfrm>
        </p:grpSpPr>
        <p:sp>
          <p:nvSpPr>
            <p:cNvPr id="16195" name="Google Shape;16195;p77"/>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7"/>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7"/>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7"/>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7"/>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7"/>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7"/>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7"/>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7"/>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7"/>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7"/>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7"/>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7"/>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7"/>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7"/>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7"/>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1" name="Google Shape;16211;p77"/>
          <p:cNvGrpSpPr/>
          <p:nvPr/>
        </p:nvGrpSpPr>
        <p:grpSpPr>
          <a:xfrm>
            <a:off x="5361296" y="2431198"/>
            <a:ext cx="273947" cy="365052"/>
            <a:chOff x="5361296" y="2431198"/>
            <a:chExt cx="273947" cy="365052"/>
          </a:xfrm>
        </p:grpSpPr>
        <p:sp>
          <p:nvSpPr>
            <p:cNvPr id="16212" name="Google Shape;16212;p77"/>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7"/>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7"/>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7"/>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7"/>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7"/>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7"/>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7"/>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7"/>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7"/>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7"/>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7"/>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7"/>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7"/>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7"/>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7"/>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7"/>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7"/>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7"/>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7"/>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7"/>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236"/>
        <p:cNvGrpSpPr/>
        <p:nvPr/>
      </p:nvGrpSpPr>
      <p:grpSpPr>
        <a:xfrm>
          <a:off x="0" y="0"/>
          <a:ext cx="0" cy="0"/>
          <a:chOff x="0" y="0"/>
          <a:chExt cx="0" cy="0"/>
        </a:xfrm>
      </p:grpSpPr>
      <p:sp>
        <p:nvSpPr>
          <p:cNvPr id="16237" name="Google Shape;16237;p7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238" name="Google Shape;16238;p7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6239" name="Google Shape;16239;p78"/>
          <p:cNvGrpSpPr/>
          <p:nvPr/>
        </p:nvGrpSpPr>
        <p:grpSpPr>
          <a:xfrm>
            <a:off x="3516462" y="3365328"/>
            <a:ext cx="367569" cy="365289"/>
            <a:chOff x="3516462" y="3365328"/>
            <a:chExt cx="367569" cy="365289"/>
          </a:xfrm>
        </p:grpSpPr>
        <p:sp>
          <p:nvSpPr>
            <p:cNvPr id="16240" name="Google Shape;16240;p78"/>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8"/>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8"/>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8"/>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8"/>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8"/>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8"/>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8"/>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8"/>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8"/>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8"/>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8"/>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8"/>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8"/>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8"/>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8"/>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8"/>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8"/>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8"/>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9" name="Google Shape;16259;p78"/>
          <p:cNvGrpSpPr/>
          <p:nvPr/>
        </p:nvGrpSpPr>
        <p:grpSpPr>
          <a:xfrm>
            <a:off x="2758162" y="1965433"/>
            <a:ext cx="112330" cy="366285"/>
            <a:chOff x="2758162" y="1965433"/>
            <a:chExt cx="112330" cy="366285"/>
          </a:xfrm>
        </p:grpSpPr>
        <p:sp>
          <p:nvSpPr>
            <p:cNvPr id="16260" name="Google Shape;16260;p78"/>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8"/>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8"/>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8"/>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8"/>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8"/>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8"/>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8"/>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8"/>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8"/>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0" name="Google Shape;16270;p78"/>
          <p:cNvGrpSpPr/>
          <p:nvPr/>
        </p:nvGrpSpPr>
        <p:grpSpPr>
          <a:xfrm>
            <a:off x="1840734" y="3809329"/>
            <a:ext cx="169818" cy="365525"/>
            <a:chOff x="1840734" y="3809329"/>
            <a:chExt cx="169818" cy="365525"/>
          </a:xfrm>
        </p:grpSpPr>
        <p:sp>
          <p:nvSpPr>
            <p:cNvPr id="16271" name="Google Shape;16271;p78"/>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8"/>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8"/>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8"/>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8"/>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8"/>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8"/>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8"/>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8"/>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8"/>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1" name="Google Shape;16281;p78"/>
          <p:cNvGrpSpPr/>
          <p:nvPr/>
        </p:nvGrpSpPr>
        <p:grpSpPr>
          <a:xfrm>
            <a:off x="3964761" y="2010082"/>
            <a:ext cx="365394" cy="276856"/>
            <a:chOff x="3964761" y="2010082"/>
            <a:chExt cx="365394" cy="276856"/>
          </a:xfrm>
        </p:grpSpPr>
        <p:sp>
          <p:nvSpPr>
            <p:cNvPr id="16282" name="Google Shape;16282;p78"/>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8"/>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8"/>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8"/>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8"/>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8"/>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78"/>
          <p:cNvGrpSpPr/>
          <p:nvPr/>
        </p:nvGrpSpPr>
        <p:grpSpPr>
          <a:xfrm>
            <a:off x="1769017" y="2017340"/>
            <a:ext cx="365420" cy="248216"/>
            <a:chOff x="1769017" y="2017340"/>
            <a:chExt cx="365420" cy="248216"/>
          </a:xfrm>
        </p:grpSpPr>
        <p:sp>
          <p:nvSpPr>
            <p:cNvPr id="16289" name="Google Shape;16289;p78"/>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8"/>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8"/>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8"/>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8"/>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8"/>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8"/>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8"/>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8"/>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8"/>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8"/>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8"/>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78"/>
          <p:cNvGrpSpPr/>
          <p:nvPr/>
        </p:nvGrpSpPr>
        <p:grpSpPr>
          <a:xfrm>
            <a:off x="1298499" y="2066286"/>
            <a:ext cx="365525" cy="164421"/>
            <a:chOff x="1298499" y="2066286"/>
            <a:chExt cx="365525" cy="164421"/>
          </a:xfrm>
        </p:grpSpPr>
        <p:sp>
          <p:nvSpPr>
            <p:cNvPr id="16302" name="Google Shape;16302;p78"/>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8"/>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8"/>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8"/>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8"/>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8"/>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8"/>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8"/>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8"/>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8"/>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8"/>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8"/>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8"/>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8"/>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8"/>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8"/>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8"/>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8"/>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8"/>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8"/>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8"/>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8"/>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4" name="Google Shape;16324;p78"/>
          <p:cNvGrpSpPr/>
          <p:nvPr/>
        </p:nvGrpSpPr>
        <p:grpSpPr>
          <a:xfrm>
            <a:off x="854105" y="2085178"/>
            <a:ext cx="365551" cy="126663"/>
            <a:chOff x="854105" y="2085178"/>
            <a:chExt cx="365551" cy="126663"/>
          </a:xfrm>
        </p:grpSpPr>
        <p:sp>
          <p:nvSpPr>
            <p:cNvPr id="16325" name="Google Shape;16325;p78"/>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8"/>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8"/>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8"/>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9" name="Google Shape;16329;p78"/>
          <p:cNvGrpSpPr/>
          <p:nvPr/>
        </p:nvGrpSpPr>
        <p:grpSpPr>
          <a:xfrm>
            <a:off x="2315916" y="1965800"/>
            <a:ext cx="110706" cy="365472"/>
            <a:chOff x="2315916" y="1965800"/>
            <a:chExt cx="110706" cy="365472"/>
          </a:xfrm>
        </p:grpSpPr>
        <p:sp>
          <p:nvSpPr>
            <p:cNvPr id="16330" name="Google Shape;16330;p78"/>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8"/>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8"/>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8"/>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4" name="Google Shape;16334;p78"/>
          <p:cNvGrpSpPr/>
          <p:nvPr/>
        </p:nvGrpSpPr>
        <p:grpSpPr>
          <a:xfrm>
            <a:off x="936878" y="3809408"/>
            <a:ext cx="198615" cy="365446"/>
            <a:chOff x="936878" y="3809408"/>
            <a:chExt cx="198615" cy="365446"/>
          </a:xfrm>
        </p:grpSpPr>
        <p:sp>
          <p:nvSpPr>
            <p:cNvPr id="16335" name="Google Shape;16335;p78"/>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8"/>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8"/>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8"/>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8"/>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8"/>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8"/>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8"/>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8"/>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8"/>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8"/>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8"/>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78"/>
          <p:cNvGrpSpPr/>
          <p:nvPr/>
        </p:nvGrpSpPr>
        <p:grpSpPr>
          <a:xfrm>
            <a:off x="2270140" y="3809460"/>
            <a:ext cx="202021" cy="365394"/>
            <a:chOff x="2270140" y="3809460"/>
            <a:chExt cx="202021" cy="365394"/>
          </a:xfrm>
        </p:grpSpPr>
        <p:sp>
          <p:nvSpPr>
            <p:cNvPr id="16348" name="Google Shape;16348;p78"/>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8"/>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8"/>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8"/>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8"/>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8"/>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8"/>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8"/>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8"/>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8"/>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8"/>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8"/>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8"/>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8"/>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2" name="Google Shape;16362;p78"/>
          <p:cNvGrpSpPr/>
          <p:nvPr/>
        </p:nvGrpSpPr>
        <p:grpSpPr>
          <a:xfrm>
            <a:off x="3201010" y="1965826"/>
            <a:ext cx="115370" cy="365420"/>
            <a:chOff x="3201010" y="1965826"/>
            <a:chExt cx="115370" cy="365420"/>
          </a:xfrm>
        </p:grpSpPr>
        <p:sp>
          <p:nvSpPr>
            <p:cNvPr id="16363" name="Google Shape;16363;p78"/>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8"/>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8"/>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8"/>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8"/>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8"/>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8"/>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0" name="Google Shape;16370;p78"/>
          <p:cNvGrpSpPr/>
          <p:nvPr/>
        </p:nvGrpSpPr>
        <p:grpSpPr>
          <a:xfrm>
            <a:off x="3520366" y="2010082"/>
            <a:ext cx="365551" cy="276856"/>
            <a:chOff x="3520366" y="2010082"/>
            <a:chExt cx="365551" cy="276856"/>
          </a:xfrm>
        </p:grpSpPr>
        <p:sp>
          <p:nvSpPr>
            <p:cNvPr id="16371" name="Google Shape;16371;p78"/>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8"/>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8"/>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8"/>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8"/>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8"/>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8"/>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8"/>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8"/>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8"/>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1" name="Google Shape;16381;p78"/>
          <p:cNvGrpSpPr/>
          <p:nvPr/>
        </p:nvGrpSpPr>
        <p:grpSpPr>
          <a:xfrm>
            <a:off x="1298368" y="3809460"/>
            <a:ext cx="365420" cy="365394"/>
            <a:chOff x="1298368" y="3809460"/>
            <a:chExt cx="365420" cy="365394"/>
          </a:xfrm>
        </p:grpSpPr>
        <p:sp>
          <p:nvSpPr>
            <p:cNvPr id="16382" name="Google Shape;16382;p78"/>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8"/>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8"/>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8"/>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8"/>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8"/>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8"/>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8"/>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8"/>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8"/>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8"/>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8"/>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8"/>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8"/>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8"/>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8"/>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8"/>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8"/>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8"/>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8"/>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8"/>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8"/>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8"/>
            <p:cNvSpPr/>
            <p:nvPr/>
          </p:nvSpPr>
          <p:spPr>
            <a:xfrm>
              <a:off x="1589163" y="4073215"/>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8"/>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8"/>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8"/>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8"/>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8"/>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8"/>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8"/>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8"/>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8"/>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8"/>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8"/>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8"/>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8"/>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8"/>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8"/>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8"/>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8"/>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8"/>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8"/>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8"/>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8"/>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6" name="Google Shape;16426;p78"/>
          <p:cNvGrpSpPr/>
          <p:nvPr/>
        </p:nvGrpSpPr>
        <p:grpSpPr>
          <a:xfrm>
            <a:off x="3963503" y="3350943"/>
            <a:ext cx="365394" cy="365472"/>
            <a:chOff x="3963503" y="3350943"/>
            <a:chExt cx="365394" cy="365472"/>
          </a:xfrm>
        </p:grpSpPr>
        <p:sp>
          <p:nvSpPr>
            <p:cNvPr id="16427" name="Google Shape;16427;p78"/>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8"/>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8"/>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8"/>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8"/>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8"/>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8"/>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8"/>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8"/>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8"/>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8"/>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8"/>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9" name="Google Shape;16439;p78"/>
          <p:cNvGrpSpPr/>
          <p:nvPr/>
        </p:nvGrpSpPr>
        <p:grpSpPr>
          <a:xfrm>
            <a:off x="858140" y="3364961"/>
            <a:ext cx="319880" cy="365918"/>
            <a:chOff x="858140" y="3364961"/>
            <a:chExt cx="319880" cy="365918"/>
          </a:xfrm>
        </p:grpSpPr>
        <p:sp>
          <p:nvSpPr>
            <p:cNvPr id="16440" name="Google Shape;16440;p78"/>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8"/>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8"/>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8"/>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8"/>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8"/>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8"/>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8"/>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8"/>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8"/>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8"/>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8"/>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8"/>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78"/>
          <p:cNvGrpSpPr/>
          <p:nvPr/>
        </p:nvGrpSpPr>
        <p:grpSpPr>
          <a:xfrm>
            <a:off x="4014938" y="1504295"/>
            <a:ext cx="318125" cy="362931"/>
            <a:chOff x="4014938" y="1504295"/>
            <a:chExt cx="318125" cy="362931"/>
          </a:xfrm>
        </p:grpSpPr>
        <p:sp>
          <p:nvSpPr>
            <p:cNvPr id="16454" name="Google Shape;16454;p78"/>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8"/>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8"/>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8"/>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8"/>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8"/>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8"/>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1" name="Google Shape;16461;p78"/>
          <p:cNvGrpSpPr/>
          <p:nvPr/>
        </p:nvGrpSpPr>
        <p:grpSpPr>
          <a:xfrm>
            <a:off x="1308797" y="3365118"/>
            <a:ext cx="311705" cy="365499"/>
            <a:chOff x="1308797" y="3365118"/>
            <a:chExt cx="311705" cy="365499"/>
          </a:xfrm>
        </p:grpSpPr>
        <p:sp>
          <p:nvSpPr>
            <p:cNvPr id="16462" name="Google Shape;16462;p78"/>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8"/>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8"/>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8"/>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8"/>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8"/>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8"/>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8"/>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8"/>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8"/>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8"/>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8"/>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8"/>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8"/>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8"/>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8"/>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8"/>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8"/>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8"/>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8"/>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8"/>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8"/>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8"/>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8"/>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8"/>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7" name="Google Shape;16487;p78"/>
          <p:cNvGrpSpPr/>
          <p:nvPr/>
        </p:nvGrpSpPr>
        <p:grpSpPr>
          <a:xfrm>
            <a:off x="2661291" y="1502933"/>
            <a:ext cx="336624" cy="365551"/>
            <a:chOff x="2661291" y="1502933"/>
            <a:chExt cx="336624" cy="365551"/>
          </a:xfrm>
        </p:grpSpPr>
        <p:sp>
          <p:nvSpPr>
            <p:cNvPr id="16488" name="Google Shape;16488;p78"/>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8"/>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8"/>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8"/>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8"/>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8"/>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8"/>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8"/>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8"/>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8"/>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8"/>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8"/>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8"/>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8"/>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8"/>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8"/>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8"/>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8"/>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8"/>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8"/>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8"/>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8"/>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8"/>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8"/>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8"/>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8"/>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8"/>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8"/>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8"/>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8"/>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8"/>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8"/>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8"/>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8"/>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8"/>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8"/>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8"/>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5" name="Google Shape;16525;p78"/>
          <p:cNvGrpSpPr/>
          <p:nvPr/>
        </p:nvGrpSpPr>
        <p:grpSpPr>
          <a:xfrm>
            <a:off x="854000" y="1591550"/>
            <a:ext cx="365787" cy="188501"/>
            <a:chOff x="854000" y="1591550"/>
            <a:chExt cx="365787" cy="188501"/>
          </a:xfrm>
        </p:grpSpPr>
        <p:sp>
          <p:nvSpPr>
            <p:cNvPr id="16526" name="Google Shape;16526;p78"/>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8"/>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78"/>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9" name="Google Shape;16529;p78"/>
          <p:cNvGrpSpPr/>
          <p:nvPr/>
        </p:nvGrpSpPr>
        <p:grpSpPr>
          <a:xfrm>
            <a:off x="3562762" y="1502933"/>
            <a:ext cx="326536" cy="365551"/>
            <a:chOff x="3562762" y="1502933"/>
            <a:chExt cx="326536" cy="365551"/>
          </a:xfrm>
        </p:grpSpPr>
        <p:sp>
          <p:nvSpPr>
            <p:cNvPr id="16530" name="Google Shape;16530;p78"/>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8"/>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8"/>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8"/>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8"/>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8"/>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8"/>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8"/>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8"/>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8"/>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8"/>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1" name="Google Shape;16541;p78"/>
          <p:cNvGrpSpPr/>
          <p:nvPr/>
        </p:nvGrpSpPr>
        <p:grpSpPr>
          <a:xfrm>
            <a:off x="1302508" y="1502933"/>
            <a:ext cx="364162" cy="365551"/>
            <a:chOff x="1302508" y="1502933"/>
            <a:chExt cx="364162" cy="365551"/>
          </a:xfrm>
        </p:grpSpPr>
        <p:sp>
          <p:nvSpPr>
            <p:cNvPr id="16542" name="Google Shape;16542;p78"/>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8"/>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8"/>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8"/>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8"/>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8"/>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8"/>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8"/>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8"/>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8"/>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8"/>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8"/>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8"/>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8"/>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8"/>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8"/>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8"/>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8"/>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8"/>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1" name="Google Shape;16561;p78"/>
          <p:cNvGrpSpPr/>
          <p:nvPr/>
        </p:nvGrpSpPr>
        <p:grpSpPr>
          <a:xfrm>
            <a:off x="2213019" y="1502933"/>
            <a:ext cx="336755" cy="365551"/>
            <a:chOff x="2213019" y="1502933"/>
            <a:chExt cx="336755" cy="365551"/>
          </a:xfrm>
        </p:grpSpPr>
        <p:sp>
          <p:nvSpPr>
            <p:cNvPr id="16562" name="Google Shape;16562;p78"/>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8"/>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8"/>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8"/>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8"/>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8"/>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8"/>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8"/>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8"/>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8"/>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8"/>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8"/>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4" name="Google Shape;16574;p78"/>
          <p:cNvGrpSpPr/>
          <p:nvPr/>
        </p:nvGrpSpPr>
        <p:grpSpPr>
          <a:xfrm>
            <a:off x="2202380" y="3365197"/>
            <a:ext cx="306255" cy="365499"/>
            <a:chOff x="2202380" y="3365197"/>
            <a:chExt cx="306255" cy="365499"/>
          </a:xfrm>
        </p:grpSpPr>
        <p:sp>
          <p:nvSpPr>
            <p:cNvPr id="16575" name="Google Shape;16575;p78"/>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8"/>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8"/>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8"/>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8"/>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8"/>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8"/>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8"/>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8"/>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8"/>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8"/>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8"/>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8"/>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8" name="Google Shape;16588;p78"/>
          <p:cNvGrpSpPr/>
          <p:nvPr/>
        </p:nvGrpSpPr>
        <p:grpSpPr>
          <a:xfrm>
            <a:off x="1759349" y="3365144"/>
            <a:ext cx="304525" cy="365394"/>
            <a:chOff x="1759349" y="3365144"/>
            <a:chExt cx="304525" cy="365394"/>
          </a:xfrm>
        </p:grpSpPr>
        <p:sp>
          <p:nvSpPr>
            <p:cNvPr id="16589" name="Google Shape;16589;p78"/>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8"/>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8"/>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8"/>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8"/>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8"/>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8"/>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8"/>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8"/>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8"/>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8"/>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8"/>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8"/>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8"/>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8"/>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8"/>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8"/>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8"/>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8"/>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78"/>
          <p:cNvGrpSpPr/>
          <p:nvPr/>
        </p:nvGrpSpPr>
        <p:grpSpPr>
          <a:xfrm>
            <a:off x="4110892" y="2421802"/>
            <a:ext cx="95115" cy="365368"/>
            <a:chOff x="4110892" y="2421802"/>
            <a:chExt cx="95115" cy="365368"/>
          </a:xfrm>
        </p:grpSpPr>
        <p:sp>
          <p:nvSpPr>
            <p:cNvPr id="16609" name="Google Shape;16609;p78"/>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8"/>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8"/>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8"/>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8"/>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8"/>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8"/>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6" name="Google Shape;16616;p78"/>
          <p:cNvGrpSpPr/>
          <p:nvPr/>
        </p:nvGrpSpPr>
        <p:grpSpPr>
          <a:xfrm>
            <a:off x="2769848" y="3805635"/>
            <a:ext cx="91473" cy="365525"/>
            <a:chOff x="2769848" y="3805635"/>
            <a:chExt cx="91473" cy="365525"/>
          </a:xfrm>
        </p:grpSpPr>
        <p:sp>
          <p:nvSpPr>
            <p:cNvPr id="16617" name="Google Shape;16617;p78"/>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8"/>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8"/>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8"/>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8"/>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8"/>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8"/>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8"/>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5" name="Google Shape;16625;p78"/>
          <p:cNvGrpSpPr/>
          <p:nvPr/>
        </p:nvGrpSpPr>
        <p:grpSpPr>
          <a:xfrm>
            <a:off x="1794067" y="2421750"/>
            <a:ext cx="269807" cy="365525"/>
            <a:chOff x="1794067" y="2421750"/>
            <a:chExt cx="269807" cy="365525"/>
          </a:xfrm>
        </p:grpSpPr>
        <p:sp>
          <p:nvSpPr>
            <p:cNvPr id="16626" name="Google Shape;16626;p78"/>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8"/>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8"/>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8"/>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8"/>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8"/>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8"/>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8"/>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8"/>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8"/>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8"/>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8"/>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8"/>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8"/>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8"/>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8"/>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8"/>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8"/>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8"/>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8"/>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8"/>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8"/>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8"/>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8"/>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8"/>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8"/>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8"/>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3" name="Google Shape;16653;p78"/>
          <p:cNvGrpSpPr/>
          <p:nvPr/>
        </p:nvGrpSpPr>
        <p:grpSpPr>
          <a:xfrm>
            <a:off x="3606782" y="2421750"/>
            <a:ext cx="211585" cy="365525"/>
            <a:chOff x="3606782" y="2421750"/>
            <a:chExt cx="211585" cy="365525"/>
          </a:xfrm>
        </p:grpSpPr>
        <p:sp>
          <p:nvSpPr>
            <p:cNvPr id="16654" name="Google Shape;16654;p78"/>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8"/>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8"/>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8"/>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8"/>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8"/>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8"/>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8"/>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2" name="Google Shape;16662;p78"/>
          <p:cNvGrpSpPr/>
          <p:nvPr/>
        </p:nvGrpSpPr>
        <p:grpSpPr>
          <a:xfrm>
            <a:off x="3104664" y="1503037"/>
            <a:ext cx="336755" cy="365341"/>
            <a:chOff x="3104664" y="1503037"/>
            <a:chExt cx="336755" cy="365341"/>
          </a:xfrm>
        </p:grpSpPr>
        <p:sp>
          <p:nvSpPr>
            <p:cNvPr id="16663" name="Google Shape;16663;p78"/>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8"/>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8"/>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8"/>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8"/>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8"/>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8"/>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8"/>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8"/>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8"/>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8"/>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8"/>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8"/>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8"/>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7" name="Google Shape;16677;p78"/>
          <p:cNvGrpSpPr/>
          <p:nvPr/>
        </p:nvGrpSpPr>
        <p:grpSpPr>
          <a:xfrm>
            <a:off x="2241946" y="2421750"/>
            <a:ext cx="265562" cy="365525"/>
            <a:chOff x="2241946" y="2421750"/>
            <a:chExt cx="265562" cy="365525"/>
          </a:xfrm>
        </p:grpSpPr>
        <p:sp>
          <p:nvSpPr>
            <p:cNvPr id="16678" name="Google Shape;16678;p78"/>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8"/>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8"/>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8"/>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8"/>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8"/>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8"/>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8"/>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8"/>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8"/>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8" name="Google Shape;16688;p78"/>
          <p:cNvGrpSpPr/>
          <p:nvPr/>
        </p:nvGrpSpPr>
        <p:grpSpPr>
          <a:xfrm>
            <a:off x="2694018" y="2421881"/>
            <a:ext cx="254583" cy="365394"/>
            <a:chOff x="2694018" y="2421881"/>
            <a:chExt cx="254583" cy="365394"/>
          </a:xfrm>
        </p:grpSpPr>
        <p:sp>
          <p:nvSpPr>
            <p:cNvPr id="16689" name="Google Shape;16689;p78"/>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8"/>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8"/>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8"/>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8"/>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8"/>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8"/>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6" name="Google Shape;16696;p78"/>
          <p:cNvGrpSpPr/>
          <p:nvPr/>
        </p:nvGrpSpPr>
        <p:grpSpPr>
          <a:xfrm>
            <a:off x="3947519" y="4326147"/>
            <a:ext cx="365420" cy="263021"/>
            <a:chOff x="3947519" y="4326147"/>
            <a:chExt cx="365420" cy="263021"/>
          </a:xfrm>
        </p:grpSpPr>
        <p:sp>
          <p:nvSpPr>
            <p:cNvPr id="16697" name="Google Shape;16697;p78"/>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8"/>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8"/>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8"/>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8"/>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8"/>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8"/>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8"/>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8"/>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8"/>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8"/>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8"/>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8"/>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8"/>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8"/>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8"/>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8"/>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8"/>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8"/>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6" name="Google Shape;16716;p78"/>
          <p:cNvGrpSpPr/>
          <p:nvPr/>
        </p:nvGrpSpPr>
        <p:grpSpPr>
          <a:xfrm>
            <a:off x="3430072" y="4291874"/>
            <a:ext cx="368931" cy="331488"/>
            <a:chOff x="3430072" y="4291874"/>
            <a:chExt cx="368931" cy="331488"/>
          </a:xfrm>
        </p:grpSpPr>
        <p:sp>
          <p:nvSpPr>
            <p:cNvPr id="16717" name="Google Shape;16717;p78"/>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8"/>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8"/>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8"/>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8"/>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8"/>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8"/>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8"/>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8"/>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8"/>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8"/>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8"/>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8"/>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8"/>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8"/>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8"/>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8"/>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8"/>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8"/>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6" name="Google Shape;16736;p78"/>
          <p:cNvGrpSpPr/>
          <p:nvPr/>
        </p:nvGrpSpPr>
        <p:grpSpPr>
          <a:xfrm>
            <a:off x="3153479" y="2421881"/>
            <a:ext cx="225158" cy="364267"/>
            <a:chOff x="3153479" y="2421881"/>
            <a:chExt cx="225158" cy="364267"/>
          </a:xfrm>
        </p:grpSpPr>
        <p:sp>
          <p:nvSpPr>
            <p:cNvPr id="16737" name="Google Shape;16737;p78"/>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8"/>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8"/>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8"/>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8"/>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8"/>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8"/>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8"/>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8"/>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8"/>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8"/>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8"/>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8"/>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0" name="Google Shape;16750;p78"/>
          <p:cNvGrpSpPr/>
          <p:nvPr/>
        </p:nvGrpSpPr>
        <p:grpSpPr>
          <a:xfrm>
            <a:off x="3967643" y="3839881"/>
            <a:ext cx="365551" cy="297503"/>
            <a:chOff x="3967643" y="3839881"/>
            <a:chExt cx="365551" cy="297503"/>
          </a:xfrm>
        </p:grpSpPr>
        <p:sp>
          <p:nvSpPr>
            <p:cNvPr id="16751" name="Google Shape;16751;p78"/>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8"/>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8"/>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78"/>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8"/>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8"/>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8"/>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8"/>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8"/>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8"/>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8"/>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8"/>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8"/>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8"/>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8"/>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8"/>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8"/>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8"/>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8"/>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8"/>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8"/>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8"/>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8"/>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8"/>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8"/>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6" name="Google Shape;16776;p78"/>
          <p:cNvGrpSpPr/>
          <p:nvPr/>
        </p:nvGrpSpPr>
        <p:grpSpPr>
          <a:xfrm>
            <a:off x="3220505" y="3805687"/>
            <a:ext cx="80153" cy="365472"/>
            <a:chOff x="3220505" y="3805687"/>
            <a:chExt cx="80153" cy="365472"/>
          </a:xfrm>
        </p:grpSpPr>
        <p:sp>
          <p:nvSpPr>
            <p:cNvPr id="16777" name="Google Shape;16777;p78"/>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8"/>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8"/>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8"/>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8"/>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8"/>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8"/>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8"/>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8"/>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6" name="Google Shape;16786;p78"/>
          <p:cNvGrpSpPr/>
          <p:nvPr/>
        </p:nvGrpSpPr>
        <p:grpSpPr>
          <a:xfrm>
            <a:off x="1347157" y="2421723"/>
            <a:ext cx="280655" cy="365551"/>
            <a:chOff x="1347157" y="2421723"/>
            <a:chExt cx="280655" cy="365551"/>
          </a:xfrm>
        </p:grpSpPr>
        <p:sp>
          <p:nvSpPr>
            <p:cNvPr id="16787" name="Google Shape;16787;p78"/>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8"/>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8"/>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8"/>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8"/>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8"/>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8"/>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8"/>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8"/>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8"/>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8"/>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8"/>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8"/>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8"/>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8"/>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8"/>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8"/>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8"/>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8"/>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8"/>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8"/>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8"/>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8"/>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0" name="Google Shape;16810;p78"/>
          <p:cNvGrpSpPr/>
          <p:nvPr/>
        </p:nvGrpSpPr>
        <p:grpSpPr>
          <a:xfrm>
            <a:off x="3507658" y="3832256"/>
            <a:ext cx="395474" cy="312491"/>
            <a:chOff x="3507658" y="3832256"/>
            <a:chExt cx="395474" cy="312491"/>
          </a:xfrm>
        </p:grpSpPr>
        <p:sp>
          <p:nvSpPr>
            <p:cNvPr id="16811" name="Google Shape;16811;p78"/>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8"/>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8"/>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4" name="Google Shape;16814;p78"/>
          <p:cNvGrpSpPr/>
          <p:nvPr/>
        </p:nvGrpSpPr>
        <p:grpSpPr>
          <a:xfrm>
            <a:off x="3962481" y="2901255"/>
            <a:ext cx="365158" cy="365368"/>
            <a:chOff x="3962481" y="2901255"/>
            <a:chExt cx="365158" cy="365368"/>
          </a:xfrm>
        </p:grpSpPr>
        <p:sp>
          <p:nvSpPr>
            <p:cNvPr id="16815" name="Google Shape;16815;p78"/>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8"/>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8"/>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8"/>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8"/>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8"/>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8"/>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8"/>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8"/>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8"/>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8"/>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8"/>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8"/>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8"/>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8"/>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8"/>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8"/>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8"/>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8"/>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4" name="Google Shape;16834;p78"/>
          <p:cNvGrpSpPr/>
          <p:nvPr/>
        </p:nvGrpSpPr>
        <p:grpSpPr>
          <a:xfrm>
            <a:off x="3520995" y="2925728"/>
            <a:ext cx="365551" cy="316238"/>
            <a:chOff x="3520995" y="2925728"/>
            <a:chExt cx="365551" cy="316238"/>
          </a:xfrm>
        </p:grpSpPr>
        <p:sp>
          <p:nvSpPr>
            <p:cNvPr id="16835" name="Google Shape;16835;p78"/>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8"/>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8"/>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8"/>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8"/>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8"/>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8"/>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8"/>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8"/>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8"/>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8"/>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8"/>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8"/>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8"/>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8"/>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8"/>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8"/>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8"/>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8"/>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8"/>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8"/>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8"/>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8"/>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8"/>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8"/>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8"/>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8"/>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8"/>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8"/>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8"/>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8"/>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8"/>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8"/>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8"/>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8"/>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8"/>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8"/>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8"/>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8"/>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8"/>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5" name="Google Shape;16875;p78"/>
          <p:cNvGrpSpPr/>
          <p:nvPr/>
        </p:nvGrpSpPr>
        <p:grpSpPr>
          <a:xfrm>
            <a:off x="894378" y="2422038"/>
            <a:ext cx="284926" cy="365237"/>
            <a:chOff x="894378" y="2422038"/>
            <a:chExt cx="284926" cy="365237"/>
          </a:xfrm>
        </p:grpSpPr>
        <p:sp>
          <p:nvSpPr>
            <p:cNvPr id="16876" name="Google Shape;16876;p78"/>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8"/>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8"/>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8"/>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8"/>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8"/>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8"/>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8"/>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8"/>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8"/>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8"/>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8"/>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8"/>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9" name="Google Shape;16889;p78"/>
          <p:cNvGrpSpPr/>
          <p:nvPr/>
        </p:nvGrpSpPr>
        <p:grpSpPr>
          <a:xfrm>
            <a:off x="3077518" y="2928637"/>
            <a:ext cx="376844" cy="310369"/>
            <a:chOff x="3077518" y="2928637"/>
            <a:chExt cx="376844" cy="310369"/>
          </a:xfrm>
        </p:grpSpPr>
        <p:sp>
          <p:nvSpPr>
            <p:cNvPr id="16890" name="Google Shape;16890;p78"/>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8"/>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8"/>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8"/>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8"/>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8"/>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8"/>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8"/>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8"/>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8"/>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8"/>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8"/>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8"/>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3" name="Google Shape;16903;p78"/>
          <p:cNvGrpSpPr/>
          <p:nvPr/>
        </p:nvGrpSpPr>
        <p:grpSpPr>
          <a:xfrm>
            <a:off x="2637656" y="2901098"/>
            <a:ext cx="365289" cy="365525"/>
            <a:chOff x="2637656" y="2901098"/>
            <a:chExt cx="365289" cy="365525"/>
          </a:xfrm>
        </p:grpSpPr>
        <p:sp>
          <p:nvSpPr>
            <p:cNvPr id="16904" name="Google Shape;16904;p78"/>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8"/>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8"/>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8"/>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8"/>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8"/>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0" name="Google Shape;16910;p78"/>
          <p:cNvGrpSpPr/>
          <p:nvPr/>
        </p:nvGrpSpPr>
        <p:grpSpPr>
          <a:xfrm>
            <a:off x="2195804" y="2946376"/>
            <a:ext cx="365394" cy="274969"/>
            <a:chOff x="2195804" y="2946376"/>
            <a:chExt cx="365394" cy="274969"/>
          </a:xfrm>
        </p:grpSpPr>
        <p:sp>
          <p:nvSpPr>
            <p:cNvPr id="16911" name="Google Shape;16911;p78"/>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8"/>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8"/>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8"/>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8"/>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8"/>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8"/>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8"/>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8"/>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8"/>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8"/>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8"/>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8"/>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8"/>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8"/>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8"/>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8"/>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8"/>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8"/>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8"/>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8"/>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8"/>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8"/>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8"/>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8"/>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8"/>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8"/>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8"/>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8"/>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0" name="Google Shape;16940;p78"/>
          <p:cNvGrpSpPr/>
          <p:nvPr/>
        </p:nvGrpSpPr>
        <p:grpSpPr>
          <a:xfrm>
            <a:off x="1312334" y="2901098"/>
            <a:ext cx="377342" cy="365525"/>
            <a:chOff x="1312334" y="2901098"/>
            <a:chExt cx="377342" cy="365525"/>
          </a:xfrm>
        </p:grpSpPr>
        <p:sp>
          <p:nvSpPr>
            <p:cNvPr id="16941" name="Google Shape;16941;p78"/>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8"/>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8"/>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8"/>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8"/>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8"/>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8"/>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8" name="Google Shape;16948;p78"/>
          <p:cNvGrpSpPr/>
          <p:nvPr/>
        </p:nvGrpSpPr>
        <p:grpSpPr>
          <a:xfrm>
            <a:off x="859660" y="2901229"/>
            <a:ext cx="377133" cy="365341"/>
            <a:chOff x="859660" y="2901229"/>
            <a:chExt cx="377133" cy="365341"/>
          </a:xfrm>
        </p:grpSpPr>
        <p:sp>
          <p:nvSpPr>
            <p:cNvPr id="16949" name="Google Shape;16949;p78"/>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8"/>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8"/>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8"/>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8"/>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8"/>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8"/>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8"/>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8"/>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8"/>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8"/>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8"/>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8"/>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8"/>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8"/>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8"/>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8"/>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8"/>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8"/>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8" name="Google Shape;16968;p78"/>
          <p:cNvGrpSpPr/>
          <p:nvPr/>
        </p:nvGrpSpPr>
        <p:grpSpPr>
          <a:xfrm>
            <a:off x="3090671" y="3365275"/>
            <a:ext cx="323365" cy="365420"/>
            <a:chOff x="3090671" y="3365275"/>
            <a:chExt cx="323365" cy="365420"/>
          </a:xfrm>
        </p:grpSpPr>
        <p:sp>
          <p:nvSpPr>
            <p:cNvPr id="16969" name="Google Shape;16969;p78"/>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8"/>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8"/>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8"/>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8"/>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8"/>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8"/>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8"/>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8"/>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8"/>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8"/>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8"/>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8"/>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8"/>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8"/>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8"/>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8"/>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8"/>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8"/>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8"/>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8"/>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8"/>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8"/>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8"/>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8"/>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8"/>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8"/>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6" name="Google Shape;16996;p78"/>
          <p:cNvGrpSpPr/>
          <p:nvPr/>
        </p:nvGrpSpPr>
        <p:grpSpPr>
          <a:xfrm>
            <a:off x="861651" y="4280581"/>
            <a:ext cx="346554" cy="364844"/>
            <a:chOff x="861651" y="4280581"/>
            <a:chExt cx="346554" cy="364844"/>
          </a:xfrm>
        </p:grpSpPr>
        <p:sp>
          <p:nvSpPr>
            <p:cNvPr id="16997" name="Google Shape;16997;p78"/>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8"/>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8"/>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8"/>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8"/>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8"/>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8"/>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8"/>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8"/>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8"/>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8"/>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8"/>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9" name="Google Shape;17009;p78"/>
          <p:cNvGrpSpPr/>
          <p:nvPr/>
        </p:nvGrpSpPr>
        <p:grpSpPr>
          <a:xfrm>
            <a:off x="1385020" y="4280607"/>
            <a:ext cx="330440" cy="364791"/>
            <a:chOff x="1385020" y="4280607"/>
            <a:chExt cx="330440" cy="364791"/>
          </a:xfrm>
        </p:grpSpPr>
        <p:sp>
          <p:nvSpPr>
            <p:cNvPr id="17010" name="Google Shape;17010;p78"/>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8"/>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8"/>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8"/>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8"/>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8"/>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8"/>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8"/>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8"/>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8"/>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8"/>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8"/>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8"/>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8"/>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8"/>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8"/>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8"/>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8"/>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8"/>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8"/>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8"/>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8"/>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8"/>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8"/>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8"/>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8"/>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6" name="Google Shape;17036;p78"/>
          <p:cNvGrpSpPr/>
          <p:nvPr/>
        </p:nvGrpSpPr>
        <p:grpSpPr>
          <a:xfrm>
            <a:off x="1737836" y="1500941"/>
            <a:ext cx="392016" cy="369560"/>
            <a:chOff x="1737836" y="1500941"/>
            <a:chExt cx="392016" cy="369560"/>
          </a:xfrm>
        </p:grpSpPr>
        <p:sp>
          <p:nvSpPr>
            <p:cNvPr id="17037" name="Google Shape;17037;p78"/>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8"/>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8"/>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8"/>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8"/>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8"/>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8"/>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8"/>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8"/>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8"/>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8"/>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8"/>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8"/>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8"/>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8"/>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8"/>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8"/>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8"/>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8"/>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8"/>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8"/>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8"/>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8"/>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8"/>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8"/>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8"/>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8"/>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8"/>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8"/>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8"/>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8"/>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8"/>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8"/>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8"/>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8"/>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8"/>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8"/>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4" name="Google Shape;17074;p78"/>
          <p:cNvGrpSpPr/>
          <p:nvPr/>
        </p:nvGrpSpPr>
        <p:grpSpPr>
          <a:xfrm>
            <a:off x="1879330" y="4298346"/>
            <a:ext cx="379884" cy="329182"/>
            <a:chOff x="1879330" y="4298346"/>
            <a:chExt cx="379884" cy="329182"/>
          </a:xfrm>
        </p:grpSpPr>
        <p:sp>
          <p:nvSpPr>
            <p:cNvPr id="17075" name="Google Shape;17075;p78"/>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8"/>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8"/>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8"/>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8"/>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8"/>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8"/>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8"/>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8"/>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8"/>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8"/>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8"/>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8"/>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8"/>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8"/>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8"/>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8"/>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8"/>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8"/>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8"/>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8"/>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8"/>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7" name="Google Shape;17097;p78"/>
          <p:cNvGrpSpPr/>
          <p:nvPr/>
        </p:nvGrpSpPr>
        <p:grpSpPr>
          <a:xfrm>
            <a:off x="2399816" y="4298215"/>
            <a:ext cx="365394" cy="329706"/>
            <a:chOff x="2399816" y="4298215"/>
            <a:chExt cx="365394" cy="329706"/>
          </a:xfrm>
        </p:grpSpPr>
        <p:sp>
          <p:nvSpPr>
            <p:cNvPr id="17098" name="Google Shape;17098;p78"/>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8"/>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8"/>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8"/>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8"/>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8"/>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8"/>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8"/>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8"/>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8"/>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8"/>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8"/>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8"/>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8"/>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8"/>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8"/>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4" name="Google Shape;17114;p78"/>
          <p:cNvGrpSpPr/>
          <p:nvPr/>
        </p:nvGrpSpPr>
        <p:grpSpPr>
          <a:xfrm>
            <a:off x="2915743" y="4295071"/>
            <a:ext cx="366547" cy="335968"/>
            <a:chOff x="2915743" y="4295071"/>
            <a:chExt cx="366547" cy="335968"/>
          </a:xfrm>
        </p:grpSpPr>
        <p:sp>
          <p:nvSpPr>
            <p:cNvPr id="17115" name="Google Shape;17115;p78"/>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8"/>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8"/>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8"/>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8"/>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8"/>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8"/>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8"/>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8"/>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8"/>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8"/>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8"/>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8"/>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8"/>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8"/>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8"/>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8"/>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8"/>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8"/>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8"/>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8"/>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8"/>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8"/>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8"/>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8"/>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8"/>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8"/>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8"/>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8"/>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4" name="Google Shape;17144;p78"/>
          <p:cNvGrpSpPr/>
          <p:nvPr/>
        </p:nvGrpSpPr>
        <p:grpSpPr>
          <a:xfrm>
            <a:off x="5712834" y="3812971"/>
            <a:ext cx="347550" cy="324046"/>
            <a:chOff x="5712834" y="3812971"/>
            <a:chExt cx="347550" cy="324046"/>
          </a:xfrm>
        </p:grpSpPr>
        <p:sp>
          <p:nvSpPr>
            <p:cNvPr id="17145" name="Google Shape;17145;p78"/>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8"/>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8"/>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8"/>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8"/>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8"/>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8"/>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8"/>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8"/>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8"/>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8"/>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8"/>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8"/>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8"/>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8"/>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8"/>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1" name="Google Shape;17161;p78"/>
          <p:cNvGrpSpPr/>
          <p:nvPr/>
        </p:nvGrpSpPr>
        <p:grpSpPr>
          <a:xfrm>
            <a:off x="6181466" y="3859140"/>
            <a:ext cx="347943" cy="231709"/>
            <a:chOff x="6181466" y="3859140"/>
            <a:chExt cx="347943" cy="231709"/>
          </a:xfrm>
        </p:grpSpPr>
        <p:sp>
          <p:nvSpPr>
            <p:cNvPr id="17162" name="Google Shape;17162;p78"/>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8"/>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8"/>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8"/>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8"/>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8"/>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8"/>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8"/>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8"/>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8"/>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8"/>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8"/>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8"/>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8"/>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6" name="Google Shape;17176;p78"/>
          <p:cNvGrpSpPr/>
          <p:nvPr/>
        </p:nvGrpSpPr>
        <p:grpSpPr>
          <a:xfrm>
            <a:off x="2656024" y="3365144"/>
            <a:ext cx="298735" cy="365472"/>
            <a:chOff x="2656024" y="3365144"/>
            <a:chExt cx="298735" cy="365472"/>
          </a:xfrm>
        </p:grpSpPr>
        <p:sp>
          <p:nvSpPr>
            <p:cNvPr id="17177" name="Google Shape;17177;p78"/>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8"/>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8"/>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8"/>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8"/>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8"/>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8"/>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8"/>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8"/>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8"/>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8"/>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8"/>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8"/>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8"/>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8"/>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8"/>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8"/>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8"/>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8"/>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8"/>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8"/>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8"/>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8"/>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0" name="Google Shape;17200;p78"/>
          <p:cNvGrpSpPr/>
          <p:nvPr/>
        </p:nvGrpSpPr>
        <p:grpSpPr>
          <a:xfrm>
            <a:off x="7172235" y="3803355"/>
            <a:ext cx="387561" cy="384312"/>
            <a:chOff x="7172235" y="3803355"/>
            <a:chExt cx="387561" cy="384312"/>
          </a:xfrm>
        </p:grpSpPr>
        <p:sp>
          <p:nvSpPr>
            <p:cNvPr id="17201" name="Google Shape;17201;p78"/>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8"/>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8"/>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8"/>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8"/>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8"/>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8"/>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8"/>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8"/>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8"/>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8"/>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8"/>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8"/>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8"/>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8"/>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8"/>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8"/>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8"/>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8"/>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8"/>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8"/>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8"/>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8"/>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8"/>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8"/>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6" name="Google Shape;17226;p78"/>
          <p:cNvGrpSpPr/>
          <p:nvPr/>
        </p:nvGrpSpPr>
        <p:grpSpPr>
          <a:xfrm>
            <a:off x="6655443" y="3799215"/>
            <a:ext cx="428280" cy="351638"/>
            <a:chOff x="6655443" y="3799215"/>
            <a:chExt cx="428280" cy="351638"/>
          </a:xfrm>
        </p:grpSpPr>
        <p:sp>
          <p:nvSpPr>
            <p:cNvPr id="17227" name="Google Shape;17227;p78"/>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8"/>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8"/>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8"/>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8"/>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8"/>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8"/>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8"/>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8"/>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8"/>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8"/>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8"/>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8"/>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0" name="Google Shape;17240;p78"/>
          <p:cNvGrpSpPr/>
          <p:nvPr/>
        </p:nvGrpSpPr>
        <p:grpSpPr>
          <a:xfrm>
            <a:off x="5224551" y="3793267"/>
            <a:ext cx="366547" cy="363507"/>
            <a:chOff x="5224551" y="3793267"/>
            <a:chExt cx="366547" cy="363507"/>
          </a:xfrm>
        </p:grpSpPr>
        <p:sp>
          <p:nvSpPr>
            <p:cNvPr id="17241" name="Google Shape;17241;p78"/>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8"/>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8"/>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8"/>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8"/>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8"/>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8"/>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8"/>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8"/>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8"/>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8"/>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8"/>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8"/>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8"/>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5" name="Google Shape;17255;p78"/>
          <p:cNvGrpSpPr/>
          <p:nvPr/>
        </p:nvGrpSpPr>
        <p:grpSpPr>
          <a:xfrm>
            <a:off x="7075390" y="3349554"/>
            <a:ext cx="375429" cy="363822"/>
            <a:chOff x="7075390" y="3349554"/>
            <a:chExt cx="375429" cy="363822"/>
          </a:xfrm>
        </p:grpSpPr>
        <p:sp>
          <p:nvSpPr>
            <p:cNvPr id="17256" name="Google Shape;17256;p78"/>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8"/>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8"/>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8"/>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8"/>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8"/>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8"/>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8"/>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8"/>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8"/>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8"/>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8"/>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8"/>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8"/>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8"/>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8"/>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8"/>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8"/>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8"/>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5" name="Google Shape;17275;p78"/>
          <p:cNvGrpSpPr/>
          <p:nvPr/>
        </p:nvGrpSpPr>
        <p:grpSpPr>
          <a:xfrm>
            <a:off x="6641451" y="3400544"/>
            <a:ext cx="363402" cy="261527"/>
            <a:chOff x="6641451" y="3400544"/>
            <a:chExt cx="363402" cy="261527"/>
          </a:xfrm>
        </p:grpSpPr>
        <p:sp>
          <p:nvSpPr>
            <p:cNvPr id="17276" name="Google Shape;17276;p78"/>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8"/>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8"/>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8"/>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8"/>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8"/>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8"/>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8"/>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8"/>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8"/>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8"/>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8"/>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8"/>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8"/>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8"/>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8"/>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8"/>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8"/>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8"/>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5" name="Google Shape;17295;p78"/>
          <p:cNvGrpSpPr/>
          <p:nvPr/>
        </p:nvGrpSpPr>
        <p:grpSpPr>
          <a:xfrm>
            <a:off x="7658737" y="3349606"/>
            <a:ext cx="110208" cy="363219"/>
            <a:chOff x="7658737" y="3349606"/>
            <a:chExt cx="110208" cy="363219"/>
          </a:xfrm>
        </p:grpSpPr>
        <p:sp>
          <p:nvSpPr>
            <p:cNvPr id="17296" name="Google Shape;17296;p78"/>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8"/>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8"/>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8"/>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0" name="Google Shape;17300;p78"/>
          <p:cNvGrpSpPr/>
          <p:nvPr/>
        </p:nvGrpSpPr>
        <p:grpSpPr>
          <a:xfrm>
            <a:off x="7975263" y="3383696"/>
            <a:ext cx="363717" cy="295355"/>
            <a:chOff x="7975263" y="3383696"/>
            <a:chExt cx="363717" cy="295355"/>
          </a:xfrm>
        </p:grpSpPr>
        <p:sp>
          <p:nvSpPr>
            <p:cNvPr id="17301" name="Google Shape;17301;p78"/>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8"/>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8"/>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8"/>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8"/>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8"/>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8"/>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8"/>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8"/>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8"/>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8"/>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8"/>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8"/>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8"/>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8"/>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8"/>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8"/>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8"/>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8"/>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8"/>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1" name="Google Shape;17321;p78"/>
          <p:cNvGrpSpPr/>
          <p:nvPr/>
        </p:nvGrpSpPr>
        <p:grpSpPr>
          <a:xfrm>
            <a:off x="4891988" y="2428300"/>
            <a:ext cx="285424" cy="363507"/>
            <a:chOff x="4891988" y="2428300"/>
            <a:chExt cx="285424" cy="363507"/>
          </a:xfrm>
        </p:grpSpPr>
        <p:sp>
          <p:nvSpPr>
            <p:cNvPr id="17322" name="Google Shape;17322;p78"/>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8"/>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8"/>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8"/>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8"/>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8"/>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8"/>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8"/>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8"/>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8"/>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2" name="Google Shape;17332;p78"/>
          <p:cNvGrpSpPr/>
          <p:nvPr/>
        </p:nvGrpSpPr>
        <p:grpSpPr>
          <a:xfrm>
            <a:off x="6632909" y="2447821"/>
            <a:ext cx="368302" cy="324361"/>
            <a:chOff x="6632909" y="2447821"/>
            <a:chExt cx="368302" cy="324361"/>
          </a:xfrm>
        </p:grpSpPr>
        <p:sp>
          <p:nvSpPr>
            <p:cNvPr id="17333" name="Google Shape;17333;p78"/>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8"/>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8"/>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8"/>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8"/>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8"/>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8"/>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8"/>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8"/>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8"/>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8"/>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8"/>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8"/>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8"/>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8"/>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8" name="Google Shape;17348;p78"/>
          <p:cNvGrpSpPr/>
          <p:nvPr/>
        </p:nvGrpSpPr>
        <p:grpSpPr>
          <a:xfrm>
            <a:off x="1754187" y="2901098"/>
            <a:ext cx="365289" cy="365525"/>
            <a:chOff x="1754187" y="2901098"/>
            <a:chExt cx="365289" cy="365525"/>
          </a:xfrm>
        </p:grpSpPr>
        <p:sp>
          <p:nvSpPr>
            <p:cNvPr id="17349" name="Google Shape;17349;p78"/>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8"/>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8"/>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8"/>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8"/>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8"/>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8"/>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8"/>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8"/>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8"/>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8"/>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8"/>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8"/>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8"/>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8"/>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8"/>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8"/>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8"/>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8"/>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8" name="Google Shape;17368;p78"/>
          <p:cNvGrpSpPr/>
          <p:nvPr/>
        </p:nvGrpSpPr>
        <p:grpSpPr>
          <a:xfrm>
            <a:off x="5770820" y="2015349"/>
            <a:ext cx="363507" cy="303032"/>
            <a:chOff x="5770820" y="2015349"/>
            <a:chExt cx="363507" cy="303032"/>
          </a:xfrm>
        </p:grpSpPr>
        <p:sp>
          <p:nvSpPr>
            <p:cNvPr id="17369" name="Google Shape;17369;p78"/>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8"/>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8"/>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8"/>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8"/>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8"/>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8"/>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8"/>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8"/>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8"/>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8"/>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8"/>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8"/>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8"/>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8"/>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8"/>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8"/>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8"/>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8"/>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8"/>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8"/>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8"/>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8"/>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8"/>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8"/>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8"/>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5" name="Google Shape;17395;p78"/>
          <p:cNvGrpSpPr/>
          <p:nvPr/>
        </p:nvGrpSpPr>
        <p:grpSpPr>
          <a:xfrm>
            <a:off x="5322417" y="1986736"/>
            <a:ext cx="368931" cy="359944"/>
            <a:chOff x="5322417" y="1986736"/>
            <a:chExt cx="368931" cy="359944"/>
          </a:xfrm>
        </p:grpSpPr>
        <p:sp>
          <p:nvSpPr>
            <p:cNvPr id="17396" name="Google Shape;17396;p78"/>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8"/>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8"/>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8"/>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8"/>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8"/>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8"/>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8"/>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8"/>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8"/>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8"/>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8"/>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8"/>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8"/>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8"/>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8"/>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8"/>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8"/>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8"/>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8"/>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8"/>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8"/>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8"/>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9" name="Google Shape;17419;p78"/>
          <p:cNvGrpSpPr/>
          <p:nvPr/>
        </p:nvGrpSpPr>
        <p:grpSpPr>
          <a:xfrm>
            <a:off x="6189641" y="2466268"/>
            <a:ext cx="363298" cy="287572"/>
            <a:chOff x="6189641" y="2466268"/>
            <a:chExt cx="363298" cy="287572"/>
          </a:xfrm>
        </p:grpSpPr>
        <p:sp>
          <p:nvSpPr>
            <p:cNvPr id="17420" name="Google Shape;17420;p78"/>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8"/>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8"/>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8"/>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8"/>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8"/>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8"/>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8"/>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8"/>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8"/>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8"/>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8"/>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8"/>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3" name="Google Shape;17433;p78"/>
          <p:cNvGrpSpPr/>
          <p:nvPr/>
        </p:nvGrpSpPr>
        <p:grpSpPr>
          <a:xfrm>
            <a:off x="7076255" y="2428248"/>
            <a:ext cx="369455" cy="363638"/>
            <a:chOff x="7076255" y="2428248"/>
            <a:chExt cx="369455" cy="363638"/>
          </a:xfrm>
        </p:grpSpPr>
        <p:sp>
          <p:nvSpPr>
            <p:cNvPr id="17434" name="Google Shape;17434;p78"/>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8"/>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8"/>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8"/>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8"/>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8"/>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8"/>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8"/>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8"/>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8"/>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4" name="Google Shape;17444;p78"/>
          <p:cNvGrpSpPr/>
          <p:nvPr/>
        </p:nvGrpSpPr>
        <p:grpSpPr>
          <a:xfrm>
            <a:off x="5331090" y="3337029"/>
            <a:ext cx="316238" cy="388688"/>
            <a:chOff x="5331090" y="3337029"/>
            <a:chExt cx="316238" cy="388688"/>
          </a:xfrm>
        </p:grpSpPr>
        <p:sp>
          <p:nvSpPr>
            <p:cNvPr id="17445" name="Google Shape;17445;p78"/>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8"/>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8"/>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8"/>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8"/>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8"/>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8"/>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8"/>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8"/>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8"/>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8"/>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8"/>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8"/>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8"/>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8"/>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8"/>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8"/>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8"/>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8"/>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8"/>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8"/>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8"/>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8"/>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8"/>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8"/>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8"/>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78"/>
          <p:cNvGrpSpPr/>
          <p:nvPr/>
        </p:nvGrpSpPr>
        <p:grpSpPr>
          <a:xfrm>
            <a:off x="7995963" y="1985163"/>
            <a:ext cx="343279" cy="363402"/>
            <a:chOff x="7995963" y="1985163"/>
            <a:chExt cx="343279" cy="363402"/>
          </a:xfrm>
        </p:grpSpPr>
        <p:sp>
          <p:nvSpPr>
            <p:cNvPr id="17472" name="Google Shape;17472;p78"/>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8"/>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8"/>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8"/>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8"/>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8"/>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8"/>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8"/>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8"/>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8"/>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8"/>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8"/>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8"/>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8"/>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8"/>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8"/>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8"/>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8"/>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8"/>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8"/>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2" name="Google Shape;17492;p78"/>
          <p:cNvGrpSpPr/>
          <p:nvPr/>
        </p:nvGrpSpPr>
        <p:grpSpPr>
          <a:xfrm>
            <a:off x="5743255" y="2433410"/>
            <a:ext cx="364162" cy="353236"/>
            <a:chOff x="5743255" y="2433410"/>
            <a:chExt cx="364162" cy="353236"/>
          </a:xfrm>
        </p:grpSpPr>
        <p:sp>
          <p:nvSpPr>
            <p:cNvPr id="17493" name="Google Shape;17493;p78"/>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8"/>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8"/>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8"/>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8"/>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8"/>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8"/>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8"/>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8"/>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8"/>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8"/>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8"/>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8"/>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8"/>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8"/>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8"/>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8"/>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8"/>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8"/>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8"/>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8"/>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4" name="Google Shape;17514;p78"/>
          <p:cNvGrpSpPr/>
          <p:nvPr/>
        </p:nvGrpSpPr>
        <p:grpSpPr>
          <a:xfrm>
            <a:off x="4885202" y="1999260"/>
            <a:ext cx="363271" cy="335104"/>
            <a:chOff x="4885202" y="1999260"/>
            <a:chExt cx="363271" cy="335104"/>
          </a:xfrm>
        </p:grpSpPr>
        <p:sp>
          <p:nvSpPr>
            <p:cNvPr id="17515" name="Google Shape;17515;p78"/>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8"/>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8"/>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8"/>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8"/>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8"/>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8"/>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8"/>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8"/>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8"/>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8"/>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8"/>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8"/>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8"/>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8"/>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8"/>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8"/>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8"/>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3" name="Google Shape;17533;p78"/>
          <p:cNvGrpSpPr/>
          <p:nvPr/>
        </p:nvGrpSpPr>
        <p:grpSpPr>
          <a:xfrm>
            <a:off x="7062315" y="2901963"/>
            <a:ext cx="363507" cy="346423"/>
            <a:chOff x="7062315" y="2901963"/>
            <a:chExt cx="363507" cy="346423"/>
          </a:xfrm>
        </p:grpSpPr>
        <p:sp>
          <p:nvSpPr>
            <p:cNvPr id="17534" name="Google Shape;17534;p78"/>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8"/>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8"/>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8"/>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8"/>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8"/>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8"/>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8"/>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8"/>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8"/>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8"/>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8"/>
            <p:cNvSpPr/>
            <p:nvPr/>
          </p:nvSpPr>
          <p:spPr>
            <a:xfrm>
              <a:off x="7152400"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78"/>
          <p:cNvGrpSpPr/>
          <p:nvPr/>
        </p:nvGrpSpPr>
        <p:grpSpPr>
          <a:xfrm>
            <a:off x="7541533" y="1985163"/>
            <a:ext cx="359865" cy="363402"/>
            <a:chOff x="7541533" y="1985163"/>
            <a:chExt cx="359865" cy="363402"/>
          </a:xfrm>
        </p:grpSpPr>
        <p:sp>
          <p:nvSpPr>
            <p:cNvPr id="17547" name="Google Shape;17547;p78"/>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8"/>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8"/>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8"/>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8"/>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8"/>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8"/>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8"/>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8"/>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8"/>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8"/>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8"/>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8"/>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8"/>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8"/>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8"/>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8"/>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8"/>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8"/>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8"/>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8"/>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8"/>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8"/>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0" name="Google Shape;17570;p78"/>
          <p:cNvGrpSpPr/>
          <p:nvPr/>
        </p:nvGrpSpPr>
        <p:grpSpPr>
          <a:xfrm>
            <a:off x="6602959" y="2908513"/>
            <a:ext cx="363402" cy="333322"/>
            <a:chOff x="6602959" y="2908513"/>
            <a:chExt cx="363402" cy="333322"/>
          </a:xfrm>
        </p:grpSpPr>
        <p:sp>
          <p:nvSpPr>
            <p:cNvPr id="17571" name="Google Shape;17571;p78"/>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8"/>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8"/>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8"/>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8"/>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8"/>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8"/>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8"/>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8"/>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8"/>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8"/>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8"/>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8"/>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8"/>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8"/>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8"/>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8"/>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8"/>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8"/>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8"/>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8"/>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8"/>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8"/>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8"/>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8"/>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8"/>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7" name="Google Shape;17597;p78"/>
          <p:cNvGrpSpPr/>
          <p:nvPr/>
        </p:nvGrpSpPr>
        <p:grpSpPr>
          <a:xfrm>
            <a:off x="5289454" y="2484138"/>
            <a:ext cx="371840" cy="252068"/>
            <a:chOff x="5289454" y="2484138"/>
            <a:chExt cx="371840" cy="252068"/>
          </a:xfrm>
        </p:grpSpPr>
        <p:sp>
          <p:nvSpPr>
            <p:cNvPr id="17598" name="Google Shape;17598;p78"/>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8"/>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8"/>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8"/>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8"/>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8"/>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8"/>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8"/>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8"/>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8"/>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8"/>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8"/>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8"/>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8"/>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8"/>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8"/>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8"/>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8"/>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8"/>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8"/>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8"/>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8"/>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8"/>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8"/>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8"/>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8"/>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8"/>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8"/>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8"/>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8"/>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8"/>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8"/>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8"/>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1" name="Google Shape;17631;p78"/>
          <p:cNvGrpSpPr/>
          <p:nvPr/>
        </p:nvGrpSpPr>
        <p:grpSpPr>
          <a:xfrm>
            <a:off x="6215319" y="1985085"/>
            <a:ext cx="360258" cy="363455"/>
            <a:chOff x="6215319" y="1985085"/>
            <a:chExt cx="360258" cy="363455"/>
          </a:xfrm>
        </p:grpSpPr>
        <p:sp>
          <p:nvSpPr>
            <p:cNvPr id="17632" name="Google Shape;17632;p78"/>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8"/>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8"/>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8"/>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8"/>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8"/>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8"/>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8"/>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8"/>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1" name="Google Shape;17641;p78"/>
          <p:cNvGrpSpPr/>
          <p:nvPr/>
        </p:nvGrpSpPr>
        <p:grpSpPr>
          <a:xfrm>
            <a:off x="5354856" y="1502697"/>
            <a:ext cx="251334" cy="363402"/>
            <a:chOff x="5354856" y="1502697"/>
            <a:chExt cx="251334" cy="363402"/>
          </a:xfrm>
        </p:grpSpPr>
        <p:sp>
          <p:nvSpPr>
            <p:cNvPr id="17642" name="Google Shape;17642;p78"/>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8"/>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8"/>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8"/>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8"/>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8"/>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8"/>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8"/>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8"/>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8"/>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8"/>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8"/>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8"/>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5" name="Google Shape;17655;p78"/>
          <p:cNvGrpSpPr/>
          <p:nvPr/>
        </p:nvGrpSpPr>
        <p:grpSpPr>
          <a:xfrm>
            <a:off x="7967402" y="2475543"/>
            <a:ext cx="374093" cy="267082"/>
            <a:chOff x="7967402" y="2475543"/>
            <a:chExt cx="374093" cy="267082"/>
          </a:xfrm>
        </p:grpSpPr>
        <p:sp>
          <p:nvSpPr>
            <p:cNvPr id="17656" name="Google Shape;17656;p78"/>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8"/>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8"/>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8"/>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8"/>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8"/>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8"/>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8"/>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8"/>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8"/>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8"/>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8"/>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8"/>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8"/>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8"/>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1" name="Google Shape;17671;p78"/>
          <p:cNvGrpSpPr/>
          <p:nvPr/>
        </p:nvGrpSpPr>
        <p:grpSpPr>
          <a:xfrm>
            <a:off x="7526624" y="2460686"/>
            <a:ext cx="363979" cy="298604"/>
            <a:chOff x="7526624" y="2460686"/>
            <a:chExt cx="363979" cy="298604"/>
          </a:xfrm>
        </p:grpSpPr>
        <p:sp>
          <p:nvSpPr>
            <p:cNvPr id="17672" name="Google Shape;17672;p78"/>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8"/>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8"/>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8"/>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8"/>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8"/>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8"/>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8"/>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8"/>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8"/>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8"/>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8"/>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8"/>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8"/>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8"/>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8"/>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8"/>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8"/>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8"/>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1" name="Google Shape;17691;p78"/>
          <p:cNvGrpSpPr/>
          <p:nvPr/>
        </p:nvGrpSpPr>
        <p:grpSpPr>
          <a:xfrm>
            <a:off x="7108353" y="1985085"/>
            <a:ext cx="346161" cy="363481"/>
            <a:chOff x="7108353" y="1985085"/>
            <a:chExt cx="346161" cy="363481"/>
          </a:xfrm>
        </p:grpSpPr>
        <p:sp>
          <p:nvSpPr>
            <p:cNvPr id="17692" name="Google Shape;17692;p78"/>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8"/>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8"/>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8"/>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8"/>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8"/>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8"/>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8"/>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8"/>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8"/>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8"/>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8"/>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8"/>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8"/>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8"/>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8"/>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8"/>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9" name="Google Shape;17709;p78"/>
          <p:cNvGrpSpPr/>
          <p:nvPr/>
        </p:nvGrpSpPr>
        <p:grpSpPr>
          <a:xfrm>
            <a:off x="6139594" y="2917448"/>
            <a:ext cx="371578" cy="315347"/>
            <a:chOff x="6139594" y="2917448"/>
            <a:chExt cx="371578" cy="315347"/>
          </a:xfrm>
        </p:grpSpPr>
        <p:sp>
          <p:nvSpPr>
            <p:cNvPr id="17710" name="Google Shape;17710;p78"/>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8"/>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8"/>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8"/>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8"/>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8"/>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8"/>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8"/>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8" name="Google Shape;17718;p78"/>
          <p:cNvGrpSpPr/>
          <p:nvPr/>
        </p:nvGrpSpPr>
        <p:grpSpPr>
          <a:xfrm>
            <a:off x="7539253" y="2893395"/>
            <a:ext cx="328186" cy="363429"/>
            <a:chOff x="7539253" y="2893395"/>
            <a:chExt cx="328186" cy="363429"/>
          </a:xfrm>
        </p:grpSpPr>
        <p:sp>
          <p:nvSpPr>
            <p:cNvPr id="17719" name="Google Shape;17719;p78"/>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8"/>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8"/>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8"/>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8"/>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8"/>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8"/>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8"/>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8"/>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8"/>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8"/>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8"/>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8"/>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8"/>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8"/>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4" name="Google Shape;17734;p78"/>
          <p:cNvGrpSpPr/>
          <p:nvPr/>
        </p:nvGrpSpPr>
        <p:grpSpPr>
          <a:xfrm>
            <a:off x="8004138" y="2893421"/>
            <a:ext cx="317365" cy="363402"/>
            <a:chOff x="8004138" y="2893421"/>
            <a:chExt cx="317365" cy="363402"/>
          </a:xfrm>
        </p:grpSpPr>
        <p:sp>
          <p:nvSpPr>
            <p:cNvPr id="17735" name="Google Shape;17735;p78"/>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8"/>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8"/>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8"/>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8"/>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8"/>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8"/>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8"/>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8"/>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8"/>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8"/>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8"/>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8"/>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8"/>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8"/>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8"/>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8"/>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8"/>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8"/>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8"/>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8"/>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8"/>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8"/>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8" name="Google Shape;17758;p78"/>
          <p:cNvGrpSpPr/>
          <p:nvPr/>
        </p:nvGrpSpPr>
        <p:grpSpPr>
          <a:xfrm>
            <a:off x="5683016" y="2893499"/>
            <a:ext cx="365551" cy="363376"/>
            <a:chOff x="5683016" y="2893499"/>
            <a:chExt cx="365551" cy="363376"/>
          </a:xfrm>
        </p:grpSpPr>
        <p:sp>
          <p:nvSpPr>
            <p:cNvPr id="17759" name="Google Shape;17759;p78"/>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8"/>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8"/>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8"/>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8"/>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8"/>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8"/>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8"/>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8"/>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8"/>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8"/>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8"/>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8"/>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8"/>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8"/>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4" name="Google Shape;17774;p78"/>
          <p:cNvGrpSpPr/>
          <p:nvPr/>
        </p:nvGrpSpPr>
        <p:grpSpPr>
          <a:xfrm>
            <a:off x="4891622" y="1502697"/>
            <a:ext cx="255841" cy="363402"/>
            <a:chOff x="4891622" y="1502697"/>
            <a:chExt cx="255841" cy="363402"/>
          </a:xfrm>
        </p:grpSpPr>
        <p:sp>
          <p:nvSpPr>
            <p:cNvPr id="17775" name="Google Shape;17775;p78"/>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8"/>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8"/>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8"/>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8"/>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8"/>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8"/>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8"/>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8"/>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8"/>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8"/>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8"/>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8"/>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8"/>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8"/>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8"/>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1" name="Google Shape;17791;p78"/>
          <p:cNvGrpSpPr/>
          <p:nvPr/>
        </p:nvGrpSpPr>
        <p:grpSpPr>
          <a:xfrm>
            <a:off x="6281219" y="1502697"/>
            <a:ext cx="243919" cy="363402"/>
            <a:chOff x="6281219" y="1502697"/>
            <a:chExt cx="243919" cy="363402"/>
          </a:xfrm>
        </p:grpSpPr>
        <p:sp>
          <p:nvSpPr>
            <p:cNvPr id="17792" name="Google Shape;17792;p78"/>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8"/>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8"/>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8"/>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8"/>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8"/>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8"/>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8"/>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8"/>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8"/>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8"/>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8"/>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8"/>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8"/>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6" name="Google Shape;17806;p78"/>
          <p:cNvGrpSpPr/>
          <p:nvPr/>
        </p:nvGrpSpPr>
        <p:grpSpPr>
          <a:xfrm>
            <a:off x="4888713" y="3349868"/>
            <a:ext cx="311469" cy="363167"/>
            <a:chOff x="4888713" y="3349868"/>
            <a:chExt cx="311469" cy="363167"/>
          </a:xfrm>
        </p:grpSpPr>
        <p:sp>
          <p:nvSpPr>
            <p:cNvPr id="17807" name="Google Shape;17807;p78"/>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8"/>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8"/>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8"/>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8"/>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8"/>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8"/>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8"/>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8"/>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8"/>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8"/>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8"/>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8"/>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8"/>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8"/>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2" name="Google Shape;17822;p78"/>
          <p:cNvGrpSpPr/>
          <p:nvPr/>
        </p:nvGrpSpPr>
        <p:grpSpPr>
          <a:xfrm>
            <a:off x="6196821" y="3409296"/>
            <a:ext cx="363402" cy="243971"/>
            <a:chOff x="6196821" y="3409296"/>
            <a:chExt cx="363402" cy="243971"/>
          </a:xfrm>
        </p:grpSpPr>
        <p:sp>
          <p:nvSpPr>
            <p:cNvPr id="17823" name="Google Shape;17823;p78"/>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8"/>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8"/>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8"/>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8"/>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8"/>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8"/>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8"/>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8"/>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8"/>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78"/>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8"/>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8"/>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8"/>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8"/>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8"/>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9" name="Google Shape;17839;p78"/>
          <p:cNvGrpSpPr/>
          <p:nvPr/>
        </p:nvGrpSpPr>
        <p:grpSpPr>
          <a:xfrm>
            <a:off x="5818221" y="1502697"/>
            <a:ext cx="252723" cy="363402"/>
            <a:chOff x="5818221" y="1502697"/>
            <a:chExt cx="252723" cy="363402"/>
          </a:xfrm>
        </p:grpSpPr>
        <p:sp>
          <p:nvSpPr>
            <p:cNvPr id="17840" name="Google Shape;17840;p78"/>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8"/>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8"/>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8"/>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8"/>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8"/>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8"/>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8"/>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8"/>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8"/>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8"/>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8"/>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8"/>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8"/>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8"/>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5" name="Google Shape;17855;p78"/>
          <p:cNvGrpSpPr/>
          <p:nvPr/>
        </p:nvGrpSpPr>
        <p:grpSpPr>
          <a:xfrm>
            <a:off x="6660814" y="1985085"/>
            <a:ext cx="355096" cy="363481"/>
            <a:chOff x="6660814" y="1985085"/>
            <a:chExt cx="355096" cy="363481"/>
          </a:xfrm>
        </p:grpSpPr>
        <p:sp>
          <p:nvSpPr>
            <p:cNvPr id="17856" name="Google Shape;17856;p78"/>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8"/>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8"/>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8"/>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8"/>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8"/>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8"/>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8"/>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78"/>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8"/>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8"/>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8"/>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8"/>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8"/>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8"/>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8"/>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8"/>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8"/>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8"/>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8"/>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8"/>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8"/>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8"/>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8"/>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8"/>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8"/>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8"/>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8"/>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8"/>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5" name="Google Shape;17885;p78"/>
          <p:cNvGrpSpPr/>
          <p:nvPr/>
        </p:nvGrpSpPr>
        <p:grpSpPr>
          <a:xfrm>
            <a:off x="7226448" y="1502697"/>
            <a:ext cx="198379" cy="363402"/>
            <a:chOff x="7226448" y="1502697"/>
            <a:chExt cx="198379" cy="363402"/>
          </a:xfrm>
        </p:grpSpPr>
        <p:sp>
          <p:nvSpPr>
            <p:cNvPr id="17886" name="Google Shape;17886;p78"/>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8"/>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8"/>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8"/>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8"/>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8"/>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8"/>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8"/>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8"/>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8"/>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8"/>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8"/>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8"/>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8"/>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0" name="Google Shape;17900;p78"/>
          <p:cNvGrpSpPr/>
          <p:nvPr/>
        </p:nvGrpSpPr>
        <p:grpSpPr>
          <a:xfrm>
            <a:off x="8169030" y="1502566"/>
            <a:ext cx="158001" cy="363533"/>
            <a:chOff x="8169030" y="1502566"/>
            <a:chExt cx="158001" cy="363533"/>
          </a:xfrm>
        </p:grpSpPr>
        <p:sp>
          <p:nvSpPr>
            <p:cNvPr id="17901" name="Google Shape;17901;p78"/>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8"/>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8"/>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8"/>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8"/>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8"/>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8"/>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8"/>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8"/>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8"/>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8"/>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8"/>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8"/>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4" name="Google Shape;17914;p78"/>
          <p:cNvGrpSpPr/>
          <p:nvPr/>
        </p:nvGrpSpPr>
        <p:grpSpPr>
          <a:xfrm>
            <a:off x="7706661" y="1502697"/>
            <a:ext cx="160281" cy="363402"/>
            <a:chOff x="7706661" y="1502697"/>
            <a:chExt cx="160281" cy="363402"/>
          </a:xfrm>
        </p:grpSpPr>
        <p:sp>
          <p:nvSpPr>
            <p:cNvPr id="17915" name="Google Shape;17915;p78"/>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8"/>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8"/>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8"/>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8"/>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8"/>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8"/>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8"/>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8"/>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8"/>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8"/>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8"/>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8"/>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8"/>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9" name="Google Shape;17929;p78"/>
          <p:cNvGrpSpPr/>
          <p:nvPr/>
        </p:nvGrpSpPr>
        <p:grpSpPr>
          <a:xfrm>
            <a:off x="6753519" y="1502671"/>
            <a:ext cx="225158" cy="365184"/>
            <a:chOff x="6753519" y="1502671"/>
            <a:chExt cx="225158" cy="365184"/>
          </a:xfrm>
        </p:grpSpPr>
        <p:sp>
          <p:nvSpPr>
            <p:cNvPr id="17930" name="Google Shape;17930;p78"/>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8"/>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8"/>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8"/>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8"/>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8"/>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8"/>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8"/>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8"/>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78"/>
          <p:cNvGrpSpPr/>
          <p:nvPr/>
        </p:nvGrpSpPr>
        <p:grpSpPr>
          <a:xfrm>
            <a:off x="5751876" y="3437411"/>
            <a:ext cx="363769" cy="187924"/>
            <a:chOff x="5751876" y="3437411"/>
            <a:chExt cx="363769" cy="187924"/>
          </a:xfrm>
        </p:grpSpPr>
        <p:sp>
          <p:nvSpPr>
            <p:cNvPr id="17940" name="Google Shape;17940;p78"/>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8"/>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8"/>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8"/>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8"/>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8"/>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8"/>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8"/>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8"/>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8"/>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8"/>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8"/>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8"/>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8"/>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8"/>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8"/>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8"/>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8"/>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8"/>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8"/>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8"/>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8"/>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8"/>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8"/>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8"/>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8"/>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8"/>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8"/>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8" name="Google Shape;17968;p78"/>
          <p:cNvGrpSpPr/>
          <p:nvPr/>
        </p:nvGrpSpPr>
        <p:grpSpPr>
          <a:xfrm>
            <a:off x="7660518" y="3800289"/>
            <a:ext cx="304263" cy="363664"/>
            <a:chOff x="7660518" y="3800289"/>
            <a:chExt cx="304263" cy="363664"/>
          </a:xfrm>
        </p:grpSpPr>
        <p:sp>
          <p:nvSpPr>
            <p:cNvPr id="17969" name="Google Shape;17969;p78"/>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8"/>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8"/>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8"/>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8"/>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8"/>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8"/>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8"/>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8"/>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8"/>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9" name="Google Shape;17979;p78"/>
          <p:cNvGrpSpPr/>
          <p:nvPr/>
        </p:nvGrpSpPr>
        <p:grpSpPr>
          <a:xfrm>
            <a:off x="5223660" y="2893473"/>
            <a:ext cx="365551" cy="363271"/>
            <a:chOff x="5223660" y="2893473"/>
            <a:chExt cx="365551" cy="363271"/>
          </a:xfrm>
        </p:grpSpPr>
        <p:sp>
          <p:nvSpPr>
            <p:cNvPr id="17980" name="Google Shape;17980;p78"/>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8"/>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8"/>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8"/>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8"/>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8"/>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8"/>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8"/>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8"/>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8"/>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8"/>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8"/>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8"/>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8"/>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4" name="Google Shape;17994;p78"/>
          <p:cNvGrpSpPr/>
          <p:nvPr/>
        </p:nvGrpSpPr>
        <p:grpSpPr>
          <a:xfrm>
            <a:off x="4864057" y="2893421"/>
            <a:ext cx="166700" cy="363271"/>
            <a:chOff x="4864057" y="2893421"/>
            <a:chExt cx="166700" cy="363271"/>
          </a:xfrm>
        </p:grpSpPr>
        <p:sp>
          <p:nvSpPr>
            <p:cNvPr id="17995" name="Google Shape;17995;p78"/>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8"/>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8"/>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8"/>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8"/>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8"/>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8"/>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8"/>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8"/>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8"/>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8"/>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8"/>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8"/>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011"/>
        <p:cNvGrpSpPr/>
        <p:nvPr/>
      </p:nvGrpSpPr>
      <p:grpSpPr>
        <a:xfrm>
          <a:off x="0" y="0"/>
          <a:ext cx="0" cy="0"/>
          <a:chOff x="0" y="0"/>
          <a:chExt cx="0" cy="0"/>
        </a:xfrm>
      </p:grpSpPr>
      <p:sp>
        <p:nvSpPr>
          <p:cNvPr id="18012" name="Google Shape;18012;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8013" name="Google Shape;18013;p79"/>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14" name="Google Shape;18014;p79"/>
          <p:cNvGrpSpPr/>
          <p:nvPr/>
        </p:nvGrpSpPr>
        <p:grpSpPr>
          <a:xfrm>
            <a:off x="4132674" y="2896128"/>
            <a:ext cx="361261" cy="357748"/>
            <a:chOff x="4132674" y="2896128"/>
            <a:chExt cx="361261" cy="357748"/>
          </a:xfrm>
        </p:grpSpPr>
        <p:sp>
          <p:nvSpPr>
            <p:cNvPr id="18015" name="Google Shape;18015;p79"/>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9"/>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9"/>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8" name="Google Shape;18018;p79"/>
          <p:cNvGrpSpPr/>
          <p:nvPr/>
        </p:nvGrpSpPr>
        <p:grpSpPr>
          <a:xfrm>
            <a:off x="8018284" y="2896075"/>
            <a:ext cx="248363" cy="357801"/>
            <a:chOff x="8018284" y="2896075"/>
            <a:chExt cx="248363" cy="357801"/>
          </a:xfrm>
        </p:grpSpPr>
        <p:sp>
          <p:nvSpPr>
            <p:cNvPr id="18019" name="Google Shape;18019;p79"/>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9"/>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9"/>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9"/>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9"/>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9"/>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9"/>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6" name="Google Shape;18026;p79"/>
          <p:cNvGrpSpPr/>
          <p:nvPr/>
        </p:nvGrpSpPr>
        <p:grpSpPr>
          <a:xfrm>
            <a:off x="4680149" y="2896128"/>
            <a:ext cx="360448" cy="357748"/>
            <a:chOff x="4680149" y="2896128"/>
            <a:chExt cx="360448" cy="357748"/>
          </a:xfrm>
        </p:grpSpPr>
        <p:sp>
          <p:nvSpPr>
            <p:cNvPr id="18027" name="Google Shape;18027;p79"/>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9"/>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9"/>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9"/>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9"/>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2" name="Google Shape;18032;p79"/>
          <p:cNvGrpSpPr/>
          <p:nvPr/>
        </p:nvGrpSpPr>
        <p:grpSpPr>
          <a:xfrm>
            <a:off x="7504703" y="2896049"/>
            <a:ext cx="181259" cy="357827"/>
            <a:chOff x="7504703" y="2896049"/>
            <a:chExt cx="181259" cy="357827"/>
          </a:xfrm>
        </p:grpSpPr>
        <p:sp>
          <p:nvSpPr>
            <p:cNvPr id="18033" name="Google Shape;18033;p79"/>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9"/>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9"/>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9"/>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9"/>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9"/>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9"/>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9"/>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9"/>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9"/>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9"/>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4" name="Google Shape;18044;p79"/>
          <p:cNvGrpSpPr/>
          <p:nvPr/>
        </p:nvGrpSpPr>
        <p:grpSpPr>
          <a:xfrm>
            <a:off x="4680751" y="1499971"/>
            <a:ext cx="374341" cy="364590"/>
            <a:chOff x="4680751" y="1499971"/>
            <a:chExt cx="374341" cy="364590"/>
          </a:xfrm>
        </p:grpSpPr>
        <p:sp>
          <p:nvSpPr>
            <p:cNvPr id="18045" name="Google Shape;18045;p79"/>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9"/>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9"/>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9"/>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9"/>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9"/>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9"/>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9"/>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9"/>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9"/>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9"/>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9"/>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9"/>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9"/>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9"/>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9"/>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9"/>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9"/>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3" name="Google Shape;18063;p79"/>
          <p:cNvGrpSpPr/>
          <p:nvPr/>
        </p:nvGrpSpPr>
        <p:grpSpPr>
          <a:xfrm>
            <a:off x="853281" y="1499867"/>
            <a:ext cx="374917" cy="364668"/>
            <a:chOff x="853281" y="1499867"/>
            <a:chExt cx="374917" cy="364668"/>
          </a:xfrm>
        </p:grpSpPr>
        <p:sp>
          <p:nvSpPr>
            <p:cNvPr id="18064" name="Google Shape;18064;p79"/>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9"/>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9"/>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9"/>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9"/>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9"/>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9"/>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9"/>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9"/>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9"/>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9"/>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9"/>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9"/>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9"/>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9"/>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9"/>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9"/>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9"/>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9"/>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9"/>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9"/>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9"/>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9"/>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7" name="Google Shape;18087;p79"/>
          <p:cNvGrpSpPr/>
          <p:nvPr/>
        </p:nvGrpSpPr>
        <p:grpSpPr>
          <a:xfrm>
            <a:off x="6330671" y="1551243"/>
            <a:ext cx="365245" cy="261968"/>
            <a:chOff x="6330671" y="1551243"/>
            <a:chExt cx="365245" cy="261968"/>
          </a:xfrm>
        </p:grpSpPr>
        <p:sp>
          <p:nvSpPr>
            <p:cNvPr id="18088" name="Google Shape;18088;p79"/>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9"/>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9"/>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9"/>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9"/>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9"/>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9"/>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9"/>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9"/>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9"/>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9"/>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9"/>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9"/>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9"/>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9"/>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9"/>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9"/>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9"/>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9"/>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7" name="Google Shape;18107;p79"/>
          <p:cNvGrpSpPr/>
          <p:nvPr/>
        </p:nvGrpSpPr>
        <p:grpSpPr>
          <a:xfrm>
            <a:off x="3596131" y="1508648"/>
            <a:ext cx="367630" cy="347289"/>
            <a:chOff x="3596131" y="1508648"/>
            <a:chExt cx="367630" cy="347289"/>
          </a:xfrm>
        </p:grpSpPr>
        <p:sp>
          <p:nvSpPr>
            <p:cNvPr id="18108" name="Google Shape;18108;p79"/>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9"/>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9"/>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9"/>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9"/>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9"/>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9"/>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9"/>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9"/>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9"/>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9"/>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9"/>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9"/>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9"/>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9"/>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9"/>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9"/>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5" name="Google Shape;18125;p79"/>
          <p:cNvGrpSpPr/>
          <p:nvPr/>
        </p:nvGrpSpPr>
        <p:grpSpPr>
          <a:xfrm>
            <a:off x="6322493" y="2422415"/>
            <a:ext cx="375809" cy="349019"/>
            <a:chOff x="6322493" y="2422415"/>
            <a:chExt cx="375809" cy="349019"/>
          </a:xfrm>
        </p:grpSpPr>
        <p:sp>
          <p:nvSpPr>
            <p:cNvPr id="18126" name="Google Shape;18126;p79"/>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9"/>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9"/>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9"/>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9"/>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1" name="Google Shape;18131;p79"/>
          <p:cNvGrpSpPr/>
          <p:nvPr/>
        </p:nvGrpSpPr>
        <p:grpSpPr>
          <a:xfrm>
            <a:off x="2493449" y="2915682"/>
            <a:ext cx="357853" cy="318665"/>
            <a:chOff x="2493449" y="2915682"/>
            <a:chExt cx="357853" cy="318665"/>
          </a:xfrm>
        </p:grpSpPr>
        <p:sp>
          <p:nvSpPr>
            <p:cNvPr id="18132" name="Google Shape;18132;p79"/>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9"/>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9"/>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9"/>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9"/>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9"/>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9"/>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9"/>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9"/>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1" name="Google Shape;18141;p79"/>
          <p:cNvGrpSpPr/>
          <p:nvPr/>
        </p:nvGrpSpPr>
        <p:grpSpPr>
          <a:xfrm>
            <a:off x="1399523" y="2966141"/>
            <a:ext cx="359583" cy="217695"/>
            <a:chOff x="1399523" y="2966141"/>
            <a:chExt cx="359583" cy="217695"/>
          </a:xfrm>
        </p:grpSpPr>
        <p:sp>
          <p:nvSpPr>
            <p:cNvPr id="18142" name="Google Shape;18142;p79"/>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9"/>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9"/>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9"/>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9"/>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9"/>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9"/>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9"/>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9"/>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9"/>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9"/>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3" name="Google Shape;18153;p79"/>
          <p:cNvGrpSpPr/>
          <p:nvPr/>
        </p:nvGrpSpPr>
        <p:grpSpPr>
          <a:xfrm>
            <a:off x="872232" y="2888710"/>
            <a:ext cx="328810" cy="369911"/>
            <a:chOff x="872232" y="2888710"/>
            <a:chExt cx="328810" cy="369911"/>
          </a:xfrm>
        </p:grpSpPr>
        <p:sp>
          <p:nvSpPr>
            <p:cNvPr id="18154" name="Google Shape;18154;p79"/>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9"/>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9"/>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9"/>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9"/>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9"/>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9"/>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9"/>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9"/>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9"/>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9"/>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5" name="Google Shape;18165;p79"/>
          <p:cNvGrpSpPr/>
          <p:nvPr/>
        </p:nvGrpSpPr>
        <p:grpSpPr>
          <a:xfrm>
            <a:off x="5815045" y="2896128"/>
            <a:ext cx="281181" cy="357958"/>
            <a:chOff x="5815045" y="2896128"/>
            <a:chExt cx="281181" cy="357958"/>
          </a:xfrm>
        </p:grpSpPr>
        <p:sp>
          <p:nvSpPr>
            <p:cNvPr id="18166" name="Google Shape;18166;p79"/>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9"/>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9"/>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9"/>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9"/>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9"/>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2" name="Google Shape;18172;p79"/>
          <p:cNvGrpSpPr/>
          <p:nvPr/>
        </p:nvGrpSpPr>
        <p:grpSpPr>
          <a:xfrm>
            <a:off x="5238894" y="2896102"/>
            <a:ext cx="336437" cy="357774"/>
            <a:chOff x="5238894" y="2896102"/>
            <a:chExt cx="336437" cy="357774"/>
          </a:xfrm>
        </p:grpSpPr>
        <p:sp>
          <p:nvSpPr>
            <p:cNvPr id="18173" name="Google Shape;18173;p79"/>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9"/>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9"/>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9"/>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9"/>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9"/>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9"/>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0" name="Google Shape;18180;p79"/>
          <p:cNvGrpSpPr/>
          <p:nvPr/>
        </p:nvGrpSpPr>
        <p:grpSpPr>
          <a:xfrm>
            <a:off x="5226994" y="1499919"/>
            <a:ext cx="374786" cy="364616"/>
            <a:chOff x="5226994" y="1499919"/>
            <a:chExt cx="374786" cy="364616"/>
          </a:xfrm>
        </p:grpSpPr>
        <p:sp>
          <p:nvSpPr>
            <p:cNvPr id="18181" name="Google Shape;18181;p79"/>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79"/>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9"/>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9"/>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9"/>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9"/>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9"/>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9"/>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9"/>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9"/>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9"/>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9"/>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9"/>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9"/>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9"/>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9"/>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9"/>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9"/>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9"/>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9"/>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1" name="Google Shape;18201;p79"/>
          <p:cNvGrpSpPr/>
          <p:nvPr/>
        </p:nvGrpSpPr>
        <p:grpSpPr>
          <a:xfrm>
            <a:off x="5785923" y="2409807"/>
            <a:ext cx="352794" cy="374262"/>
            <a:chOff x="5785923" y="2409807"/>
            <a:chExt cx="352794" cy="374262"/>
          </a:xfrm>
        </p:grpSpPr>
        <p:sp>
          <p:nvSpPr>
            <p:cNvPr id="18202" name="Google Shape;18202;p79"/>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9"/>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9"/>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9"/>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9"/>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9"/>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8" name="Google Shape;18208;p79"/>
          <p:cNvGrpSpPr/>
          <p:nvPr/>
        </p:nvGrpSpPr>
        <p:grpSpPr>
          <a:xfrm>
            <a:off x="3587376" y="2937884"/>
            <a:ext cx="357853" cy="274235"/>
            <a:chOff x="3587376" y="2937884"/>
            <a:chExt cx="357853" cy="274235"/>
          </a:xfrm>
        </p:grpSpPr>
        <p:sp>
          <p:nvSpPr>
            <p:cNvPr id="18209" name="Google Shape;18209;p79"/>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9"/>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9"/>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9"/>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9"/>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9"/>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9"/>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9"/>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9"/>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9"/>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9"/>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9"/>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9"/>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2" name="Google Shape;18222;p79"/>
          <p:cNvGrpSpPr/>
          <p:nvPr/>
        </p:nvGrpSpPr>
        <p:grpSpPr>
          <a:xfrm>
            <a:off x="1944035" y="2896128"/>
            <a:ext cx="362650" cy="357748"/>
            <a:chOff x="1944035" y="2896128"/>
            <a:chExt cx="362650" cy="357748"/>
          </a:xfrm>
        </p:grpSpPr>
        <p:sp>
          <p:nvSpPr>
            <p:cNvPr id="18223" name="Google Shape;18223;p79"/>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9"/>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9"/>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9"/>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9"/>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9"/>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9"/>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9"/>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9"/>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9"/>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9"/>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9"/>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9"/>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9"/>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9"/>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8" name="Google Shape;18238;p79"/>
          <p:cNvGrpSpPr/>
          <p:nvPr/>
        </p:nvGrpSpPr>
        <p:grpSpPr>
          <a:xfrm>
            <a:off x="3030832" y="2903048"/>
            <a:ext cx="378115" cy="344118"/>
            <a:chOff x="3030832" y="2903048"/>
            <a:chExt cx="378115" cy="344118"/>
          </a:xfrm>
        </p:grpSpPr>
        <p:sp>
          <p:nvSpPr>
            <p:cNvPr id="18239" name="Google Shape;18239;p79"/>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9"/>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79"/>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9"/>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9"/>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9"/>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9"/>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9"/>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9"/>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9"/>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9"/>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0" name="Google Shape;18250;p79"/>
          <p:cNvGrpSpPr/>
          <p:nvPr/>
        </p:nvGrpSpPr>
        <p:grpSpPr>
          <a:xfrm>
            <a:off x="3036546" y="2430122"/>
            <a:ext cx="379400" cy="333528"/>
            <a:chOff x="3036546" y="2430122"/>
            <a:chExt cx="379400" cy="333528"/>
          </a:xfrm>
        </p:grpSpPr>
        <p:sp>
          <p:nvSpPr>
            <p:cNvPr id="18251" name="Google Shape;18251;p79"/>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9"/>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9"/>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9"/>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9"/>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9"/>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9"/>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8" name="Google Shape;18258;p79"/>
          <p:cNvGrpSpPr/>
          <p:nvPr/>
        </p:nvGrpSpPr>
        <p:grpSpPr>
          <a:xfrm>
            <a:off x="1944350" y="2476964"/>
            <a:ext cx="375546" cy="240106"/>
            <a:chOff x="1944350" y="2476964"/>
            <a:chExt cx="375546" cy="240106"/>
          </a:xfrm>
        </p:grpSpPr>
        <p:sp>
          <p:nvSpPr>
            <p:cNvPr id="18259" name="Google Shape;18259;p79"/>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9"/>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9"/>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9"/>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9"/>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9"/>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9"/>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9"/>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7" name="Google Shape;18267;p79"/>
          <p:cNvGrpSpPr/>
          <p:nvPr/>
        </p:nvGrpSpPr>
        <p:grpSpPr>
          <a:xfrm>
            <a:off x="7962635" y="2411695"/>
            <a:ext cx="376752" cy="370540"/>
            <a:chOff x="7962635" y="2411695"/>
            <a:chExt cx="376752" cy="370540"/>
          </a:xfrm>
        </p:grpSpPr>
        <p:sp>
          <p:nvSpPr>
            <p:cNvPr id="18268" name="Google Shape;18268;p79"/>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9"/>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9"/>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79"/>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79"/>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9"/>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9"/>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9"/>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9"/>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7" name="Google Shape;18277;p79"/>
          <p:cNvGrpSpPr/>
          <p:nvPr/>
        </p:nvGrpSpPr>
        <p:grpSpPr>
          <a:xfrm>
            <a:off x="6869626" y="2451197"/>
            <a:ext cx="374341" cy="291535"/>
            <a:chOff x="6869626" y="2451197"/>
            <a:chExt cx="374341" cy="291535"/>
          </a:xfrm>
        </p:grpSpPr>
        <p:sp>
          <p:nvSpPr>
            <p:cNvPr id="18278" name="Google Shape;18278;p79"/>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9"/>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9"/>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9"/>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9"/>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9"/>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9"/>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9"/>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9"/>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9"/>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8" name="Google Shape;18288;p79"/>
          <p:cNvGrpSpPr/>
          <p:nvPr/>
        </p:nvGrpSpPr>
        <p:grpSpPr>
          <a:xfrm>
            <a:off x="6321261" y="2896154"/>
            <a:ext cx="359426" cy="357722"/>
            <a:chOff x="6321261" y="2896154"/>
            <a:chExt cx="359426" cy="357722"/>
          </a:xfrm>
        </p:grpSpPr>
        <p:sp>
          <p:nvSpPr>
            <p:cNvPr id="18289" name="Google Shape;18289;p79"/>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9"/>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9"/>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9"/>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9"/>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9"/>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9"/>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9"/>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9"/>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9"/>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9"/>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0" name="Google Shape;18300;p79"/>
          <p:cNvGrpSpPr/>
          <p:nvPr/>
        </p:nvGrpSpPr>
        <p:grpSpPr>
          <a:xfrm>
            <a:off x="5245867" y="2409781"/>
            <a:ext cx="347447" cy="374341"/>
            <a:chOff x="5245867" y="2409781"/>
            <a:chExt cx="347447" cy="374341"/>
          </a:xfrm>
        </p:grpSpPr>
        <p:sp>
          <p:nvSpPr>
            <p:cNvPr id="18301" name="Google Shape;18301;p79"/>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79"/>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9"/>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9"/>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9"/>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9"/>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9"/>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9"/>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9"/>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0" name="Google Shape;18310;p79"/>
          <p:cNvGrpSpPr/>
          <p:nvPr/>
        </p:nvGrpSpPr>
        <p:grpSpPr>
          <a:xfrm>
            <a:off x="5782699" y="1500050"/>
            <a:ext cx="367158" cy="364301"/>
            <a:chOff x="5782699" y="1500050"/>
            <a:chExt cx="367158" cy="364301"/>
          </a:xfrm>
        </p:grpSpPr>
        <p:sp>
          <p:nvSpPr>
            <p:cNvPr id="18311" name="Google Shape;18311;p79"/>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9"/>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9"/>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9"/>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9"/>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9"/>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9"/>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9"/>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9"/>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9"/>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9"/>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9"/>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9"/>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9"/>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9"/>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9"/>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9"/>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9"/>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9"/>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30" name="Google Shape;18330;p79"/>
          <p:cNvSpPr/>
          <p:nvPr/>
        </p:nvSpPr>
        <p:spPr>
          <a:xfrm>
            <a:off x="6092032" y="1500050"/>
            <a:ext cx="11193" cy="22045"/>
          </a:xfrm>
          <a:custGeom>
            <a:avLst/>
            <a:gdLst/>
            <a:ahLst/>
            <a:cxnLst/>
            <a:rect l="l" t="t" r="r" b="b"/>
            <a:pathLst>
              <a:path w="427" h="841" extrusionOk="0">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31" name="Google Shape;18331;p79"/>
          <p:cNvGrpSpPr/>
          <p:nvPr/>
        </p:nvGrpSpPr>
        <p:grpSpPr>
          <a:xfrm>
            <a:off x="3048709" y="1523327"/>
            <a:ext cx="366241" cy="317800"/>
            <a:chOff x="3048709" y="1523327"/>
            <a:chExt cx="366241" cy="317800"/>
          </a:xfrm>
        </p:grpSpPr>
        <p:sp>
          <p:nvSpPr>
            <p:cNvPr id="18332" name="Google Shape;18332;p79"/>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9"/>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9"/>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9"/>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9"/>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9"/>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9"/>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9"/>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9"/>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9"/>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2" name="Google Shape;18342;p79"/>
          <p:cNvGrpSpPr/>
          <p:nvPr/>
        </p:nvGrpSpPr>
        <p:grpSpPr>
          <a:xfrm>
            <a:off x="7423706" y="1506760"/>
            <a:ext cx="365297" cy="351038"/>
            <a:chOff x="7423706" y="1506760"/>
            <a:chExt cx="365297" cy="351038"/>
          </a:xfrm>
        </p:grpSpPr>
        <p:sp>
          <p:nvSpPr>
            <p:cNvPr id="18343" name="Google Shape;18343;p79"/>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9"/>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9"/>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9"/>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9"/>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9"/>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9"/>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9"/>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9"/>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9"/>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9"/>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9"/>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9"/>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9"/>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9"/>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9"/>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9"/>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9"/>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9"/>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9"/>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9"/>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9"/>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9"/>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9"/>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7" name="Google Shape;18367;p79"/>
          <p:cNvGrpSpPr/>
          <p:nvPr/>
        </p:nvGrpSpPr>
        <p:grpSpPr>
          <a:xfrm>
            <a:off x="4680096" y="2409807"/>
            <a:ext cx="375782" cy="374262"/>
            <a:chOff x="4680096" y="2409807"/>
            <a:chExt cx="375782" cy="374262"/>
          </a:xfrm>
        </p:grpSpPr>
        <p:sp>
          <p:nvSpPr>
            <p:cNvPr id="18368" name="Google Shape;18368;p79"/>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9"/>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9"/>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9"/>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9"/>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9"/>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9"/>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9"/>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9"/>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9"/>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9"/>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9"/>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9"/>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1" name="Google Shape;18381;p79"/>
          <p:cNvGrpSpPr/>
          <p:nvPr/>
        </p:nvGrpSpPr>
        <p:grpSpPr>
          <a:xfrm>
            <a:off x="4133330" y="2459663"/>
            <a:ext cx="374944" cy="274550"/>
            <a:chOff x="4133330" y="2459663"/>
            <a:chExt cx="374944" cy="274550"/>
          </a:xfrm>
        </p:grpSpPr>
        <p:sp>
          <p:nvSpPr>
            <p:cNvPr id="18382" name="Google Shape;18382;p79"/>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9"/>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9"/>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79"/>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9"/>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9"/>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9"/>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9"/>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9"/>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9"/>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9"/>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79"/>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79"/>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9"/>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6" name="Google Shape;18396;p79"/>
          <p:cNvGrpSpPr/>
          <p:nvPr/>
        </p:nvGrpSpPr>
        <p:grpSpPr>
          <a:xfrm>
            <a:off x="7415266" y="2439925"/>
            <a:ext cx="376228" cy="313816"/>
            <a:chOff x="7415266" y="2439925"/>
            <a:chExt cx="376228" cy="313816"/>
          </a:xfrm>
        </p:grpSpPr>
        <p:sp>
          <p:nvSpPr>
            <p:cNvPr id="18397" name="Google Shape;18397;p79"/>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9"/>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9"/>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9"/>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9"/>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9"/>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9"/>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9"/>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9"/>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9"/>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9"/>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9"/>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9"/>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9"/>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9"/>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79"/>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79"/>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9"/>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5" name="Google Shape;18415;p79"/>
          <p:cNvGrpSpPr/>
          <p:nvPr/>
        </p:nvGrpSpPr>
        <p:grpSpPr>
          <a:xfrm>
            <a:off x="6903388" y="2896102"/>
            <a:ext cx="289255" cy="357774"/>
            <a:chOff x="6903388" y="2896102"/>
            <a:chExt cx="289255" cy="357774"/>
          </a:xfrm>
        </p:grpSpPr>
        <p:sp>
          <p:nvSpPr>
            <p:cNvPr id="18416" name="Google Shape;18416;p79"/>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9"/>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9"/>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9"/>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9"/>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79"/>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9"/>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9"/>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9"/>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9"/>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79"/>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79"/>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9"/>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9"/>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9"/>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9"/>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9"/>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79"/>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9"/>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9"/>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9"/>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9"/>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9"/>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9" name="Google Shape;18439;p79"/>
          <p:cNvGrpSpPr/>
          <p:nvPr/>
        </p:nvGrpSpPr>
        <p:grpSpPr>
          <a:xfrm>
            <a:off x="3579459" y="2409886"/>
            <a:ext cx="385717" cy="374288"/>
            <a:chOff x="3579459" y="2409886"/>
            <a:chExt cx="385717" cy="374288"/>
          </a:xfrm>
        </p:grpSpPr>
        <p:sp>
          <p:nvSpPr>
            <p:cNvPr id="18440" name="Google Shape;18440;p79"/>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9"/>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9"/>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9"/>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9"/>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9"/>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9"/>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9"/>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9"/>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9"/>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9"/>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1" name="Google Shape;18451;p79"/>
          <p:cNvGrpSpPr/>
          <p:nvPr/>
        </p:nvGrpSpPr>
        <p:grpSpPr>
          <a:xfrm>
            <a:off x="6877101" y="1507431"/>
            <a:ext cx="365402" cy="360343"/>
            <a:chOff x="6876913" y="1502068"/>
            <a:chExt cx="365402" cy="360343"/>
          </a:xfrm>
        </p:grpSpPr>
        <p:sp>
          <p:nvSpPr>
            <p:cNvPr id="18452" name="Google Shape;18452;p79"/>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9"/>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9"/>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9"/>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9"/>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9"/>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9"/>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9"/>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79"/>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79"/>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79"/>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9"/>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9"/>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9"/>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9"/>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9"/>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79"/>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9"/>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9"/>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9"/>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9"/>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3" name="Google Shape;18473;p79"/>
          <p:cNvGrpSpPr/>
          <p:nvPr/>
        </p:nvGrpSpPr>
        <p:grpSpPr>
          <a:xfrm>
            <a:off x="1426889" y="1499867"/>
            <a:ext cx="331405" cy="364563"/>
            <a:chOff x="1426889" y="1499867"/>
            <a:chExt cx="331405" cy="364563"/>
          </a:xfrm>
        </p:grpSpPr>
        <p:sp>
          <p:nvSpPr>
            <p:cNvPr id="18474" name="Google Shape;18474;p79"/>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9"/>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9"/>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9"/>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9"/>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9"/>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9"/>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9"/>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9"/>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9"/>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9"/>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9"/>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9"/>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9"/>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79"/>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79"/>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9"/>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9"/>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9"/>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9"/>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9"/>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5" name="Google Shape;18495;p79"/>
          <p:cNvGrpSpPr/>
          <p:nvPr/>
        </p:nvGrpSpPr>
        <p:grpSpPr>
          <a:xfrm>
            <a:off x="4137838" y="1505659"/>
            <a:ext cx="370566" cy="353056"/>
            <a:chOff x="4137838" y="1505659"/>
            <a:chExt cx="370566" cy="353056"/>
          </a:xfrm>
        </p:grpSpPr>
        <p:sp>
          <p:nvSpPr>
            <p:cNvPr id="18496" name="Google Shape;18496;p79"/>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9"/>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9"/>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9"/>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79"/>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9"/>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9"/>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9"/>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9"/>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9"/>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79"/>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9"/>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9"/>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9"/>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9"/>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9"/>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9"/>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9"/>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9"/>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79"/>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79"/>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9"/>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9"/>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9" name="Google Shape;18519;p79"/>
          <p:cNvGrpSpPr/>
          <p:nvPr/>
        </p:nvGrpSpPr>
        <p:grpSpPr>
          <a:xfrm>
            <a:off x="7970761" y="1506839"/>
            <a:ext cx="364668" cy="350776"/>
            <a:chOff x="7970761" y="1506839"/>
            <a:chExt cx="364668" cy="350776"/>
          </a:xfrm>
        </p:grpSpPr>
        <p:sp>
          <p:nvSpPr>
            <p:cNvPr id="18520" name="Google Shape;18520;p79"/>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9"/>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9"/>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9"/>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9"/>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9"/>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9"/>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9"/>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9"/>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9"/>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9"/>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9"/>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79"/>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79"/>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9"/>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9"/>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9"/>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9"/>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9"/>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9"/>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9"/>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9"/>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2" name="Google Shape;18542;p79"/>
          <p:cNvGrpSpPr/>
          <p:nvPr/>
        </p:nvGrpSpPr>
        <p:grpSpPr>
          <a:xfrm>
            <a:off x="1397033" y="2409781"/>
            <a:ext cx="374341" cy="374839"/>
            <a:chOff x="1397033" y="2409781"/>
            <a:chExt cx="374341" cy="374839"/>
          </a:xfrm>
        </p:grpSpPr>
        <p:sp>
          <p:nvSpPr>
            <p:cNvPr id="18543" name="Google Shape;18543;p79"/>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9"/>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9"/>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9"/>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9"/>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9"/>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9"/>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9"/>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9"/>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9"/>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9"/>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79"/>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79"/>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9"/>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7" name="Google Shape;18557;p79"/>
          <p:cNvGrpSpPr/>
          <p:nvPr/>
        </p:nvGrpSpPr>
        <p:grpSpPr>
          <a:xfrm>
            <a:off x="849795" y="2411695"/>
            <a:ext cx="374524" cy="370540"/>
            <a:chOff x="849795" y="2411695"/>
            <a:chExt cx="374524" cy="370540"/>
          </a:xfrm>
        </p:grpSpPr>
        <p:sp>
          <p:nvSpPr>
            <p:cNvPr id="18558" name="Google Shape;18558;p79"/>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9"/>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9"/>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9"/>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9"/>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9"/>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9"/>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9"/>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79"/>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79"/>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9"/>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9"/>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9"/>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9"/>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2" name="Google Shape;18572;p79"/>
          <p:cNvGrpSpPr/>
          <p:nvPr/>
        </p:nvGrpSpPr>
        <p:grpSpPr>
          <a:xfrm>
            <a:off x="2503672" y="1499971"/>
            <a:ext cx="364668" cy="364459"/>
            <a:chOff x="2503672" y="1499971"/>
            <a:chExt cx="364668" cy="364459"/>
          </a:xfrm>
        </p:grpSpPr>
        <p:sp>
          <p:nvSpPr>
            <p:cNvPr id="18573" name="Google Shape;18573;p79"/>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9"/>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9"/>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79"/>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9"/>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9"/>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9"/>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9"/>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9"/>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9"/>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9"/>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9"/>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9"/>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9"/>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9"/>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9"/>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79"/>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9"/>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9"/>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9"/>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9"/>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9"/>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9"/>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9"/>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9"/>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8" name="Google Shape;18598;p79"/>
          <p:cNvGrpSpPr/>
          <p:nvPr/>
        </p:nvGrpSpPr>
        <p:grpSpPr>
          <a:xfrm>
            <a:off x="1950982" y="1499971"/>
            <a:ext cx="376674" cy="364563"/>
            <a:chOff x="1950982" y="1499971"/>
            <a:chExt cx="376674" cy="364563"/>
          </a:xfrm>
        </p:grpSpPr>
        <p:sp>
          <p:nvSpPr>
            <p:cNvPr id="18599" name="Google Shape;18599;p79"/>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9"/>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9"/>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9"/>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9"/>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9"/>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9"/>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9"/>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9"/>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9"/>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9"/>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9"/>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79"/>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9"/>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9"/>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9"/>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9"/>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9"/>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9"/>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9"/>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9"/>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9"/>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9"/>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9"/>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9"/>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9"/>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9"/>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9"/>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79"/>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79"/>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9"/>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0" name="Google Shape;18630;p79"/>
          <p:cNvGrpSpPr/>
          <p:nvPr/>
        </p:nvGrpSpPr>
        <p:grpSpPr>
          <a:xfrm>
            <a:off x="2491588" y="2464120"/>
            <a:ext cx="374367" cy="265742"/>
            <a:chOff x="2491588" y="2464120"/>
            <a:chExt cx="374367" cy="265742"/>
          </a:xfrm>
        </p:grpSpPr>
        <p:sp>
          <p:nvSpPr>
            <p:cNvPr id="18631" name="Google Shape;18631;p79"/>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9"/>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9"/>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9"/>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9"/>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9"/>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9"/>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9"/>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9"/>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9"/>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9"/>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79"/>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9"/>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9"/>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9"/>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9"/>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9"/>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9"/>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9"/>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9"/>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1" name="Google Shape;18651;p79"/>
          <p:cNvGrpSpPr/>
          <p:nvPr/>
        </p:nvGrpSpPr>
        <p:grpSpPr>
          <a:xfrm>
            <a:off x="3897260" y="3348136"/>
            <a:ext cx="271850" cy="360999"/>
            <a:chOff x="3897260" y="3348136"/>
            <a:chExt cx="271850" cy="360999"/>
          </a:xfrm>
        </p:grpSpPr>
        <p:sp>
          <p:nvSpPr>
            <p:cNvPr id="18652" name="Google Shape;18652;p79"/>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9"/>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9"/>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9"/>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9"/>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9"/>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9"/>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9" name="Google Shape;18659;p79"/>
          <p:cNvGrpSpPr/>
          <p:nvPr/>
        </p:nvGrpSpPr>
        <p:grpSpPr>
          <a:xfrm>
            <a:off x="3584414" y="1959319"/>
            <a:ext cx="384328" cy="378430"/>
            <a:chOff x="3584414" y="1959319"/>
            <a:chExt cx="384328" cy="378430"/>
          </a:xfrm>
        </p:grpSpPr>
        <p:sp>
          <p:nvSpPr>
            <p:cNvPr id="18660" name="Google Shape;18660;p79"/>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9"/>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9"/>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9"/>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9"/>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9"/>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9"/>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9"/>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9"/>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79"/>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9"/>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9"/>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2" name="Google Shape;18672;p79"/>
          <p:cNvGrpSpPr/>
          <p:nvPr/>
        </p:nvGrpSpPr>
        <p:grpSpPr>
          <a:xfrm>
            <a:off x="6041259" y="3348084"/>
            <a:ext cx="362729" cy="361051"/>
            <a:chOff x="6041259" y="3348084"/>
            <a:chExt cx="362729" cy="361051"/>
          </a:xfrm>
        </p:grpSpPr>
        <p:sp>
          <p:nvSpPr>
            <p:cNvPr id="18673" name="Google Shape;18673;p79"/>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9"/>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9"/>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9"/>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9"/>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8" name="Google Shape;18678;p79"/>
          <p:cNvGrpSpPr/>
          <p:nvPr/>
        </p:nvGrpSpPr>
        <p:grpSpPr>
          <a:xfrm>
            <a:off x="5222013" y="1968415"/>
            <a:ext cx="378849" cy="360317"/>
            <a:chOff x="5222013" y="1968415"/>
            <a:chExt cx="378849" cy="360317"/>
          </a:xfrm>
        </p:grpSpPr>
        <p:sp>
          <p:nvSpPr>
            <p:cNvPr id="18679" name="Google Shape;18679;p79"/>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9"/>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9"/>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9"/>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9"/>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9"/>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9"/>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9"/>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79"/>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9"/>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9" name="Google Shape;18689;p79"/>
          <p:cNvGrpSpPr/>
          <p:nvPr/>
        </p:nvGrpSpPr>
        <p:grpSpPr>
          <a:xfrm>
            <a:off x="4127982" y="2033055"/>
            <a:ext cx="381444" cy="231063"/>
            <a:chOff x="4127982" y="2033055"/>
            <a:chExt cx="381444" cy="231063"/>
          </a:xfrm>
        </p:grpSpPr>
        <p:sp>
          <p:nvSpPr>
            <p:cNvPr id="18690" name="Google Shape;18690;p79"/>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9"/>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9"/>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9"/>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9"/>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5" name="Google Shape;18695;p79"/>
          <p:cNvGrpSpPr/>
          <p:nvPr/>
        </p:nvGrpSpPr>
        <p:grpSpPr>
          <a:xfrm>
            <a:off x="5768046" y="1979057"/>
            <a:ext cx="381549" cy="339059"/>
            <a:chOff x="5768046" y="1979057"/>
            <a:chExt cx="381549" cy="339059"/>
          </a:xfrm>
        </p:grpSpPr>
        <p:sp>
          <p:nvSpPr>
            <p:cNvPr id="18696" name="Google Shape;18696;p79"/>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9"/>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9"/>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9"/>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9"/>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9"/>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9"/>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9"/>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9"/>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5" name="Google Shape;18705;p79"/>
          <p:cNvGrpSpPr/>
          <p:nvPr/>
        </p:nvGrpSpPr>
        <p:grpSpPr>
          <a:xfrm>
            <a:off x="7665936" y="3349997"/>
            <a:ext cx="386058" cy="360972"/>
            <a:chOff x="7665936" y="3349997"/>
            <a:chExt cx="386058" cy="360972"/>
          </a:xfrm>
        </p:grpSpPr>
        <p:sp>
          <p:nvSpPr>
            <p:cNvPr id="18706" name="Google Shape;18706;p79"/>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9"/>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79"/>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9"/>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9"/>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9"/>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2" name="Google Shape;18712;p79"/>
          <p:cNvGrpSpPr/>
          <p:nvPr/>
        </p:nvGrpSpPr>
        <p:grpSpPr>
          <a:xfrm>
            <a:off x="6316123" y="1994654"/>
            <a:ext cx="380579" cy="307709"/>
            <a:chOff x="6316123" y="1994654"/>
            <a:chExt cx="380579" cy="307709"/>
          </a:xfrm>
        </p:grpSpPr>
        <p:sp>
          <p:nvSpPr>
            <p:cNvPr id="18713" name="Google Shape;18713;p79"/>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9"/>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9"/>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9"/>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9"/>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9"/>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9"/>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9"/>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9"/>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2" name="Google Shape;18722;p79"/>
          <p:cNvGrpSpPr/>
          <p:nvPr/>
        </p:nvGrpSpPr>
        <p:grpSpPr>
          <a:xfrm>
            <a:off x="7118514" y="3348136"/>
            <a:ext cx="380317" cy="360972"/>
            <a:chOff x="7118514" y="3348136"/>
            <a:chExt cx="380317" cy="360972"/>
          </a:xfrm>
        </p:grpSpPr>
        <p:sp>
          <p:nvSpPr>
            <p:cNvPr id="18723" name="Google Shape;18723;p79"/>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9"/>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9"/>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9"/>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79"/>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9"/>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9"/>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9"/>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1" name="Google Shape;18731;p79"/>
          <p:cNvGrpSpPr/>
          <p:nvPr/>
        </p:nvGrpSpPr>
        <p:grpSpPr>
          <a:xfrm>
            <a:off x="4674382" y="1997747"/>
            <a:ext cx="381706" cy="301391"/>
            <a:chOff x="4674382" y="1997747"/>
            <a:chExt cx="381706" cy="301391"/>
          </a:xfrm>
        </p:grpSpPr>
        <p:sp>
          <p:nvSpPr>
            <p:cNvPr id="18732" name="Google Shape;18732;p79"/>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9"/>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9"/>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9"/>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9"/>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9"/>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9"/>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9"/>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9"/>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9"/>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2" name="Google Shape;18742;p79"/>
          <p:cNvGrpSpPr/>
          <p:nvPr/>
        </p:nvGrpSpPr>
        <p:grpSpPr>
          <a:xfrm>
            <a:off x="1936145" y="1959319"/>
            <a:ext cx="387526" cy="378351"/>
            <a:chOff x="1936145" y="1959319"/>
            <a:chExt cx="387526" cy="378351"/>
          </a:xfrm>
        </p:grpSpPr>
        <p:sp>
          <p:nvSpPr>
            <p:cNvPr id="18743" name="Google Shape;18743;p79"/>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9"/>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9"/>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9"/>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9"/>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79"/>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79"/>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9"/>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9"/>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9"/>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9"/>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9"/>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9"/>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9"/>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9"/>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9"/>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9"/>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9"/>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9"/>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2" name="Google Shape;18762;p79"/>
          <p:cNvGrpSpPr/>
          <p:nvPr/>
        </p:nvGrpSpPr>
        <p:grpSpPr>
          <a:xfrm>
            <a:off x="6865118" y="1959345"/>
            <a:ext cx="374262" cy="378404"/>
            <a:chOff x="6865118" y="1959345"/>
            <a:chExt cx="374262" cy="378404"/>
          </a:xfrm>
        </p:grpSpPr>
        <p:sp>
          <p:nvSpPr>
            <p:cNvPr id="18763" name="Google Shape;18763;p79"/>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9"/>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9"/>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9"/>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9"/>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9"/>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9"/>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9"/>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9"/>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9"/>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9"/>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9"/>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9"/>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6" name="Google Shape;18776;p79"/>
          <p:cNvGrpSpPr/>
          <p:nvPr/>
        </p:nvGrpSpPr>
        <p:grpSpPr>
          <a:xfrm>
            <a:off x="1710141" y="3348162"/>
            <a:ext cx="269019" cy="360972"/>
            <a:chOff x="1710141" y="3348162"/>
            <a:chExt cx="269019" cy="360972"/>
          </a:xfrm>
        </p:grpSpPr>
        <p:sp>
          <p:nvSpPr>
            <p:cNvPr id="18777" name="Google Shape;18777;p79"/>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9"/>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9"/>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9"/>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9"/>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9"/>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9"/>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9"/>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9"/>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9"/>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9"/>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8" name="Google Shape;18788;p79"/>
          <p:cNvGrpSpPr/>
          <p:nvPr/>
        </p:nvGrpSpPr>
        <p:grpSpPr>
          <a:xfrm>
            <a:off x="4948250" y="3365122"/>
            <a:ext cx="360972" cy="327053"/>
            <a:chOff x="4948250" y="3365122"/>
            <a:chExt cx="360972" cy="327053"/>
          </a:xfrm>
        </p:grpSpPr>
        <p:sp>
          <p:nvSpPr>
            <p:cNvPr id="18789" name="Google Shape;18789;p79"/>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9"/>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9"/>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9"/>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9"/>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9"/>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9"/>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9"/>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9"/>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9"/>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9"/>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0" name="Google Shape;18800;p79"/>
          <p:cNvGrpSpPr/>
          <p:nvPr/>
        </p:nvGrpSpPr>
        <p:grpSpPr>
          <a:xfrm>
            <a:off x="3312144" y="3348241"/>
            <a:ext cx="348154" cy="360789"/>
            <a:chOff x="3312144" y="3348241"/>
            <a:chExt cx="348154" cy="360789"/>
          </a:xfrm>
        </p:grpSpPr>
        <p:sp>
          <p:nvSpPr>
            <p:cNvPr id="18801" name="Google Shape;18801;p79"/>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9"/>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9"/>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9"/>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9"/>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9"/>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9"/>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9"/>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9"/>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9"/>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9"/>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9"/>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9"/>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4" name="Google Shape;18814;p79"/>
          <p:cNvGrpSpPr/>
          <p:nvPr/>
        </p:nvGrpSpPr>
        <p:grpSpPr>
          <a:xfrm>
            <a:off x="1137555" y="3348162"/>
            <a:ext cx="317564" cy="360972"/>
            <a:chOff x="1137555" y="3348162"/>
            <a:chExt cx="317564" cy="360972"/>
          </a:xfrm>
        </p:grpSpPr>
        <p:sp>
          <p:nvSpPr>
            <p:cNvPr id="18815" name="Google Shape;18815;p79"/>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9"/>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9"/>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9"/>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9"/>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9"/>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9"/>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9"/>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9"/>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9"/>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9"/>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9"/>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79"/>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79"/>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9"/>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9"/>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9"/>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9"/>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9"/>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9"/>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5" name="Google Shape;18835;p79"/>
          <p:cNvGrpSpPr/>
          <p:nvPr/>
        </p:nvGrpSpPr>
        <p:grpSpPr>
          <a:xfrm>
            <a:off x="7397808" y="1959345"/>
            <a:ext cx="403463" cy="378325"/>
            <a:chOff x="7397808" y="1959345"/>
            <a:chExt cx="403463" cy="378325"/>
          </a:xfrm>
        </p:grpSpPr>
        <p:sp>
          <p:nvSpPr>
            <p:cNvPr id="18836" name="Google Shape;18836;p79"/>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9"/>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9"/>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9"/>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9"/>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9"/>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9"/>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9"/>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9"/>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9"/>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9"/>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9"/>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9"/>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9"/>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9"/>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9"/>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9"/>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3" name="Google Shape;18853;p79"/>
          <p:cNvGrpSpPr/>
          <p:nvPr/>
        </p:nvGrpSpPr>
        <p:grpSpPr>
          <a:xfrm>
            <a:off x="6569336" y="3348136"/>
            <a:ext cx="387893" cy="360972"/>
            <a:chOff x="6569336" y="3348136"/>
            <a:chExt cx="387893" cy="360972"/>
          </a:xfrm>
        </p:grpSpPr>
        <p:sp>
          <p:nvSpPr>
            <p:cNvPr id="18854" name="Google Shape;18854;p79"/>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9"/>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9"/>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9"/>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9"/>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9"/>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9"/>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9"/>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9"/>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9"/>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9"/>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9"/>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9"/>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9"/>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9"/>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9" name="Google Shape;18869;p79"/>
          <p:cNvGrpSpPr/>
          <p:nvPr/>
        </p:nvGrpSpPr>
        <p:grpSpPr>
          <a:xfrm>
            <a:off x="7955715" y="1986004"/>
            <a:ext cx="380081" cy="325114"/>
            <a:chOff x="7955715" y="1986004"/>
            <a:chExt cx="380081" cy="325114"/>
          </a:xfrm>
        </p:grpSpPr>
        <p:sp>
          <p:nvSpPr>
            <p:cNvPr id="18870" name="Google Shape;18870;p79"/>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9"/>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9"/>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9"/>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9"/>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9"/>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9"/>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9"/>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9"/>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79"/>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9"/>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1" name="Google Shape;18881;p79"/>
          <p:cNvGrpSpPr/>
          <p:nvPr/>
        </p:nvGrpSpPr>
        <p:grpSpPr>
          <a:xfrm>
            <a:off x="2238218" y="3348162"/>
            <a:ext cx="306765" cy="360999"/>
            <a:chOff x="2238218" y="3348162"/>
            <a:chExt cx="306765" cy="360999"/>
          </a:xfrm>
        </p:grpSpPr>
        <p:sp>
          <p:nvSpPr>
            <p:cNvPr id="18882" name="Google Shape;18882;p79"/>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9"/>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9"/>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9"/>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9"/>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9"/>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9"/>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9"/>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9"/>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9"/>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9"/>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9"/>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9"/>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5" name="Google Shape;18895;p79"/>
          <p:cNvGrpSpPr/>
          <p:nvPr/>
        </p:nvGrpSpPr>
        <p:grpSpPr>
          <a:xfrm>
            <a:off x="2794028" y="3348110"/>
            <a:ext cx="290461" cy="360658"/>
            <a:chOff x="2794028" y="3348110"/>
            <a:chExt cx="290461" cy="360658"/>
          </a:xfrm>
        </p:grpSpPr>
        <p:sp>
          <p:nvSpPr>
            <p:cNvPr id="18896" name="Google Shape;18896;p79"/>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9"/>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9"/>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9"/>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79"/>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9"/>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9"/>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9"/>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9"/>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9"/>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9"/>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9"/>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9"/>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9"/>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0" name="Google Shape;18910;p79"/>
          <p:cNvGrpSpPr/>
          <p:nvPr/>
        </p:nvGrpSpPr>
        <p:grpSpPr>
          <a:xfrm>
            <a:off x="2496516" y="1959319"/>
            <a:ext cx="358823" cy="378430"/>
            <a:chOff x="2496516" y="1959319"/>
            <a:chExt cx="358823" cy="378430"/>
          </a:xfrm>
        </p:grpSpPr>
        <p:sp>
          <p:nvSpPr>
            <p:cNvPr id="18911" name="Google Shape;18911;p79"/>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9"/>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9"/>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9"/>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9"/>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9"/>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9"/>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9"/>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9"/>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9"/>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9"/>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9"/>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9"/>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9"/>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9"/>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9"/>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9"/>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9"/>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9"/>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9"/>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9"/>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2" name="Google Shape;18932;p79"/>
          <p:cNvGrpSpPr/>
          <p:nvPr/>
        </p:nvGrpSpPr>
        <p:grpSpPr>
          <a:xfrm>
            <a:off x="4413174" y="3348241"/>
            <a:ext cx="336726" cy="360972"/>
            <a:chOff x="4413174" y="3348241"/>
            <a:chExt cx="336726" cy="360972"/>
          </a:xfrm>
        </p:grpSpPr>
        <p:sp>
          <p:nvSpPr>
            <p:cNvPr id="18933" name="Google Shape;18933;p79"/>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9"/>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9"/>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9"/>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9"/>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79"/>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79"/>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9"/>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9"/>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9"/>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9"/>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9"/>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9"/>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9"/>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9"/>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79"/>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79"/>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9"/>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9"/>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2" name="Google Shape;18952;p79"/>
          <p:cNvGrpSpPr/>
          <p:nvPr/>
        </p:nvGrpSpPr>
        <p:grpSpPr>
          <a:xfrm>
            <a:off x="1387256" y="1968179"/>
            <a:ext cx="391484" cy="360553"/>
            <a:chOff x="1387256" y="1968179"/>
            <a:chExt cx="391484" cy="360553"/>
          </a:xfrm>
        </p:grpSpPr>
        <p:sp>
          <p:nvSpPr>
            <p:cNvPr id="18953" name="Google Shape;18953;p79"/>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9"/>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9"/>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9"/>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9"/>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9"/>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9"/>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9"/>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79"/>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9"/>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9"/>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9"/>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9"/>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9"/>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9"/>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9"/>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9"/>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9"/>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9"/>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79"/>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79"/>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9"/>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9"/>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9"/>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9"/>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9"/>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9" name="Google Shape;18979;p79"/>
          <p:cNvGrpSpPr/>
          <p:nvPr/>
        </p:nvGrpSpPr>
        <p:grpSpPr>
          <a:xfrm>
            <a:off x="3034239" y="1980106"/>
            <a:ext cx="379033" cy="336752"/>
            <a:chOff x="3034239" y="1980106"/>
            <a:chExt cx="379033" cy="336752"/>
          </a:xfrm>
        </p:grpSpPr>
        <p:sp>
          <p:nvSpPr>
            <p:cNvPr id="18980" name="Google Shape;18980;p79"/>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9"/>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9"/>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9"/>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9"/>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79"/>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79"/>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9"/>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9"/>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9"/>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9"/>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9"/>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9"/>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9"/>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9"/>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9"/>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9"/>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9"/>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9"/>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9"/>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79"/>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1" name="Google Shape;19001;p79"/>
          <p:cNvGrpSpPr/>
          <p:nvPr/>
        </p:nvGrpSpPr>
        <p:grpSpPr>
          <a:xfrm>
            <a:off x="874854" y="1965322"/>
            <a:ext cx="322361" cy="368653"/>
            <a:chOff x="874854" y="1965322"/>
            <a:chExt cx="322361" cy="368653"/>
          </a:xfrm>
        </p:grpSpPr>
        <p:sp>
          <p:nvSpPr>
            <p:cNvPr id="19002" name="Google Shape;19002;p79"/>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9"/>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9"/>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9"/>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9"/>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9"/>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9"/>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9"/>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9"/>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79"/>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9"/>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9"/>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9"/>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9"/>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9"/>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9"/>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9"/>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79"/>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9"/>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1" name="Google Shape;19021;p79"/>
          <p:cNvGrpSpPr/>
          <p:nvPr/>
        </p:nvGrpSpPr>
        <p:grpSpPr>
          <a:xfrm>
            <a:off x="5494938" y="3366826"/>
            <a:ext cx="362545" cy="323593"/>
            <a:chOff x="5494938" y="3366826"/>
            <a:chExt cx="362545" cy="323593"/>
          </a:xfrm>
        </p:grpSpPr>
        <p:sp>
          <p:nvSpPr>
            <p:cNvPr id="19022" name="Google Shape;19022;p79"/>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9"/>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9"/>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9"/>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9"/>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9"/>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9"/>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9"/>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79"/>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79"/>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9"/>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79"/>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79"/>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9"/>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9"/>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9"/>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79"/>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79"/>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9"/>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9"/>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9"/>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9"/>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9"/>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9"/>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9"/>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9"/>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9"/>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9"/>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9"/>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9"/>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72"/>
        <p:cNvGrpSpPr/>
        <p:nvPr/>
      </p:nvGrpSpPr>
      <p:grpSpPr>
        <a:xfrm>
          <a:off x="0" y="0"/>
          <a:ext cx="0" cy="0"/>
          <a:chOff x="0" y="0"/>
          <a:chExt cx="0" cy="0"/>
        </a:xfrm>
      </p:grpSpPr>
      <p:sp>
        <p:nvSpPr>
          <p:cNvPr id="573" name="Google Shape;573;p32"/>
          <p:cNvSpPr txBox="1">
            <a:spLocks noGrp="1"/>
          </p:cNvSpPr>
          <p:nvPr>
            <p:ph type="title"/>
          </p:nvPr>
        </p:nvSpPr>
        <p:spPr>
          <a:xfrm>
            <a:off x="2756850" y="2601225"/>
            <a:ext cx="3630300" cy="131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74" name="Google Shape;574;p32"/>
          <p:cNvSpPr txBox="1">
            <a:spLocks noGrp="1"/>
          </p:cNvSpPr>
          <p:nvPr>
            <p:ph type="title" idx="2"/>
          </p:nvPr>
        </p:nvSpPr>
        <p:spPr>
          <a:xfrm>
            <a:off x="1927950" y="3707650"/>
            <a:ext cx="5288100" cy="75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General Overview</a:t>
            </a:r>
            <a:endParaRPr/>
          </a:p>
        </p:txBody>
      </p:sp>
      <p:grpSp>
        <p:nvGrpSpPr>
          <p:cNvPr id="575" name="Google Shape;575;p32"/>
          <p:cNvGrpSpPr/>
          <p:nvPr/>
        </p:nvGrpSpPr>
        <p:grpSpPr>
          <a:xfrm rot="-5400000">
            <a:off x="2392999" y="622451"/>
            <a:ext cx="2753951" cy="510609"/>
            <a:chOff x="4399950" y="2954075"/>
            <a:chExt cx="1287675" cy="238725"/>
          </a:xfrm>
        </p:grpSpPr>
        <p:sp>
          <p:nvSpPr>
            <p:cNvPr id="576" name="Google Shape;576;p32"/>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2"/>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2"/>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2"/>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2"/>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2"/>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2"/>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2"/>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2"/>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2"/>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2"/>
          <p:cNvGrpSpPr/>
          <p:nvPr/>
        </p:nvGrpSpPr>
        <p:grpSpPr>
          <a:xfrm rot="5186822" flipH="1">
            <a:off x="1684172" y="445441"/>
            <a:ext cx="3397388" cy="576771"/>
            <a:chOff x="4330300" y="3920250"/>
            <a:chExt cx="1682975" cy="210775"/>
          </a:xfrm>
        </p:grpSpPr>
        <p:sp>
          <p:nvSpPr>
            <p:cNvPr id="612" name="Google Shape;612;p32"/>
            <p:cNvSpPr/>
            <p:nvPr/>
          </p:nvSpPr>
          <p:spPr>
            <a:xfrm>
              <a:off x="4586275" y="3920250"/>
              <a:ext cx="1427000" cy="210775"/>
            </a:xfrm>
            <a:custGeom>
              <a:avLst/>
              <a:gdLst/>
              <a:ahLst/>
              <a:cxnLst/>
              <a:rect l="l" t="t" r="r" b="b"/>
              <a:pathLst>
                <a:path w="57080" h="8431" extrusionOk="0">
                  <a:moveTo>
                    <a:pt x="1" y="1"/>
                  </a:moveTo>
                  <a:lnTo>
                    <a:pt x="1" y="8430"/>
                  </a:lnTo>
                  <a:lnTo>
                    <a:pt x="57079" y="8430"/>
                  </a:lnTo>
                  <a:lnTo>
                    <a:pt x="570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4330300" y="3920250"/>
              <a:ext cx="304225" cy="210775"/>
            </a:xfrm>
            <a:custGeom>
              <a:avLst/>
              <a:gdLst/>
              <a:ahLst/>
              <a:cxnLst/>
              <a:rect l="l" t="t" r="r" b="b"/>
              <a:pathLst>
                <a:path w="12169" h="8431" extrusionOk="0">
                  <a:moveTo>
                    <a:pt x="10240" y="1"/>
                  </a:moveTo>
                  <a:lnTo>
                    <a:pt x="0" y="4215"/>
                  </a:lnTo>
                  <a:lnTo>
                    <a:pt x="10240" y="8430"/>
                  </a:lnTo>
                  <a:lnTo>
                    <a:pt x="12168" y="6299"/>
                  </a:lnTo>
                  <a:lnTo>
                    <a:pt x="10240" y="4215"/>
                  </a:lnTo>
                  <a:lnTo>
                    <a:pt x="12168" y="1751"/>
                  </a:lnTo>
                  <a:lnTo>
                    <a:pt x="1024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4330300" y="3978300"/>
              <a:ext cx="114625" cy="94675"/>
            </a:xfrm>
            <a:custGeom>
              <a:avLst/>
              <a:gdLst/>
              <a:ahLst/>
              <a:cxnLst/>
              <a:rect l="l" t="t" r="r" b="b"/>
              <a:pathLst>
                <a:path w="4585" h="3787" extrusionOk="0">
                  <a:moveTo>
                    <a:pt x="4584" y="0"/>
                  </a:moveTo>
                  <a:lnTo>
                    <a:pt x="0" y="1893"/>
                  </a:lnTo>
                  <a:lnTo>
                    <a:pt x="4584" y="3787"/>
                  </a:lnTo>
                  <a:lnTo>
                    <a:pt x="45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4634500" y="4070875"/>
              <a:ext cx="1378775" cy="13700"/>
            </a:xfrm>
            <a:custGeom>
              <a:avLst/>
              <a:gdLst/>
              <a:ahLst/>
              <a:cxnLst/>
              <a:rect l="l" t="t" r="r" b="b"/>
              <a:pathLst>
                <a:path w="55151" h="548" extrusionOk="0">
                  <a:moveTo>
                    <a:pt x="0" y="0"/>
                  </a:moveTo>
                  <a:lnTo>
                    <a:pt x="0" y="548"/>
                  </a:lnTo>
                  <a:lnTo>
                    <a:pt x="55150" y="548"/>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4634500" y="3960150"/>
              <a:ext cx="1378775" cy="14000"/>
            </a:xfrm>
            <a:custGeom>
              <a:avLst/>
              <a:gdLst/>
              <a:ahLst/>
              <a:cxnLst/>
              <a:rect l="l" t="t" r="r" b="b"/>
              <a:pathLst>
                <a:path w="55151" h="560" extrusionOk="0">
                  <a:moveTo>
                    <a:pt x="0" y="0"/>
                  </a:moveTo>
                  <a:lnTo>
                    <a:pt x="0" y="560"/>
                  </a:lnTo>
                  <a:lnTo>
                    <a:pt x="55150" y="560"/>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32"/>
          <p:cNvGrpSpPr/>
          <p:nvPr/>
        </p:nvGrpSpPr>
        <p:grpSpPr>
          <a:xfrm rot="-5074289" flipH="1">
            <a:off x="3235879" y="-411274"/>
            <a:ext cx="3490513" cy="2207237"/>
            <a:chOff x="2600325" y="3927100"/>
            <a:chExt cx="1196000" cy="691475"/>
          </a:xfrm>
        </p:grpSpPr>
        <p:sp>
          <p:nvSpPr>
            <p:cNvPr id="618" name="Google Shape;618;p32"/>
            <p:cNvSpPr/>
            <p:nvPr/>
          </p:nvSpPr>
          <p:spPr>
            <a:xfrm>
              <a:off x="2600325" y="3927100"/>
              <a:ext cx="1196000" cy="691475"/>
            </a:xfrm>
            <a:custGeom>
              <a:avLst/>
              <a:gdLst/>
              <a:ahLst/>
              <a:cxnLst/>
              <a:rect l="l" t="t" r="r" b="b"/>
              <a:pathLst>
                <a:path w="47840" h="27659" extrusionOk="0">
                  <a:moveTo>
                    <a:pt x="4393" y="7621"/>
                  </a:moveTo>
                  <a:lnTo>
                    <a:pt x="31468" y="23265"/>
                  </a:lnTo>
                  <a:lnTo>
                    <a:pt x="4393" y="23265"/>
                  </a:lnTo>
                  <a:lnTo>
                    <a:pt x="4393" y="7621"/>
                  </a:lnTo>
                  <a:close/>
                  <a:moveTo>
                    <a:pt x="0" y="1"/>
                  </a:moveTo>
                  <a:lnTo>
                    <a:pt x="0" y="27659"/>
                  </a:lnTo>
                  <a:lnTo>
                    <a:pt x="47839" y="2765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2663425" y="4553375"/>
              <a:ext cx="14000" cy="50025"/>
            </a:xfrm>
            <a:custGeom>
              <a:avLst/>
              <a:gdLst/>
              <a:ahLst/>
              <a:cxnLst/>
              <a:rect l="l" t="t" r="r" b="b"/>
              <a:pathLst>
                <a:path w="560" h="2001" extrusionOk="0">
                  <a:moveTo>
                    <a:pt x="274" y="0"/>
                  </a:moveTo>
                  <a:cubicBezTo>
                    <a:pt x="238" y="0"/>
                    <a:pt x="191" y="12"/>
                    <a:pt x="155" y="36"/>
                  </a:cubicBezTo>
                  <a:cubicBezTo>
                    <a:pt x="60" y="72"/>
                    <a:pt x="0" y="167"/>
                    <a:pt x="0" y="274"/>
                  </a:cubicBezTo>
                  <a:lnTo>
                    <a:pt x="0" y="1727"/>
                  </a:lnTo>
                  <a:cubicBezTo>
                    <a:pt x="0" y="1869"/>
                    <a:pt x="131"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2712075"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2761650" y="4553375"/>
              <a:ext cx="13700" cy="49425"/>
            </a:xfrm>
            <a:custGeom>
              <a:avLst/>
              <a:gdLst/>
              <a:ahLst/>
              <a:cxnLst/>
              <a:rect l="l" t="t" r="r" b="b"/>
              <a:pathLst>
                <a:path w="548" h="1977" extrusionOk="0">
                  <a:moveTo>
                    <a:pt x="274" y="0"/>
                  </a:moveTo>
                  <a:cubicBezTo>
                    <a:pt x="226" y="0"/>
                    <a:pt x="191" y="12"/>
                    <a:pt x="143" y="24"/>
                  </a:cubicBezTo>
                  <a:cubicBezTo>
                    <a:pt x="60" y="72"/>
                    <a:pt x="0" y="167"/>
                    <a:pt x="0" y="274"/>
                  </a:cubicBezTo>
                  <a:lnTo>
                    <a:pt x="0" y="1727"/>
                  </a:lnTo>
                  <a:cubicBezTo>
                    <a:pt x="12" y="1893"/>
                    <a:pt x="143" y="1977"/>
                    <a:pt x="274" y="1977"/>
                  </a:cubicBezTo>
                  <a:cubicBezTo>
                    <a:pt x="405" y="1977"/>
                    <a:pt x="536" y="1893"/>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2"/>
            <p:cNvSpPr/>
            <p:nvPr/>
          </p:nvSpPr>
          <p:spPr>
            <a:xfrm>
              <a:off x="2810750" y="4553375"/>
              <a:ext cx="13725" cy="50025"/>
            </a:xfrm>
            <a:custGeom>
              <a:avLst/>
              <a:gdLst/>
              <a:ahLst/>
              <a:cxnLst/>
              <a:rect l="l" t="t" r="r" b="b"/>
              <a:pathLst>
                <a:path w="549" h="2001" extrusionOk="0">
                  <a:moveTo>
                    <a:pt x="275" y="0"/>
                  </a:moveTo>
                  <a:cubicBezTo>
                    <a:pt x="227" y="0"/>
                    <a:pt x="179" y="12"/>
                    <a:pt x="144" y="36"/>
                  </a:cubicBezTo>
                  <a:cubicBezTo>
                    <a:pt x="48" y="72"/>
                    <a:pt x="1" y="167"/>
                    <a:pt x="1" y="274"/>
                  </a:cubicBezTo>
                  <a:lnTo>
                    <a:pt x="1" y="1727"/>
                  </a:lnTo>
                  <a:cubicBezTo>
                    <a:pt x="1" y="1869"/>
                    <a:pt x="120" y="2000"/>
                    <a:pt x="275" y="2000"/>
                  </a:cubicBezTo>
                  <a:cubicBezTo>
                    <a:pt x="417" y="1989"/>
                    <a:pt x="548" y="1869"/>
                    <a:pt x="548" y="1727"/>
                  </a:cubicBezTo>
                  <a:lnTo>
                    <a:pt x="548" y="274"/>
                  </a:lnTo>
                  <a:cubicBezTo>
                    <a:pt x="548" y="119"/>
                    <a:pt x="429"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2859425"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a:off x="2908675" y="4553375"/>
              <a:ext cx="14025" cy="50025"/>
            </a:xfrm>
            <a:custGeom>
              <a:avLst/>
              <a:gdLst/>
              <a:ahLst/>
              <a:cxnLst/>
              <a:rect l="l" t="t" r="r" b="b"/>
              <a:pathLst>
                <a:path w="561" h="2001" extrusionOk="0">
                  <a:moveTo>
                    <a:pt x="275" y="0"/>
                  </a:moveTo>
                  <a:cubicBezTo>
                    <a:pt x="239" y="0"/>
                    <a:pt x="191" y="12"/>
                    <a:pt x="156" y="36"/>
                  </a:cubicBezTo>
                  <a:cubicBezTo>
                    <a:pt x="60" y="72"/>
                    <a:pt x="1" y="167"/>
                    <a:pt x="1" y="274"/>
                  </a:cubicBezTo>
                  <a:lnTo>
                    <a:pt x="1" y="1727"/>
                  </a:lnTo>
                  <a:cubicBezTo>
                    <a:pt x="1" y="1869"/>
                    <a:pt x="132" y="2000"/>
                    <a:pt x="275" y="2000"/>
                  </a:cubicBezTo>
                  <a:cubicBezTo>
                    <a:pt x="430" y="1989"/>
                    <a:pt x="549" y="1869"/>
                    <a:pt x="560" y="1727"/>
                  </a:cubicBezTo>
                  <a:lnTo>
                    <a:pt x="560" y="274"/>
                  </a:lnTo>
                  <a:cubicBezTo>
                    <a:pt x="560"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a:off x="2957650" y="4553375"/>
              <a:ext cx="14450" cy="50550"/>
            </a:xfrm>
            <a:custGeom>
              <a:avLst/>
              <a:gdLst/>
              <a:ahLst/>
              <a:cxnLst/>
              <a:rect l="l" t="t" r="r" b="b"/>
              <a:pathLst>
                <a:path w="578" h="2022" extrusionOk="0">
                  <a:moveTo>
                    <a:pt x="292" y="0"/>
                  </a:moveTo>
                  <a:cubicBezTo>
                    <a:pt x="245" y="0"/>
                    <a:pt x="197" y="12"/>
                    <a:pt x="161" y="36"/>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2"/>
            <p:cNvSpPr/>
            <p:nvPr/>
          </p:nvSpPr>
          <p:spPr>
            <a:xfrm>
              <a:off x="3006900" y="4553375"/>
              <a:ext cx="13725" cy="49875"/>
            </a:xfrm>
            <a:custGeom>
              <a:avLst/>
              <a:gdLst/>
              <a:ahLst/>
              <a:cxnLst/>
              <a:rect l="l" t="t" r="r" b="b"/>
              <a:pathLst>
                <a:path w="549" h="1995" extrusionOk="0">
                  <a:moveTo>
                    <a:pt x="275" y="0"/>
                  </a:moveTo>
                  <a:cubicBezTo>
                    <a:pt x="227" y="0"/>
                    <a:pt x="191" y="12"/>
                    <a:pt x="144" y="24"/>
                  </a:cubicBezTo>
                  <a:cubicBezTo>
                    <a:pt x="60" y="72"/>
                    <a:pt x="1" y="167"/>
                    <a:pt x="1" y="274"/>
                  </a:cubicBezTo>
                  <a:lnTo>
                    <a:pt x="1" y="1727"/>
                  </a:lnTo>
                  <a:cubicBezTo>
                    <a:pt x="1" y="1905"/>
                    <a:pt x="138" y="1995"/>
                    <a:pt x="275" y="1995"/>
                  </a:cubicBezTo>
                  <a:cubicBezTo>
                    <a:pt x="412" y="1995"/>
                    <a:pt x="549" y="1905"/>
                    <a:pt x="549" y="1727"/>
                  </a:cubicBezTo>
                  <a:lnTo>
                    <a:pt x="549" y="274"/>
                  </a:lnTo>
                  <a:cubicBezTo>
                    <a:pt x="549"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2"/>
            <p:cNvSpPr/>
            <p:nvPr/>
          </p:nvSpPr>
          <p:spPr>
            <a:xfrm>
              <a:off x="3055575" y="4553375"/>
              <a:ext cx="14475" cy="50550"/>
            </a:xfrm>
            <a:custGeom>
              <a:avLst/>
              <a:gdLst/>
              <a:ahLst/>
              <a:cxnLst/>
              <a:rect l="l" t="t" r="r" b="b"/>
              <a:pathLst>
                <a:path w="579" h="2022" extrusionOk="0">
                  <a:moveTo>
                    <a:pt x="292" y="0"/>
                  </a:moveTo>
                  <a:cubicBezTo>
                    <a:pt x="245" y="0"/>
                    <a:pt x="197" y="12"/>
                    <a:pt x="161" y="36"/>
                  </a:cubicBezTo>
                  <a:cubicBezTo>
                    <a:pt x="66" y="72"/>
                    <a:pt x="18" y="167"/>
                    <a:pt x="18" y="274"/>
                  </a:cubicBezTo>
                  <a:lnTo>
                    <a:pt x="18" y="1727"/>
                  </a:lnTo>
                  <a:cubicBezTo>
                    <a:pt x="1" y="1923"/>
                    <a:pt x="143" y="2021"/>
                    <a:pt x="288"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3104700"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3153950" y="4553375"/>
              <a:ext cx="14025" cy="50025"/>
            </a:xfrm>
            <a:custGeom>
              <a:avLst/>
              <a:gdLst/>
              <a:ahLst/>
              <a:cxnLst/>
              <a:rect l="l" t="t" r="r" b="b"/>
              <a:pathLst>
                <a:path w="561" h="2001" extrusionOk="0">
                  <a:moveTo>
                    <a:pt x="274" y="0"/>
                  </a:moveTo>
                  <a:cubicBezTo>
                    <a:pt x="239" y="0"/>
                    <a:pt x="191" y="12"/>
                    <a:pt x="155" y="36"/>
                  </a:cubicBezTo>
                  <a:cubicBezTo>
                    <a:pt x="60" y="72"/>
                    <a:pt x="1" y="167"/>
                    <a:pt x="1" y="274"/>
                  </a:cubicBezTo>
                  <a:lnTo>
                    <a:pt x="1" y="1727"/>
                  </a:lnTo>
                  <a:cubicBezTo>
                    <a:pt x="1" y="1869"/>
                    <a:pt x="132"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3202775" y="4553375"/>
              <a:ext cx="14450" cy="50550"/>
            </a:xfrm>
            <a:custGeom>
              <a:avLst/>
              <a:gdLst/>
              <a:ahLst/>
              <a:cxnLst/>
              <a:rect l="l" t="t" r="r" b="b"/>
              <a:pathLst>
                <a:path w="578" h="2022" extrusionOk="0">
                  <a:moveTo>
                    <a:pt x="286" y="0"/>
                  </a:moveTo>
                  <a:cubicBezTo>
                    <a:pt x="238" y="0"/>
                    <a:pt x="203" y="12"/>
                    <a:pt x="167" y="36"/>
                  </a:cubicBezTo>
                  <a:cubicBezTo>
                    <a:pt x="72" y="72"/>
                    <a:pt x="12" y="167"/>
                    <a:pt x="12" y="274"/>
                  </a:cubicBezTo>
                  <a:lnTo>
                    <a:pt x="12" y="1727"/>
                  </a:lnTo>
                  <a:cubicBezTo>
                    <a:pt x="0" y="1923"/>
                    <a:pt x="146" y="2021"/>
                    <a:pt x="290"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3251725" y="4553375"/>
              <a:ext cx="14475" cy="50550"/>
            </a:xfrm>
            <a:custGeom>
              <a:avLst/>
              <a:gdLst/>
              <a:ahLst/>
              <a:cxnLst/>
              <a:rect l="l" t="t" r="r" b="b"/>
              <a:pathLst>
                <a:path w="579" h="2022" extrusionOk="0">
                  <a:moveTo>
                    <a:pt x="293" y="0"/>
                  </a:moveTo>
                  <a:cubicBezTo>
                    <a:pt x="245" y="0"/>
                    <a:pt x="209" y="12"/>
                    <a:pt x="162" y="24"/>
                  </a:cubicBezTo>
                  <a:cubicBezTo>
                    <a:pt x="78"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3301300" y="4553375"/>
              <a:ext cx="13700" cy="50025"/>
            </a:xfrm>
            <a:custGeom>
              <a:avLst/>
              <a:gdLst/>
              <a:ahLst/>
              <a:cxnLst/>
              <a:rect l="l" t="t" r="r" b="b"/>
              <a:pathLst>
                <a:path w="548" h="2001" extrusionOk="0">
                  <a:moveTo>
                    <a:pt x="274" y="0"/>
                  </a:moveTo>
                  <a:cubicBezTo>
                    <a:pt x="226" y="0"/>
                    <a:pt x="179" y="12"/>
                    <a:pt x="143" y="36"/>
                  </a:cubicBezTo>
                  <a:cubicBezTo>
                    <a:pt x="48" y="72"/>
                    <a:pt x="0" y="167"/>
                    <a:pt x="0" y="274"/>
                  </a:cubicBezTo>
                  <a:lnTo>
                    <a:pt x="0" y="1727"/>
                  </a:lnTo>
                  <a:cubicBezTo>
                    <a:pt x="0" y="1869"/>
                    <a:pt x="119" y="2000"/>
                    <a:pt x="274" y="2000"/>
                  </a:cubicBezTo>
                  <a:cubicBezTo>
                    <a:pt x="417" y="1989"/>
                    <a:pt x="548" y="1869"/>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3349950"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3" y="2021"/>
                    <a:pt x="578" y="1923"/>
                    <a:pt x="566" y="1727"/>
                  </a:cubicBezTo>
                  <a:lnTo>
                    <a:pt x="566" y="274"/>
                  </a:lnTo>
                  <a:cubicBezTo>
                    <a:pt x="566" y="119"/>
                    <a:pt x="435"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3399225" y="4553375"/>
              <a:ext cx="14000" cy="50025"/>
            </a:xfrm>
            <a:custGeom>
              <a:avLst/>
              <a:gdLst/>
              <a:ahLst/>
              <a:cxnLst/>
              <a:rect l="l" t="t" r="r" b="b"/>
              <a:pathLst>
                <a:path w="560" h="2001" extrusionOk="0">
                  <a:moveTo>
                    <a:pt x="274" y="0"/>
                  </a:moveTo>
                  <a:cubicBezTo>
                    <a:pt x="239" y="0"/>
                    <a:pt x="191" y="12"/>
                    <a:pt x="155" y="36"/>
                  </a:cubicBezTo>
                  <a:cubicBezTo>
                    <a:pt x="60" y="72"/>
                    <a:pt x="0" y="167"/>
                    <a:pt x="12" y="274"/>
                  </a:cubicBezTo>
                  <a:lnTo>
                    <a:pt x="12" y="1727"/>
                  </a:lnTo>
                  <a:cubicBezTo>
                    <a:pt x="0" y="1869"/>
                    <a:pt x="131" y="2000"/>
                    <a:pt x="286" y="2000"/>
                  </a:cubicBezTo>
                  <a:cubicBezTo>
                    <a:pt x="429" y="2000"/>
                    <a:pt x="560"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3448050" y="4553375"/>
              <a:ext cx="14450" cy="50550"/>
            </a:xfrm>
            <a:custGeom>
              <a:avLst/>
              <a:gdLst/>
              <a:ahLst/>
              <a:cxnLst/>
              <a:rect l="l" t="t" r="r" b="b"/>
              <a:pathLst>
                <a:path w="578" h="2022" extrusionOk="0">
                  <a:moveTo>
                    <a:pt x="286" y="0"/>
                  </a:moveTo>
                  <a:cubicBezTo>
                    <a:pt x="238" y="0"/>
                    <a:pt x="202" y="12"/>
                    <a:pt x="167" y="36"/>
                  </a:cubicBezTo>
                  <a:cubicBezTo>
                    <a:pt x="71" y="72"/>
                    <a:pt x="12" y="167"/>
                    <a:pt x="12" y="274"/>
                  </a:cubicBezTo>
                  <a:lnTo>
                    <a:pt x="12" y="1727"/>
                  </a:lnTo>
                  <a:cubicBezTo>
                    <a:pt x="0" y="1923"/>
                    <a:pt x="146" y="2021"/>
                    <a:pt x="290" y="2021"/>
                  </a:cubicBezTo>
                  <a:cubicBezTo>
                    <a:pt x="435" y="2021"/>
                    <a:pt x="577"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3497150" y="4553375"/>
              <a:ext cx="14450" cy="50550"/>
            </a:xfrm>
            <a:custGeom>
              <a:avLst/>
              <a:gdLst/>
              <a:ahLst/>
              <a:cxnLst/>
              <a:rect l="l" t="t" r="r" b="b"/>
              <a:pathLst>
                <a:path w="578" h="2022" extrusionOk="0">
                  <a:moveTo>
                    <a:pt x="286" y="0"/>
                  </a:moveTo>
                  <a:cubicBezTo>
                    <a:pt x="239" y="0"/>
                    <a:pt x="203" y="12"/>
                    <a:pt x="167" y="24"/>
                  </a:cubicBezTo>
                  <a:cubicBezTo>
                    <a:pt x="72" y="72"/>
                    <a:pt x="12" y="167"/>
                    <a:pt x="12" y="274"/>
                  </a:cubicBezTo>
                  <a:lnTo>
                    <a:pt x="12" y="1727"/>
                  </a:lnTo>
                  <a:cubicBezTo>
                    <a:pt x="1" y="1923"/>
                    <a:pt x="146" y="2021"/>
                    <a:pt x="291"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3546125" y="4553375"/>
              <a:ext cx="14450" cy="50550"/>
            </a:xfrm>
            <a:custGeom>
              <a:avLst/>
              <a:gdLst/>
              <a:ahLst/>
              <a:cxnLst/>
              <a:rect l="l" t="t" r="r" b="b"/>
              <a:pathLst>
                <a:path w="578" h="2022" extrusionOk="0">
                  <a:moveTo>
                    <a:pt x="292" y="0"/>
                  </a:moveTo>
                  <a:cubicBezTo>
                    <a:pt x="244" y="0"/>
                    <a:pt x="197" y="12"/>
                    <a:pt x="161" y="36"/>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3595225" y="4553375"/>
              <a:ext cx="14475" cy="50550"/>
            </a:xfrm>
            <a:custGeom>
              <a:avLst/>
              <a:gdLst/>
              <a:ahLst/>
              <a:cxnLst/>
              <a:rect l="l" t="t" r="r" b="b"/>
              <a:pathLst>
                <a:path w="579" h="2022" extrusionOk="0">
                  <a:moveTo>
                    <a:pt x="292" y="0"/>
                  </a:moveTo>
                  <a:cubicBezTo>
                    <a:pt x="245" y="0"/>
                    <a:pt x="197" y="12"/>
                    <a:pt x="161"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 name="Google Shape;639;p32"/>
          <p:cNvGrpSpPr/>
          <p:nvPr/>
        </p:nvGrpSpPr>
        <p:grpSpPr>
          <a:xfrm rot="360163" flipH="1">
            <a:off x="4547551" y="-495876"/>
            <a:ext cx="1160957" cy="2376414"/>
            <a:chOff x="6404350" y="3138600"/>
            <a:chExt cx="658750" cy="1348425"/>
          </a:xfrm>
        </p:grpSpPr>
        <p:sp>
          <p:nvSpPr>
            <p:cNvPr id="640" name="Google Shape;640;p32"/>
            <p:cNvSpPr/>
            <p:nvPr/>
          </p:nvSpPr>
          <p:spPr>
            <a:xfrm>
              <a:off x="6404350" y="3138600"/>
              <a:ext cx="658750" cy="1348425"/>
            </a:xfrm>
            <a:custGeom>
              <a:avLst/>
              <a:gdLst/>
              <a:ahLst/>
              <a:cxnLst/>
              <a:rect l="l" t="t" r="r" b="b"/>
              <a:pathLst>
                <a:path w="26350" h="53937" extrusionOk="0">
                  <a:moveTo>
                    <a:pt x="19218" y="8502"/>
                  </a:moveTo>
                  <a:lnTo>
                    <a:pt x="19218" y="45435"/>
                  </a:lnTo>
                  <a:cubicBezTo>
                    <a:pt x="11931" y="42518"/>
                    <a:pt x="7145" y="35446"/>
                    <a:pt x="7145" y="27600"/>
                  </a:cubicBezTo>
                  <a:lnTo>
                    <a:pt x="7145" y="26349"/>
                  </a:lnTo>
                  <a:cubicBezTo>
                    <a:pt x="7145" y="18491"/>
                    <a:pt x="11931" y="11431"/>
                    <a:pt x="19218" y="8502"/>
                  </a:cubicBezTo>
                  <a:close/>
                  <a:moveTo>
                    <a:pt x="26349" y="1"/>
                  </a:moveTo>
                  <a:cubicBezTo>
                    <a:pt x="11800" y="1"/>
                    <a:pt x="1" y="11800"/>
                    <a:pt x="1" y="26349"/>
                  </a:cubicBezTo>
                  <a:lnTo>
                    <a:pt x="1" y="27600"/>
                  </a:lnTo>
                  <a:cubicBezTo>
                    <a:pt x="1" y="42149"/>
                    <a:pt x="11800" y="53936"/>
                    <a:pt x="26349" y="53936"/>
                  </a:cubicBezTo>
                  <a:lnTo>
                    <a:pt x="263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6977050" y="4388775"/>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2"/>
                    <a:pt x="2572" y="131"/>
                    <a:pt x="2525" y="83"/>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6976350" y="4327125"/>
              <a:ext cx="65625" cy="13775"/>
            </a:xfrm>
            <a:custGeom>
              <a:avLst/>
              <a:gdLst/>
              <a:ahLst/>
              <a:cxnLst/>
              <a:rect l="l" t="t" r="r" b="b"/>
              <a:pathLst>
                <a:path w="2625" h="551" extrusionOk="0">
                  <a:moveTo>
                    <a:pt x="375" y="1"/>
                  </a:moveTo>
                  <a:cubicBezTo>
                    <a:pt x="4" y="1"/>
                    <a:pt x="0" y="551"/>
                    <a:pt x="364" y="551"/>
                  </a:cubicBezTo>
                  <a:cubicBezTo>
                    <a:pt x="375" y="551"/>
                    <a:pt x="386" y="550"/>
                    <a:pt x="398" y="549"/>
                  </a:cubicBezTo>
                  <a:lnTo>
                    <a:pt x="2350" y="549"/>
                  </a:lnTo>
                  <a:cubicBezTo>
                    <a:pt x="2505" y="549"/>
                    <a:pt x="2624" y="430"/>
                    <a:pt x="2624" y="275"/>
                  </a:cubicBezTo>
                  <a:cubicBezTo>
                    <a:pt x="2624" y="204"/>
                    <a:pt x="2600" y="132"/>
                    <a:pt x="2553" y="85"/>
                  </a:cubicBezTo>
                  <a:cubicBezTo>
                    <a:pt x="2493" y="37"/>
                    <a:pt x="2434" y="1"/>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6976350" y="4265825"/>
              <a:ext cx="65625" cy="14050"/>
            </a:xfrm>
            <a:custGeom>
              <a:avLst/>
              <a:gdLst/>
              <a:ahLst/>
              <a:cxnLst/>
              <a:rect l="l" t="t" r="r" b="b"/>
              <a:pathLst>
                <a:path w="2625" h="562" extrusionOk="0">
                  <a:moveTo>
                    <a:pt x="375" y="0"/>
                  </a:moveTo>
                  <a:cubicBezTo>
                    <a:pt x="0" y="0"/>
                    <a:pt x="0" y="561"/>
                    <a:pt x="375" y="561"/>
                  </a:cubicBezTo>
                  <a:cubicBezTo>
                    <a:pt x="382" y="561"/>
                    <a:pt x="390" y="561"/>
                    <a:pt x="398" y="560"/>
                  </a:cubicBezTo>
                  <a:lnTo>
                    <a:pt x="2350" y="560"/>
                  </a:lnTo>
                  <a:cubicBezTo>
                    <a:pt x="2505" y="560"/>
                    <a:pt x="2624" y="429"/>
                    <a:pt x="2624" y="287"/>
                  </a:cubicBezTo>
                  <a:cubicBezTo>
                    <a:pt x="2624" y="215"/>
                    <a:pt x="2600" y="144"/>
                    <a:pt x="2553" y="96"/>
                  </a:cubicBezTo>
                  <a:cubicBezTo>
                    <a:pt x="2493" y="37"/>
                    <a:pt x="2434" y="13"/>
                    <a:pt x="2350" y="1"/>
                  </a:cubicBezTo>
                  <a:lnTo>
                    <a:pt x="398" y="1"/>
                  </a:lnTo>
                  <a:cubicBezTo>
                    <a:pt x="390" y="0"/>
                    <a:pt x="382" y="0"/>
                    <a:pt x="3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6976350" y="4204775"/>
              <a:ext cx="65625" cy="13775"/>
            </a:xfrm>
            <a:custGeom>
              <a:avLst/>
              <a:gdLst/>
              <a:ahLst/>
              <a:cxnLst/>
              <a:rect l="l" t="t" r="r" b="b"/>
              <a:pathLst>
                <a:path w="2625" h="551" extrusionOk="0">
                  <a:moveTo>
                    <a:pt x="364" y="1"/>
                  </a:moveTo>
                  <a:cubicBezTo>
                    <a:pt x="0" y="1"/>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6976350" y="4143450"/>
              <a:ext cx="68000" cy="13775"/>
            </a:xfrm>
            <a:custGeom>
              <a:avLst/>
              <a:gdLst/>
              <a:ahLst/>
              <a:cxnLst/>
              <a:rect l="l" t="t" r="r" b="b"/>
              <a:pathLst>
                <a:path w="2720" h="551" extrusionOk="0">
                  <a:moveTo>
                    <a:pt x="364" y="1"/>
                  </a:moveTo>
                  <a:cubicBezTo>
                    <a:pt x="0" y="1"/>
                    <a:pt x="4" y="551"/>
                    <a:pt x="375" y="551"/>
                  </a:cubicBezTo>
                  <a:cubicBezTo>
                    <a:pt x="382" y="551"/>
                    <a:pt x="390" y="550"/>
                    <a:pt x="398" y="550"/>
                  </a:cubicBezTo>
                  <a:lnTo>
                    <a:pt x="2350" y="550"/>
                  </a:lnTo>
                  <a:cubicBezTo>
                    <a:pt x="2600" y="538"/>
                    <a:pt x="2719" y="252"/>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6976350" y="4082150"/>
              <a:ext cx="65625" cy="13775"/>
            </a:xfrm>
            <a:custGeom>
              <a:avLst/>
              <a:gdLst/>
              <a:ahLst/>
              <a:cxnLst/>
              <a:rect l="l" t="t" r="r" b="b"/>
              <a:pathLst>
                <a:path w="2625" h="551" extrusionOk="0">
                  <a:moveTo>
                    <a:pt x="364" y="0"/>
                  </a:moveTo>
                  <a:cubicBezTo>
                    <a:pt x="0" y="0"/>
                    <a:pt x="4" y="550"/>
                    <a:pt x="375" y="550"/>
                  </a:cubicBezTo>
                  <a:cubicBezTo>
                    <a:pt x="382" y="550"/>
                    <a:pt x="390" y="550"/>
                    <a:pt x="398" y="549"/>
                  </a:cubicBezTo>
                  <a:lnTo>
                    <a:pt x="2350" y="549"/>
                  </a:lnTo>
                  <a:cubicBezTo>
                    <a:pt x="2505" y="549"/>
                    <a:pt x="2624" y="418"/>
                    <a:pt x="2624" y="276"/>
                  </a:cubicBezTo>
                  <a:cubicBezTo>
                    <a:pt x="2624" y="204"/>
                    <a:pt x="2600" y="133"/>
                    <a:pt x="2553" y="85"/>
                  </a:cubicBezTo>
                  <a:cubicBezTo>
                    <a:pt x="2493" y="25"/>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6976350" y="40208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6976350" y="3959225"/>
              <a:ext cx="65625" cy="14050"/>
            </a:xfrm>
            <a:custGeom>
              <a:avLst/>
              <a:gdLst/>
              <a:ahLst/>
              <a:cxnLst/>
              <a:rect l="l" t="t" r="r" b="b"/>
              <a:pathLst>
                <a:path w="2625" h="562" extrusionOk="0">
                  <a:moveTo>
                    <a:pt x="375" y="1"/>
                  </a:moveTo>
                  <a:cubicBezTo>
                    <a:pt x="0" y="1"/>
                    <a:pt x="0" y="562"/>
                    <a:pt x="375" y="562"/>
                  </a:cubicBezTo>
                  <a:cubicBezTo>
                    <a:pt x="382" y="562"/>
                    <a:pt x="390" y="561"/>
                    <a:pt x="398" y="561"/>
                  </a:cubicBezTo>
                  <a:lnTo>
                    <a:pt x="2350" y="561"/>
                  </a:lnTo>
                  <a:cubicBezTo>
                    <a:pt x="2505" y="561"/>
                    <a:pt x="2624" y="430"/>
                    <a:pt x="2624" y="287"/>
                  </a:cubicBezTo>
                  <a:cubicBezTo>
                    <a:pt x="2624" y="216"/>
                    <a:pt x="2600" y="144"/>
                    <a:pt x="2553" y="97"/>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6977650" y="3897925"/>
              <a:ext cx="66700" cy="14025"/>
            </a:xfrm>
            <a:custGeom>
              <a:avLst/>
              <a:gdLst/>
              <a:ahLst/>
              <a:cxnLst/>
              <a:rect l="l" t="t" r="r" b="b"/>
              <a:pathLst>
                <a:path w="2668" h="561" extrusionOk="0">
                  <a:moveTo>
                    <a:pt x="334" y="1"/>
                  </a:moveTo>
                  <a:cubicBezTo>
                    <a:pt x="0" y="36"/>
                    <a:pt x="0" y="536"/>
                    <a:pt x="334" y="560"/>
                  </a:cubicBezTo>
                  <a:lnTo>
                    <a:pt x="2298" y="560"/>
                  </a:lnTo>
                  <a:cubicBezTo>
                    <a:pt x="2548" y="548"/>
                    <a:pt x="2667" y="263"/>
                    <a:pt x="2501" y="96"/>
                  </a:cubicBezTo>
                  <a:cubicBezTo>
                    <a:pt x="2441" y="36"/>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6976350" y="3836850"/>
              <a:ext cx="68000" cy="13800"/>
            </a:xfrm>
            <a:custGeom>
              <a:avLst/>
              <a:gdLst/>
              <a:ahLst/>
              <a:cxnLst/>
              <a:rect l="l" t="t" r="r" b="b"/>
              <a:pathLst>
                <a:path w="2720" h="552" extrusionOk="0">
                  <a:moveTo>
                    <a:pt x="2378" y="1"/>
                  </a:moveTo>
                  <a:cubicBezTo>
                    <a:pt x="2369" y="1"/>
                    <a:pt x="2359" y="1"/>
                    <a:pt x="2350" y="3"/>
                  </a:cubicBezTo>
                  <a:lnTo>
                    <a:pt x="398" y="3"/>
                  </a:lnTo>
                  <a:cubicBezTo>
                    <a:pt x="386" y="2"/>
                    <a:pt x="375" y="1"/>
                    <a:pt x="364" y="1"/>
                  </a:cubicBezTo>
                  <a:cubicBezTo>
                    <a:pt x="0" y="1"/>
                    <a:pt x="4" y="551"/>
                    <a:pt x="375" y="551"/>
                  </a:cubicBezTo>
                  <a:cubicBezTo>
                    <a:pt x="382" y="551"/>
                    <a:pt x="390" y="551"/>
                    <a:pt x="398" y="551"/>
                  </a:cubicBezTo>
                  <a:lnTo>
                    <a:pt x="2350" y="551"/>
                  </a:lnTo>
                  <a:cubicBezTo>
                    <a:pt x="2600" y="539"/>
                    <a:pt x="2719" y="253"/>
                    <a:pt x="2553" y="86"/>
                  </a:cubicBezTo>
                  <a:cubicBezTo>
                    <a:pt x="2501" y="34"/>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2"/>
            <p:cNvSpPr/>
            <p:nvPr/>
          </p:nvSpPr>
          <p:spPr>
            <a:xfrm>
              <a:off x="6976350" y="3775525"/>
              <a:ext cx="68000" cy="13800"/>
            </a:xfrm>
            <a:custGeom>
              <a:avLst/>
              <a:gdLst/>
              <a:ahLst/>
              <a:cxnLst/>
              <a:rect l="l" t="t" r="r" b="b"/>
              <a:pathLst>
                <a:path w="2720" h="552" extrusionOk="0">
                  <a:moveTo>
                    <a:pt x="2378" y="1"/>
                  </a:moveTo>
                  <a:cubicBezTo>
                    <a:pt x="2369" y="1"/>
                    <a:pt x="2359" y="2"/>
                    <a:pt x="2350" y="3"/>
                  </a:cubicBezTo>
                  <a:lnTo>
                    <a:pt x="398" y="3"/>
                  </a:lnTo>
                  <a:cubicBezTo>
                    <a:pt x="386" y="2"/>
                    <a:pt x="375" y="2"/>
                    <a:pt x="364" y="2"/>
                  </a:cubicBezTo>
                  <a:cubicBezTo>
                    <a:pt x="0" y="2"/>
                    <a:pt x="4" y="552"/>
                    <a:pt x="375" y="552"/>
                  </a:cubicBezTo>
                  <a:cubicBezTo>
                    <a:pt x="382" y="552"/>
                    <a:pt x="390" y="551"/>
                    <a:pt x="398" y="551"/>
                  </a:cubicBezTo>
                  <a:lnTo>
                    <a:pt x="2350" y="551"/>
                  </a:lnTo>
                  <a:cubicBezTo>
                    <a:pt x="2600" y="539"/>
                    <a:pt x="2719" y="253"/>
                    <a:pt x="2553" y="87"/>
                  </a:cubicBezTo>
                  <a:cubicBezTo>
                    <a:pt x="2501" y="35"/>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2"/>
            <p:cNvSpPr/>
            <p:nvPr/>
          </p:nvSpPr>
          <p:spPr>
            <a:xfrm>
              <a:off x="6976350" y="3714225"/>
              <a:ext cx="65625" cy="13775"/>
            </a:xfrm>
            <a:custGeom>
              <a:avLst/>
              <a:gdLst/>
              <a:ahLst/>
              <a:cxnLst/>
              <a:rect l="l" t="t" r="r" b="b"/>
              <a:pathLst>
                <a:path w="2625" h="551" extrusionOk="0">
                  <a:moveTo>
                    <a:pt x="2381" y="0"/>
                  </a:moveTo>
                  <a:cubicBezTo>
                    <a:pt x="2371" y="0"/>
                    <a:pt x="2361" y="1"/>
                    <a:pt x="2350" y="3"/>
                  </a:cubicBezTo>
                  <a:lnTo>
                    <a:pt x="398" y="3"/>
                  </a:lnTo>
                  <a:cubicBezTo>
                    <a:pt x="386" y="2"/>
                    <a:pt x="375" y="1"/>
                    <a:pt x="364" y="1"/>
                  </a:cubicBezTo>
                  <a:cubicBezTo>
                    <a:pt x="0" y="1"/>
                    <a:pt x="4" y="551"/>
                    <a:pt x="375" y="551"/>
                  </a:cubicBezTo>
                  <a:cubicBezTo>
                    <a:pt x="382" y="551"/>
                    <a:pt x="390" y="551"/>
                    <a:pt x="398" y="550"/>
                  </a:cubicBezTo>
                  <a:lnTo>
                    <a:pt x="2350" y="550"/>
                  </a:lnTo>
                  <a:cubicBezTo>
                    <a:pt x="2505" y="550"/>
                    <a:pt x="2624" y="419"/>
                    <a:pt x="2624" y="276"/>
                  </a:cubicBezTo>
                  <a:cubicBezTo>
                    <a:pt x="2624" y="205"/>
                    <a:pt x="2600" y="134"/>
                    <a:pt x="2553" y="86"/>
                  </a:cubicBezTo>
                  <a:cubicBezTo>
                    <a:pt x="2501" y="34"/>
                    <a:pt x="2449" y="0"/>
                    <a:pt x="238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2"/>
            <p:cNvSpPr/>
            <p:nvPr/>
          </p:nvSpPr>
          <p:spPr>
            <a:xfrm>
              <a:off x="6976350" y="36529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192"/>
                    <a:pt x="2600" y="133"/>
                    <a:pt x="2553" y="73"/>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2"/>
            <p:cNvSpPr/>
            <p:nvPr/>
          </p:nvSpPr>
          <p:spPr>
            <a:xfrm>
              <a:off x="6977050" y="3591650"/>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3"/>
                    <a:pt x="2572" y="131"/>
                    <a:pt x="2525" y="84"/>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2"/>
            <p:cNvSpPr/>
            <p:nvPr/>
          </p:nvSpPr>
          <p:spPr>
            <a:xfrm>
              <a:off x="6976350" y="3530000"/>
              <a:ext cx="65625" cy="14050"/>
            </a:xfrm>
            <a:custGeom>
              <a:avLst/>
              <a:gdLst/>
              <a:ahLst/>
              <a:cxnLst/>
              <a:rect l="l" t="t" r="r" b="b"/>
              <a:pathLst>
                <a:path w="2625" h="562" extrusionOk="0">
                  <a:moveTo>
                    <a:pt x="375" y="1"/>
                  </a:moveTo>
                  <a:cubicBezTo>
                    <a:pt x="0" y="1"/>
                    <a:pt x="0" y="562"/>
                    <a:pt x="375" y="562"/>
                  </a:cubicBezTo>
                  <a:cubicBezTo>
                    <a:pt x="382" y="562"/>
                    <a:pt x="390" y="562"/>
                    <a:pt x="398" y="561"/>
                  </a:cubicBezTo>
                  <a:lnTo>
                    <a:pt x="2350" y="561"/>
                  </a:lnTo>
                  <a:cubicBezTo>
                    <a:pt x="2505" y="561"/>
                    <a:pt x="2624" y="430"/>
                    <a:pt x="2624" y="287"/>
                  </a:cubicBezTo>
                  <a:cubicBezTo>
                    <a:pt x="2624" y="216"/>
                    <a:pt x="2600" y="144"/>
                    <a:pt x="2553" y="97"/>
                  </a:cubicBezTo>
                  <a:cubicBezTo>
                    <a:pt x="2493" y="37"/>
                    <a:pt x="2434" y="14"/>
                    <a:pt x="2350" y="2"/>
                  </a:cubicBezTo>
                  <a:lnTo>
                    <a:pt x="398" y="2"/>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2"/>
            <p:cNvSpPr/>
            <p:nvPr/>
          </p:nvSpPr>
          <p:spPr>
            <a:xfrm>
              <a:off x="6976350" y="346897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2"/>
            <p:cNvSpPr/>
            <p:nvPr/>
          </p:nvSpPr>
          <p:spPr>
            <a:xfrm>
              <a:off x="6976350" y="3407650"/>
              <a:ext cx="65625" cy="13775"/>
            </a:xfrm>
            <a:custGeom>
              <a:avLst/>
              <a:gdLst/>
              <a:ahLst/>
              <a:cxnLst/>
              <a:rect l="l" t="t" r="r" b="b"/>
              <a:pathLst>
                <a:path w="2625" h="551" extrusionOk="0">
                  <a:moveTo>
                    <a:pt x="364" y="1"/>
                  </a:moveTo>
                  <a:cubicBezTo>
                    <a:pt x="0" y="1"/>
                    <a:pt x="4" y="551"/>
                    <a:pt x="375" y="551"/>
                  </a:cubicBezTo>
                  <a:cubicBezTo>
                    <a:pt x="382" y="551"/>
                    <a:pt x="390" y="550"/>
                    <a:pt x="398" y="550"/>
                  </a:cubicBezTo>
                  <a:lnTo>
                    <a:pt x="2350" y="550"/>
                  </a:lnTo>
                  <a:cubicBezTo>
                    <a:pt x="2505" y="550"/>
                    <a:pt x="2624" y="419"/>
                    <a:pt x="2624" y="276"/>
                  </a:cubicBezTo>
                  <a:cubicBezTo>
                    <a:pt x="2624" y="205"/>
                    <a:pt x="2600" y="13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2"/>
            <p:cNvSpPr/>
            <p:nvPr/>
          </p:nvSpPr>
          <p:spPr>
            <a:xfrm>
              <a:off x="6976350" y="3346325"/>
              <a:ext cx="68000" cy="13775"/>
            </a:xfrm>
            <a:custGeom>
              <a:avLst/>
              <a:gdLst/>
              <a:ahLst/>
              <a:cxnLst/>
              <a:rect l="l" t="t" r="r" b="b"/>
              <a:pathLst>
                <a:path w="2720" h="551" extrusionOk="0">
                  <a:moveTo>
                    <a:pt x="364" y="1"/>
                  </a:moveTo>
                  <a:cubicBezTo>
                    <a:pt x="0" y="1"/>
                    <a:pt x="4" y="551"/>
                    <a:pt x="375" y="551"/>
                  </a:cubicBezTo>
                  <a:cubicBezTo>
                    <a:pt x="382" y="551"/>
                    <a:pt x="390" y="551"/>
                    <a:pt x="398" y="550"/>
                  </a:cubicBezTo>
                  <a:lnTo>
                    <a:pt x="2350" y="550"/>
                  </a:lnTo>
                  <a:cubicBezTo>
                    <a:pt x="2600" y="538"/>
                    <a:pt x="2719" y="25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2"/>
            <p:cNvSpPr/>
            <p:nvPr/>
          </p:nvSpPr>
          <p:spPr>
            <a:xfrm>
              <a:off x="6977650" y="3284750"/>
              <a:ext cx="66700" cy="14025"/>
            </a:xfrm>
            <a:custGeom>
              <a:avLst/>
              <a:gdLst/>
              <a:ahLst/>
              <a:cxnLst/>
              <a:rect l="l" t="t" r="r" b="b"/>
              <a:pathLst>
                <a:path w="2668" h="561" extrusionOk="0">
                  <a:moveTo>
                    <a:pt x="334" y="1"/>
                  </a:moveTo>
                  <a:cubicBezTo>
                    <a:pt x="0" y="37"/>
                    <a:pt x="0" y="537"/>
                    <a:pt x="334" y="560"/>
                  </a:cubicBezTo>
                  <a:lnTo>
                    <a:pt x="2298" y="560"/>
                  </a:lnTo>
                  <a:cubicBezTo>
                    <a:pt x="2548" y="549"/>
                    <a:pt x="2667" y="263"/>
                    <a:pt x="2501" y="96"/>
                  </a:cubicBezTo>
                  <a:cubicBezTo>
                    <a:pt x="2441" y="37"/>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2"/>
            <p:cNvSpPr/>
            <p:nvPr/>
          </p:nvSpPr>
          <p:spPr>
            <a:xfrm>
              <a:off x="6976350" y="3223425"/>
              <a:ext cx="68000" cy="14050"/>
            </a:xfrm>
            <a:custGeom>
              <a:avLst/>
              <a:gdLst/>
              <a:ahLst/>
              <a:cxnLst/>
              <a:rect l="l" t="t" r="r" b="b"/>
              <a:pathLst>
                <a:path w="2720" h="562" extrusionOk="0">
                  <a:moveTo>
                    <a:pt x="375" y="1"/>
                  </a:moveTo>
                  <a:cubicBezTo>
                    <a:pt x="0" y="1"/>
                    <a:pt x="0" y="561"/>
                    <a:pt x="375" y="561"/>
                  </a:cubicBezTo>
                  <a:cubicBezTo>
                    <a:pt x="382" y="561"/>
                    <a:pt x="390" y="561"/>
                    <a:pt x="398" y="561"/>
                  </a:cubicBezTo>
                  <a:lnTo>
                    <a:pt x="2350" y="561"/>
                  </a:lnTo>
                  <a:cubicBezTo>
                    <a:pt x="2600" y="549"/>
                    <a:pt x="2719" y="263"/>
                    <a:pt x="2553" y="96"/>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 name="Google Shape;661;p32"/>
          <p:cNvGrpSpPr/>
          <p:nvPr/>
        </p:nvGrpSpPr>
        <p:grpSpPr>
          <a:xfrm rot="3091077">
            <a:off x="4021550" y="15876"/>
            <a:ext cx="2564825" cy="1864088"/>
            <a:chOff x="7365331" y="3876744"/>
            <a:chExt cx="752588" cy="546995"/>
          </a:xfrm>
        </p:grpSpPr>
        <p:sp>
          <p:nvSpPr>
            <p:cNvPr id="662" name="Google Shape;662;p32"/>
            <p:cNvSpPr/>
            <p:nvPr/>
          </p:nvSpPr>
          <p:spPr>
            <a:xfrm>
              <a:off x="7365331" y="3876744"/>
              <a:ext cx="555487" cy="388974"/>
            </a:xfrm>
            <a:custGeom>
              <a:avLst/>
              <a:gdLst/>
              <a:ahLst/>
              <a:cxnLst/>
              <a:rect l="l" t="t" r="r" b="b"/>
              <a:pathLst>
                <a:path w="38791" h="27163" extrusionOk="0">
                  <a:moveTo>
                    <a:pt x="996" y="1"/>
                  </a:moveTo>
                  <a:cubicBezTo>
                    <a:pt x="847" y="1"/>
                    <a:pt x="744" y="36"/>
                    <a:pt x="691" y="110"/>
                  </a:cubicBezTo>
                  <a:cubicBezTo>
                    <a:pt x="0" y="1062"/>
                    <a:pt x="7823" y="7849"/>
                    <a:pt x="18157" y="15290"/>
                  </a:cubicBezTo>
                  <a:cubicBezTo>
                    <a:pt x="27688" y="22153"/>
                    <a:pt x="36024" y="27162"/>
                    <a:pt x="37795" y="27162"/>
                  </a:cubicBezTo>
                  <a:cubicBezTo>
                    <a:pt x="37945" y="27162"/>
                    <a:pt x="38047" y="27127"/>
                    <a:pt x="38100" y="27054"/>
                  </a:cubicBezTo>
                  <a:cubicBezTo>
                    <a:pt x="38791" y="26101"/>
                    <a:pt x="30956" y="19303"/>
                    <a:pt x="20634" y="11861"/>
                  </a:cubicBezTo>
                  <a:cubicBezTo>
                    <a:pt x="11104" y="5000"/>
                    <a:pt x="2770"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2"/>
            <p:cNvSpPr/>
            <p:nvPr/>
          </p:nvSpPr>
          <p:spPr>
            <a:xfrm>
              <a:off x="7867948" y="4226639"/>
              <a:ext cx="58154" cy="50306"/>
            </a:xfrm>
            <a:custGeom>
              <a:avLst/>
              <a:gdLst/>
              <a:ahLst/>
              <a:cxnLst/>
              <a:rect l="l" t="t" r="r" b="b"/>
              <a:pathLst>
                <a:path w="4061" h="3513" extrusionOk="0">
                  <a:moveTo>
                    <a:pt x="1239" y="0"/>
                  </a:moveTo>
                  <a:lnTo>
                    <a:pt x="620" y="893"/>
                  </a:lnTo>
                  <a:lnTo>
                    <a:pt x="1" y="1786"/>
                  </a:lnTo>
                  <a:lnTo>
                    <a:pt x="3442" y="3512"/>
                  </a:lnTo>
                  <a:lnTo>
                    <a:pt x="3751" y="3060"/>
                  </a:lnTo>
                  <a:lnTo>
                    <a:pt x="4061" y="2620"/>
                  </a:lnTo>
                  <a:lnTo>
                    <a:pt x="1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2"/>
            <p:cNvSpPr/>
            <p:nvPr/>
          </p:nvSpPr>
          <p:spPr>
            <a:xfrm>
              <a:off x="7914675" y="4262353"/>
              <a:ext cx="186017" cy="150131"/>
            </a:xfrm>
            <a:custGeom>
              <a:avLst/>
              <a:gdLst/>
              <a:ahLst/>
              <a:cxnLst/>
              <a:rect l="l" t="t" r="r" b="b"/>
              <a:pathLst>
                <a:path w="12990" h="10484" extrusionOk="0">
                  <a:moveTo>
                    <a:pt x="2415" y="0"/>
                  </a:moveTo>
                  <a:cubicBezTo>
                    <a:pt x="1470" y="0"/>
                    <a:pt x="798" y="126"/>
                    <a:pt x="798" y="126"/>
                  </a:cubicBezTo>
                  <a:lnTo>
                    <a:pt x="179" y="1018"/>
                  </a:lnTo>
                  <a:cubicBezTo>
                    <a:pt x="179" y="1018"/>
                    <a:pt x="0" y="3650"/>
                    <a:pt x="2643" y="5888"/>
                  </a:cubicBezTo>
                  <a:cubicBezTo>
                    <a:pt x="5286" y="8126"/>
                    <a:pt x="12990" y="10484"/>
                    <a:pt x="12990" y="10484"/>
                  </a:cubicBezTo>
                  <a:cubicBezTo>
                    <a:pt x="12990" y="10484"/>
                    <a:pt x="9597" y="5864"/>
                    <a:pt x="7751" y="2519"/>
                  </a:cubicBezTo>
                  <a:cubicBezTo>
                    <a:pt x="6575" y="387"/>
                    <a:pt x="4075" y="0"/>
                    <a:pt x="2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2"/>
            <p:cNvSpPr/>
            <p:nvPr/>
          </p:nvSpPr>
          <p:spPr>
            <a:xfrm>
              <a:off x="8011979" y="4321609"/>
              <a:ext cx="105939" cy="102130"/>
            </a:xfrm>
            <a:custGeom>
              <a:avLst/>
              <a:gdLst/>
              <a:ahLst/>
              <a:cxnLst/>
              <a:rect l="l" t="t" r="r" b="b"/>
              <a:pathLst>
                <a:path w="7398" h="7132" extrusionOk="0">
                  <a:moveTo>
                    <a:pt x="1934" y="0"/>
                  </a:moveTo>
                  <a:cubicBezTo>
                    <a:pt x="1765" y="0"/>
                    <a:pt x="1607" y="88"/>
                    <a:pt x="1516" y="357"/>
                  </a:cubicBezTo>
                  <a:cubicBezTo>
                    <a:pt x="1277" y="1074"/>
                    <a:pt x="3335" y="3255"/>
                    <a:pt x="2390" y="3255"/>
                  </a:cubicBezTo>
                  <a:cubicBezTo>
                    <a:pt x="2299" y="3255"/>
                    <a:pt x="2180" y="3235"/>
                    <a:pt x="2028" y="3191"/>
                  </a:cubicBezTo>
                  <a:cubicBezTo>
                    <a:pt x="1606" y="3069"/>
                    <a:pt x="1264" y="3015"/>
                    <a:pt x="993" y="3015"/>
                  </a:cubicBezTo>
                  <a:cubicBezTo>
                    <a:pt x="149" y="3015"/>
                    <a:pt x="1" y="3542"/>
                    <a:pt x="289" y="4191"/>
                  </a:cubicBezTo>
                  <a:cubicBezTo>
                    <a:pt x="682" y="5048"/>
                    <a:pt x="7397" y="7132"/>
                    <a:pt x="7397" y="7132"/>
                  </a:cubicBezTo>
                  <a:lnTo>
                    <a:pt x="2599" y="309"/>
                  </a:lnTo>
                  <a:cubicBezTo>
                    <a:pt x="2599" y="309"/>
                    <a:pt x="2249" y="0"/>
                    <a:pt x="19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 name="Google Shape;666;p32"/>
          <p:cNvGrpSpPr/>
          <p:nvPr/>
        </p:nvGrpSpPr>
        <p:grpSpPr>
          <a:xfrm rot="-5611341">
            <a:off x="2697215" y="371382"/>
            <a:ext cx="3122058" cy="641906"/>
            <a:chOff x="4341300" y="4367325"/>
            <a:chExt cx="1511525" cy="310775"/>
          </a:xfrm>
        </p:grpSpPr>
        <p:sp>
          <p:nvSpPr>
            <p:cNvPr id="667" name="Google Shape;667;p32"/>
            <p:cNvSpPr/>
            <p:nvPr/>
          </p:nvSpPr>
          <p:spPr>
            <a:xfrm>
              <a:off x="4341300" y="4473600"/>
              <a:ext cx="118800" cy="96450"/>
            </a:xfrm>
            <a:custGeom>
              <a:avLst/>
              <a:gdLst/>
              <a:ahLst/>
              <a:cxnLst/>
              <a:rect l="l" t="t" r="r" b="b"/>
              <a:pathLst>
                <a:path w="4752" h="3858" extrusionOk="0">
                  <a:moveTo>
                    <a:pt x="4751" y="0"/>
                  </a:moveTo>
                  <a:lnTo>
                    <a:pt x="1096" y="893"/>
                  </a:lnTo>
                  <a:cubicBezTo>
                    <a:pt x="1" y="1155"/>
                    <a:pt x="1" y="2703"/>
                    <a:pt x="1096" y="2965"/>
                  </a:cubicBezTo>
                  <a:lnTo>
                    <a:pt x="4751" y="3858"/>
                  </a:lnTo>
                  <a:lnTo>
                    <a:pt x="47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2"/>
            <p:cNvSpPr/>
            <p:nvPr/>
          </p:nvSpPr>
          <p:spPr>
            <a:xfrm>
              <a:off x="4547575" y="4395325"/>
              <a:ext cx="141125" cy="254500"/>
            </a:xfrm>
            <a:custGeom>
              <a:avLst/>
              <a:gdLst/>
              <a:ahLst/>
              <a:cxnLst/>
              <a:rect l="l" t="t" r="r" b="b"/>
              <a:pathLst>
                <a:path w="5645" h="10180" extrusionOk="0">
                  <a:moveTo>
                    <a:pt x="2501" y="0"/>
                  </a:moveTo>
                  <a:cubicBezTo>
                    <a:pt x="1120" y="0"/>
                    <a:pt x="1" y="1119"/>
                    <a:pt x="1" y="2500"/>
                  </a:cubicBezTo>
                  <a:lnTo>
                    <a:pt x="1" y="7680"/>
                  </a:lnTo>
                  <a:cubicBezTo>
                    <a:pt x="1" y="9061"/>
                    <a:pt x="1120" y="10180"/>
                    <a:pt x="2501" y="10180"/>
                  </a:cubicBezTo>
                  <a:lnTo>
                    <a:pt x="5644" y="10180"/>
                  </a:lnTo>
                  <a:lnTo>
                    <a:pt x="564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2"/>
            <p:cNvSpPr/>
            <p:nvPr/>
          </p:nvSpPr>
          <p:spPr>
            <a:xfrm>
              <a:off x="4438350" y="4442650"/>
              <a:ext cx="109250" cy="159550"/>
            </a:xfrm>
            <a:custGeom>
              <a:avLst/>
              <a:gdLst/>
              <a:ahLst/>
              <a:cxnLst/>
              <a:rect l="l" t="t" r="r" b="b"/>
              <a:pathLst>
                <a:path w="4370" h="6382" extrusionOk="0">
                  <a:moveTo>
                    <a:pt x="2917" y="0"/>
                  </a:moveTo>
                  <a:cubicBezTo>
                    <a:pt x="1310" y="0"/>
                    <a:pt x="0" y="1310"/>
                    <a:pt x="0" y="2929"/>
                  </a:cubicBezTo>
                  <a:lnTo>
                    <a:pt x="0" y="3465"/>
                  </a:lnTo>
                  <a:cubicBezTo>
                    <a:pt x="0" y="5084"/>
                    <a:pt x="1310" y="6382"/>
                    <a:pt x="2917" y="6382"/>
                  </a:cubicBezTo>
                  <a:lnTo>
                    <a:pt x="4370" y="6382"/>
                  </a:lnTo>
                  <a:lnTo>
                    <a:pt x="437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2"/>
            <p:cNvSpPr/>
            <p:nvPr/>
          </p:nvSpPr>
          <p:spPr>
            <a:xfrm>
              <a:off x="4544300" y="4439800"/>
              <a:ext cx="6875" cy="165975"/>
            </a:xfrm>
            <a:custGeom>
              <a:avLst/>
              <a:gdLst/>
              <a:ahLst/>
              <a:cxnLst/>
              <a:rect l="l" t="t" r="r" b="b"/>
              <a:pathLst>
                <a:path w="275" h="6639" extrusionOk="0">
                  <a:moveTo>
                    <a:pt x="133" y="1"/>
                  </a:moveTo>
                  <a:cubicBezTo>
                    <a:pt x="69" y="1"/>
                    <a:pt x="7" y="43"/>
                    <a:pt x="1" y="126"/>
                  </a:cubicBezTo>
                  <a:lnTo>
                    <a:pt x="1" y="6496"/>
                  </a:lnTo>
                  <a:cubicBezTo>
                    <a:pt x="1" y="6579"/>
                    <a:pt x="60" y="6639"/>
                    <a:pt x="132" y="6639"/>
                  </a:cubicBezTo>
                  <a:cubicBezTo>
                    <a:pt x="167" y="6639"/>
                    <a:pt x="191" y="6627"/>
                    <a:pt x="215" y="6615"/>
                  </a:cubicBezTo>
                  <a:cubicBezTo>
                    <a:pt x="251" y="6579"/>
                    <a:pt x="275" y="6543"/>
                    <a:pt x="275" y="6496"/>
                  </a:cubicBezTo>
                  <a:lnTo>
                    <a:pt x="275" y="126"/>
                  </a:lnTo>
                  <a:cubicBezTo>
                    <a:pt x="263" y="43"/>
                    <a:pt x="197" y="1"/>
                    <a:pt x="13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2"/>
            <p:cNvSpPr/>
            <p:nvPr/>
          </p:nvSpPr>
          <p:spPr>
            <a:xfrm>
              <a:off x="4664550" y="4367325"/>
              <a:ext cx="1188275" cy="310775"/>
            </a:xfrm>
            <a:custGeom>
              <a:avLst/>
              <a:gdLst/>
              <a:ahLst/>
              <a:cxnLst/>
              <a:rect l="l" t="t" r="r" b="b"/>
              <a:pathLst>
                <a:path w="47531" h="12431" extrusionOk="0">
                  <a:moveTo>
                    <a:pt x="2311" y="1"/>
                  </a:moveTo>
                  <a:cubicBezTo>
                    <a:pt x="1037" y="1"/>
                    <a:pt x="1" y="1037"/>
                    <a:pt x="1" y="2323"/>
                  </a:cubicBezTo>
                  <a:lnTo>
                    <a:pt x="1" y="10121"/>
                  </a:lnTo>
                  <a:cubicBezTo>
                    <a:pt x="1" y="11395"/>
                    <a:pt x="1037" y="12431"/>
                    <a:pt x="2311" y="12431"/>
                  </a:cubicBezTo>
                  <a:lnTo>
                    <a:pt x="45209" y="12431"/>
                  </a:lnTo>
                  <a:cubicBezTo>
                    <a:pt x="46495" y="12431"/>
                    <a:pt x="47531" y="11395"/>
                    <a:pt x="47531" y="10121"/>
                  </a:cubicBezTo>
                  <a:lnTo>
                    <a:pt x="47531" y="2323"/>
                  </a:lnTo>
                  <a:cubicBezTo>
                    <a:pt x="47531" y="1037"/>
                    <a:pt x="46483" y="1"/>
                    <a:pt x="45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2"/>
            <p:cNvSpPr/>
            <p:nvPr/>
          </p:nvSpPr>
          <p:spPr>
            <a:xfrm>
              <a:off x="5734925" y="4367325"/>
              <a:ext cx="46175" cy="310775"/>
            </a:xfrm>
            <a:custGeom>
              <a:avLst/>
              <a:gdLst/>
              <a:ahLst/>
              <a:cxnLst/>
              <a:rect l="l" t="t" r="r" b="b"/>
              <a:pathLst>
                <a:path w="1847" h="12431" extrusionOk="0">
                  <a:moveTo>
                    <a:pt x="1" y="1"/>
                  </a:moveTo>
                  <a:lnTo>
                    <a:pt x="1"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2"/>
            <p:cNvSpPr/>
            <p:nvPr/>
          </p:nvSpPr>
          <p:spPr>
            <a:xfrm>
              <a:off x="4740175" y="4367325"/>
              <a:ext cx="46150" cy="310775"/>
            </a:xfrm>
            <a:custGeom>
              <a:avLst/>
              <a:gdLst/>
              <a:ahLst/>
              <a:cxnLst/>
              <a:rect l="l" t="t" r="r" b="b"/>
              <a:pathLst>
                <a:path w="1846" h="12431" extrusionOk="0">
                  <a:moveTo>
                    <a:pt x="0" y="1"/>
                  </a:moveTo>
                  <a:lnTo>
                    <a:pt x="0"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055"/>
        <p:cNvGrpSpPr/>
        <p:nvPr/>
      </p:nvGrpSpPr>
      <p:grpSpPr>
        <a:xfrm>
          <a:off x="0" y="0"/>
          <a:ext cx="0" cy="0"/>
          <a:chOff x="0" y="0"/>
          <a:chExt cx="0" cy="0"/>
        </a:xfrm>
      </p:grpSpPr>
      <p:sp>
        <p:nvSpPr>
          <p:cNvPr id="19056" name="Google Shape;19056;p8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9057" name="Google Shape;19057;p80"/>
          <p:cNvGrpSpPr/>
          <p:nvPr/>
        </p:nvGrpSpPr>
        <p:grpSpPr>
          <a:xfrm>
            <a:off x="1807567" y="3398339"/>
            <a:ext cx="363604" cy="278156"/>
            <a:chOff x="1807567" y="3398339"/>
            <a:chExt cx="363604" cy="278156"/>
          </a:xfrm>
        </p:grpSpPr>
        <p:sp>
          <p:nvSpPr>
            <p:cNvPr id="19058" name="Google Shape;19058;p80"/>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80"/>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80"/>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80"/>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80"/>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80"/>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80"/>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80"/>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80"/>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80"/>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80"/>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80"/>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80"/>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80"/>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80"/>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80"/>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80"/>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80"/>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80"/>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80"/>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80"/>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80"/>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80"/>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80"/>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80"/>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80"/>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80"/>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80"/>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80"/>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80"/>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80"/>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9" name="Google Shape;19089;p80"/>
          <p:cNvGrpSpPr/>
          <p:nvPr/>
        </p:nvGrpSpPr>
        <p:grpSpPr>
          <a:xfrm>
            <a:off x="2273251" y="3385065"/>
            <a:ext cx="363760" cy="304600"/>
            <a:chOff x="2273251" y="3385065"/>
            <a:chExt cx="363760" cy="304600"/>
          </a:xfrm>
        </p:grpSpPr>
        <p:sp>
          <p:nvSpPr>
            <p:cNvPr id="19090" name="Google Shape;19090;p80"/>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80"/>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80"/>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80"/>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80"/>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80"/>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80"/>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80"/>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80"/>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80"/>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80"/>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80"/>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80"/>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80"/>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80"/>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80"/>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80"/>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80"/>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80"/>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80"/>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80"/>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80"/>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80"/>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80"/>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80"/>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80"/>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80"/>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80"/>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80"/>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80"/>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80"/>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80"/>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80"/>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80"/>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80"/>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80"/>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80"/>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80"/>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80"/>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80"/>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80"/>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80"/>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80"/>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80"/>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80"/>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80"/>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80"/>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80"/>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80"/>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80"/>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80"/>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80"/>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80"/>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80"/>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80"/>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80"/>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80"/>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80"/>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80"/>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80"/>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80"/>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80"/>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80"/>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80"/>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80"/>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80"/>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80"/>
            <p:cNvSpPr/>
            <p:nvPr/>
          </p:nvSpPr>
          <p:spPr>
            <a:xfrm>
              <a:off x="2572437"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80"/>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80"/>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80"/>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80"/>
            <p:cNvSpPr/>
            <p:nvPr/>
          </p:nvSpPr>
          <p:spPr>
            <a:xfrm>
              <a:off x="2572437"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80"/>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80"/>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80"/>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80"/>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5" name="Google Shape;19165;p80"/>
          <p:cNvGrpSpPr/>
          <p:nvPr/>
        </p:nvGrpSpPr>
        <p:grpSpPr>
          <a:xfrm>
            <a:off x="2738545" y="3367028"/>
            <a:ext cx="363500" cy="340674"/>
            <a:chOff x="2738545" y="3367028"/>
            <a:chExt cx="363500" cy="340674"/>
          </a:xfrm>
        </p:grpSpPr>
        <p:sp>
          <p:nvSpPr>
            <p:cNvPr id="19166" name="Google Shape;19166;p80"/>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80"/>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80"/>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80"/>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80"/>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80"/>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80"/>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80"/>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80"/>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80"/>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80"/>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80"/>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80"/>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80"/>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80"/>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80"/>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2" name="Google Shape;19182;p80"/>
          <p:cNvGrpSpPr/>
          <p:nvPr/>
        </p:nvGrpSpPr>
        <p:grpSpPr>
          <a:xfrm>
            <a:off x="3669445" y="3378376"/>
            <a:ext cx="363474" cy="317978"/>
            <a:chOff x="3669445" y="3378376"/>
            <a:chExt cx="363474" cy="317978"/>
          </a:xfrm>
        </p:grpSpPr>
        <p:sp>
          <p:nvSpPr>
            <p:cNvPr id="19183" name="Google Shape;19183;p80"/>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80"/>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80"/>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80"/>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80"/>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80"/>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80"/>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80"/>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80"/>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80"/>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80"/>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80"/>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80"/>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80"/>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80"/>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80"/>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80"/>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80"/>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80"/>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80"/>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80"/>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80"/>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80"/>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80"/>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80"/>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8" name="Google Shape;19208;p80"/>
          <p:cNvGrpSpPr/>
          <p:nvPr/>
        </p:nvGrpSpPr>
        <p:grpSpPr>
          <a:xfrm>
            <a:off x="1835495" y="1506921"/>
            <a:ext cx="356629" cy="356525"/>
            <a:chOff x="1835495" y="1506921"/>
            <a:chExt cx="356629" cy="356525"/>
          </a:xfrm>
        </p:grpSpPr>
        <p:sp>
          <p:nvSpPr>
            <p:cNvPr id="19209" name="Google Shape;19209;p80"/>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80"/>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80"/>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80"/>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80"/>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80"/>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80"/>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80"/>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80"/>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80"/>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80"/>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80"/>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80"/>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80"/>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3" name="Google Shape;19223;p80"/>
          <p:cNvGrpSpPr/>
          <p:nvPr/>
        </p:nvGrpSpPr>
        <p:grpSpPr>
          <a:xfrm>
            <a:off x="4187027" y="1499946"/>
            <a:ext cx="375941" cy="363500"/>
            <a:chOff x="4187027" y="1499946"/>
            <a:chExt cx="375941" cy="363500"/>
          </a:xfrm>
        </p:grpSpPr>
        <p:sp>
          <p:nvSpPr>
            <p:cNvPr id="19224" name="Google Shape;19224;p80"/>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80"/>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80"/>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80"/>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80"/>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80"/>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80"/>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80"/>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80"/>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80"/>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80"/>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80"/>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80"/>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80"/>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80"/>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80"/>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80"/>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1" name="Google Shape;19241;p80"/>
          <p:cNvGrpSpPr/>
          <p:nvPr/>
        </p:nvGrpSpPr>
        <p:grpSpPr>
          <a:xfrm>
            <a:off x="2300528" y="1508404"/>
            <a:ext cx="362771" cy="355223"/>
            <a:chOff x="2300528" y="1508404"/>
            <a:chExt cx="362771" cy="355223"/>
          </a:xfrm>
        </p:grpSpPr>
        <p:sp>
          <p:nvSpPr>
            <p:cNvPr id="19242" name="Google Shape;19242;p80"/>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80"/>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80"/>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80"/>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80"/>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80"/>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80"/>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80"/>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80"/>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80"/>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80"/>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80"/>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80"/>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80"/>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80"/>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80"/>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80"/>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80"/>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80"/>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80"/>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2" name="Google Shape;19262;p80"/>
          <p:cNvGrpSpPr/>
          <p:nvPr/>
        </p:nvGrpSpPr>
        <p:grpSpPr>
          <a:xfrm>
            <a:off x="880806" y="1528081"/>
            <a:ext cx="376956" cy="335651"/>
            <a:chOff x="880806" y="1528081"/>
            <a:chExt cx="376956" cy="335651"/>
          </a:xfrm>
        </p:grpSpPr>
        <p:sp>
          <p:nvSpPr>
            <p:cNvPr id="19263" name="Google Shape;19263;p80"/>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80"/>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80"/>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80"/>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80"/>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80"/>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80"/>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80"/>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80"/>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80"/>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80"/>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80"/>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80"/>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80"/>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80"/>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80"/>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80"/>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80"/>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80"/>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80"/>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80"/>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80"/>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5" name="Google Shape;19285;p80"/>
          <p:cNvGrpSpPr/>
          <p:nvPr/>
        </p:nvGrpSpPr>
        <p:grpSpPr>
          <a:xfrm>
            <a:off x="1410960" y="1509341"/>
            <a:ext cx="261108" cy="363552"/>
            <a:chOff x="1410960" y="1509341"/>
            <a:chExt cx="261108" cy="363552"/>
          </a:xfrm>
        </p:grpSpPr>
        <p:sp>
          <p:nvSpPr>
            <p:cNvPr id="19286" name="Google Shape;19286;p80"/>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80"/>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80"/>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80"/>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80"/>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80"/>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80"/>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80"/>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80"/>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80"/>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80"/>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80"/>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80"/>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80"/>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80"/>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80"/>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80"/>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80"/>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80"/>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80"/>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80"/>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80"/>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80"/>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80"/>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0" name="Google Shape;19310;p80"/>
          <p:cNvGrpSpPr/>
          <p:nvPr/>
        </p:nvGrpSpPr>
        <p:grpSpPr>
          <a:xfrm>
            <a:off x="2269399" y="1990746"/>
            <a:ext cx="392260" cy="356160"/>
            <a:chOff x="2269399" y="1990746"/>
            <a:chExt cx="392260" cy="356160"/>
          </a:xfrm>
        </p:grpSpPr>
        <p:sp>
          <p:nvSpPr>
            <p:cNvPr id="19311" name="Google Shape;19311;p80"/>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80"/>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80"/>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80"/>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80"/>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80"/>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80"/>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80"/>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9" name="Google Shape;19319;p80"/>
          <p:cNvGrpSpPr/>
          <p:nvPr/>
        </p:nvGrpSpPr>
        <p:grpSpPr>
          <a:xfrm>
            <a:off x="5605734" y="1525687"/>
            <a:ext cx="371829" cy="355978"/>
            <a:chOff x="5605734" y="1525687"/>
            <a:chExt cx="371829" cy="355978"/>
          </a:xfrm>
        </p:grpSpPr>
        <p:sp>
          <p:nvSpPr>
            <p:cNvPr id="19320" name="Google Shape;19320;p80"/>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80"/>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80"/>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80"/>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80"/>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80"/>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80"/>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80"/>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80"/>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80"/>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0" name="Google Shape;19330;p80"/>
          <p:cNvGrpSpPr/>
          <p:nvPr/>
        </p:nvGrpSpPr>
        <p:grpSpPr>
          <a:xfrm>
            <a:off x="5186041" y="1525609"/>
            <a:ext cx="266964" cy="356056"/>
            <a:chOff x="5186041" y="1525609"/>
            <a:chExt cx="266964" cy="356056"/>
          </a:xfrm>
        </p:grpSpPr>
        <p:sp>
          <p:nvSpPr>
            <p:cNvPr id="19331" name="Google Shape;19331;p80"/>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80"/>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80"/>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80"/>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80"/>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80"/>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80"/>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80"/>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80"/>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80"/>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80"/>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80"/>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80"/>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4" name="Google Shape;19344;p80"/>
          <p:cNvGrpSpPr/>
          <p:nvPr/>
        </p:nvGrpSpPr>
        <p:grpSpPr>
          <a:xfrm>
            <a:off x="1356198" y="2907591"/>
            <a:ext cx="379143" cy="337655"/>
            <a:chOff x="1356198" y="2907591"/>
            <a:chExt cx="379143" cy="337655"/>
          </a:xfrm>
        </p:grpSpPr>
        <p:sp>
          <p:nvSpPr>
            <p:cNvPr id="19345" name="Google Shape;19345;p80"/>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80"/>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80"/>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80"/>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80"/>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80"/>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80"/>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80"/>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80"/>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80"/>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80"/>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80"/>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80"/>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80"/>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80"/>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0" name="Google Shape;19360;p80"/>
          <p:cNvGrpSpPr/>
          <p:nvPr/>
        </p:nvGrpSpPr>
        <p:grpSpPr>
          <a:xfrm>
            <a:off x="1860689" y="2886795"/>
            <a:ext cx="307905" cy="379143"/>
            <a:chOff x="1860689" y="2886795"/>
            <a:chExt cx="307905" cy="379143"/>
          </a:xfrm>
        </p:grpSpPr>
        <p:sp>
          <p:nvSpPr>
            <p:cNvPr id="19361" name="Google Shape;19361;p80"/>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80"/>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80"/>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80"/>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80"/>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80"/>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80"/>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80"/>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80"/>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80"/>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80"/>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80"/>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80"/>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80"/>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80"/>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80"/>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80"/>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80"/>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80"/>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80"/>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80"/>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80"/>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80"/>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80"/>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80"/>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80"/>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80"/>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80"/>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80"/>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80"/>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80"/>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80"/>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80"/>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80"/>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80"/>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80"/>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80"/>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80"/>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80"/>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80"/>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80"/>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80"/>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80"/>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80"/>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80"/>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80"/>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80"/>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80"/>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80"/>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80"/>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80"/>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2" name="Google Shape;19412;p80"/>
          <p:cNvGrpSpPr/>
          <p:nvPr/>
        </p:nvGrpSpPr>
        <p:grpSpPr>
          <a:xfrm>
            <a:off x="1817093" y="1990798"/>
            <a:ext cx="356004" cy="355900"/>
            <a:chOff x="1817093" y="1990798"/>
            <a:chExt cx="356004" cy="355900"/>
          </a:xfrm>
        </p:grpSpPr>
        <p:sp>
          <p:nvSpPr>
            <p:cNvPr id="19413" name="Google Shape;19413;p80"/>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80"/>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80"/>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80"/>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80"/>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80"/>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80"/>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80"/>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80"/>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80"/>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80"/>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80"/>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80"/>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80"/>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80"/>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8" name="Google Shape;19428;p80"/>
          <p:cNvGrpSpPr/>
          <p:nvPr/>
        </p:nvGrpSpPr>
        <p:grpSpPr>
          <a:xfrm>
            <a:off x="6558237" y="1550777"/>
            <a:ext cx="355978" cy="305797"/>
            <a:chOff x="6558237" y="1550777"/>
            <a:chExt cx="355978" cy="305797"/>
          </a:xfrm>
        </p:grpSpPr>
        <p:sp>
          <p:nvSpPr>
            <p:cNvPr id="19429" name="Google Shape;19429;p80"/>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80"/>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80"/>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80"/>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80"/>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80"/>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80"/>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80"/>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80"/>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80"/>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80"/>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80"/>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80"/>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80"/>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80"/>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80"/>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80"/>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80"/>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80"/>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8" name="Google Shape;19448;p80"/>
          <p:cNvGrpSpPr/>
          <p:nvPr/>
        </p:nvGrpSpPr>
        <p:grpSpPr>
          <a:xfrm>
            <a:off x="1809858" y="2454296"/>
            <a:ext cx="417065" cy="312018"/>
            <a:chOff x="1809858" y="2454296"/>
            <a:chExt cx="417065" cy="312018"/>
          </a:xfrm>
        </p:grpSpPr>
        <p:sp>
          <p:nvSpPr>
            <p:cNvPr id="19449" name="Google Shape;19449;p80"/>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80"/>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80"/>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80"/>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80"/>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80"/>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80"/>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80"/>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80"/>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8" name="Google Shape;19458;p80"/>
          <p:cNvGrpSpPr/>
          <p:nvPr/>
        </p:nvGrpSpPr>
        <p:grpSpPr>
          <a:xfrm>
            <a:off x="877266" y="1990798"/>
            <a:ext cx="340934" cy="355952"/>
            <a:chOff x="877266" y="1990798"/>
            <a:chExt cx="340934" cy="355952"/>
          </a:xfrm>
        </p:grpSpPr>
        <p:sp>
          <p:nvSpPr>
            <p:cNvPr id="19459" name="Google Shape;19459;p80"/>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80"/>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80"/>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80"/>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80"/>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80"/>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80"/>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80"/>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80"/>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80"/>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80"/>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80"/>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80"/>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80"/>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80"/>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80"/>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80"/>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6" name="Google Shape;19476;p80"/>
          <p:cNvGrpSpPr/>
          <p:nvPr/>
        </p:nvGrpSpPr>
        <p:grpSpPr>
          <a:xfrm>
            <a:off x="6523907" y="2422490"/>
            <a:ext cx="400928" cy="375603"/>
            <a:chOff x="6523907" y="2422490"/>
            <a:chExt cx="400928" cy="375603"/>
          </a:xfrm>
        </p:grpSpPr>
        <p:sp>
          <p:nvSpPr>
            <p:cNvPr id="19477" name="Google Shape;19477;p80"/>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80"/>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80"/>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80"/>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80"/>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80"/>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80"/>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80"/>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80"/>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80"/>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80"/>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80"/>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80"/>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80"/>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1" name="Google Shape;19491;p80"/>
          <p:cNvGrpSpPr/>
          <p:nvPr/>
        </p:nvGrpSpPr>
        <p:grpSpPr>
          <a:xfrm>
            <a:off x="5191637" y="1972006"/>
            <a:ext cx="231332" cy="370580"/>
            <a:chOff x="5191637" y="1972006"/>
            <a:chExt cx="231332" cy="370580"/>
          </a:xfrm>
        </p:grpSpPr>
        <p:sp>
          <p:nvSpPr>
            <p:cNvPr id="19492" name="Google Shape;19492;p80"/>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80"/>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80"/>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80"/>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80"/>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7" name="Google Shape;19497;p80"/>
          <p:cNvGrpSpPr/>
          <p:nvPr/>
        </p:nvGrpSpPr>
        <p:grpSpPr>
          <a:xfrm>
            <a:off x="4667521" y="1540132"/>
            <a:ext cx="363786" cy="326983"/>
            <a:chOff x="4667521" y="1540132"/>
            <a:chExt cx="363786" cy="326983"/>
          </a:xfrm>
        </p:grpSpPr>
        <p:sp>
          <p:nvSpPr>
            <p:cNvPr id="19498" name="Google Shape;19498;p80"/>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80"/>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80"/>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80"/>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80"/>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80"/>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80"/>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80"/>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80"/>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80"/>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80"/>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80"/>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80"/>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80"/>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80"/>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80"/>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80"/>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80"/>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80"/>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80"/>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80"/>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80"/>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0" name="Google Shape;19520;p80"/>
          <p:cNvGrpSpPr/>
          <p:nvPr/>
        </p:nvGrpSpPr>
        <p:grpSpPr>
          <a:xfrm>
            <a:off x="2293943" y="2937262"/>
            <a:ext cx="379065" cy="278130"/>
            <a:chOff x="2293943" y="2937262"/>
            <a:chExt cx="379065" cy="278130"/>
          </a:xfrm>
        </p:grpSpPr>
        <p:sp>
          <p:nvSpPr>
            <p:cNvPr id="19521" name="Google Shape;19521;p80"/>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80"/>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80"/>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80"/>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80"/>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80"/>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80"/>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80"/>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80"/>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80"/>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80"/>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80"/>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80"/>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80"/>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80"/>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80"/>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80"/>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80"/>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80"/>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80"/>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80"/>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80"/>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80"/>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80"/>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80"/>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80"/>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80"/>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80"/>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9" name="Google Shape;19549;p80"/>
          <p:cNvGrpSpPr/>
          <p:nvPr/>
        </p:nvGrpSpPr>
        <p:grpSpPr>
          <a:xfrm>
            <a:off x="2762829" y="2898611"/>
            <a:ext cx="378960" cy="355536"/>
            <a:chOff x="2762829" y="2898611"/>
            <a:chExt cx="378960" cy="355536"/>
          </a:xfrm>
        </p:grpSpPr>
        <p:sp>
          <p:nvSpPr>
            <p:cNvPr id="19550" name="Google Shape;19550;p80"/>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80"/>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80"/>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80"/>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80"/>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80"/>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80"/>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80"/>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80"/>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80"/>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80"/>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80"/>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80"/>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80"/>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80"/>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80"/>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80"/>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80"/>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80"/>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80"/>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80"/>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80"/>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2" name="Google Shape;19572;p80"/>
          <p:cNvGrpSpPr/>
          <p:nvPr/>
        </p:nvGrpSpPr>
        <p:grpSpPr>
          <a:xfrm>
            <a:off x="4181432" y="1990720"/>
            <a:ext cx="357436" cy="356056"/>
            <a:chOff x="4181432" y="1990720"/>
            <a:chExt cx="357436" cy="356056"/>
          </a:xfrm>
        </p:grpSpPr>
        <p:sp>
          <p:nvSpPr>
            <p:cNvPr id="19573" name="Google Shape;19573;p80"/>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80"/>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80"/>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80"/>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80"/>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80"/>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80"/>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80"/>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80"/>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80"/>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80"/>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80"/>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80"/>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80"/>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80"/>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80"/>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80"/>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80"/>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1" name="Google Shape;19591;p80"/>
          <p:cNvGrpSpPr/>
          <p:nvPr/>
        </p:nvGrpSpPr>
        <p:grpSpPr>
          <a:xfrm>
            <a:off x="3227107" y="2886821"/>
            <a:ext cx="383932" cy="379117"/>
            <a:chOff x="3227107" y="2886821"/>
            <a:chExt cx="383932" cy="379117"/>
          </a:xfrm>
        </p:grpSpPr>
        <p:sp>
          <p:nvSpPr>
            <p:cNvPr id="19592" name="Google Shape;19592;p80"/>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80"/>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80"/>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80"/>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80"/>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80"/>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80"/>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80"/>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80"/>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80"/>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80"/>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80"/>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80"/>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5" name="Google Shape;19605;p80"/>
          <p:cNvGrpSpPr/>
          <p:nvPr/>
        </p:nvGrpSpPr>
        <p:grpSpPr>
          <a:xfrm>
            <a:off x="3702395" y="1990746"/>
            <a:ext cx="363396" cy="356030"/>
            <a:chOff x="3702395" y="1990746"/>
            <a:chExt cx="363396" cy="356030"/>
          </a:xfrm>
        </p:grpSpPr>
        <p:sp>
          <p:nvSpPr>
            <p:cNvPr id="19606" name="Google Shape;19606;p80"/>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80"/>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80"/>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80"/>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80"/>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80"/>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80"/>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80"/>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80"/>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80"/>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80"/>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80"/>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80"/>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80"/>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80"/>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80"/>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80"/>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80"/>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80"/>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80"/>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80"/>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7" name="Google Shape;19627;p80"/>
          <p:cNvGrpSpPr/>
          <p:nvPr/>
        </p:nvGrpSpPr>
        <p:grpSpPr>
          <a:xfrm>
            <a:off x="1319656" y="2442662"/>
            <a:ext cx="457173" cy="335364"/>
            <a:chOff x="1319656" y="2442662"/>
            <a:chExt cx="457173" cy="335364"/>
          </a:xfrm>
        </p:grpSpPr>
        <p:sp>
          <p:nvSpPr>
            <p:cNvPr id="19628" name="Google Shape;19628;p80"/>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80"/>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80"/>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80"/>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80"/>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80"/>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80"/>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80"/>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80"/>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80"/>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80"/>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80"/>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80"/>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80"/>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80"/>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80"/>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80"/>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80"/>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80"/>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7" name="Google Shape;19647;p80"/>
          <p:cNvGrpSpPr/>
          <p:nvPr/>
        </p:nvGrpSpPr>
        <p:grpSpPr>
          <a:xfrm>
            <a:off x="4214512" y="2453905"/>
            <a:ext cx="314126" cy="312955"/>
            <a:chOff x="4214512" y="2453905"/>
            <a:chExt cx="314126" cy="312955"/>
          </a:xfrm>
        </p:grpSpPr>
        <p:sp>
          <p:nvSpPr>
            <p:cNvPr id="19648" name="Google Shape;19648;p80"/>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80"/>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80"/>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80"/>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80"/>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80"/>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80"/>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80"/>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80"/>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80"/>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80"/>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80"/>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80"/>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80"/>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80"/>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3" name="Google Shape;19663;p80"/>
          <p:cNvGrpSpPr/>
          <p:nvPr/>
        </p:nvGrpSpPr>
        <p:grpSpPr>
          <a:xfrm>
            <a:off x="895824" y="2452812"/>
            <a:ext cx="361938" cy="315063"/>
            <a:chOff x="895824" y="2452812"/>
            <a:chExt cx="361938" cy="315063"/>
          </a:xfrm>
        </p:grpSpPr>
        <p:sp>
          <p:nvSpPr>
            <p:cNvPr id="19664" name="Google Shape;19664;p80"/>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80"/>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80"/>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80"/>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80"/>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80"/>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80"/>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80"/>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80"/>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80"/>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80"/>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80"/>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80"/>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80"/>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80"/>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80"/>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80"/>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80"/>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80"/>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80"/>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4" name="Google Shape;19684;p80"/>
          <p:cNvGrpSpPr/>
          <p:nvPr/>
        </p:nvGrpSpPr>
        <p:grpSpPr>
          <a:xfrm>
            <a:off x="3768323" y="2886769"/>
            <a:ext cx="242811" cy="379091"/>
            <a:chOff x="3768323" y="2886769"/>
            <a:chExt cx="242811" cy="379091"/>
          </a:xfrm>
        </p:grpSpPr>
        <p:sp>
          <p:nvSpPr>
            <p:cNvPr id="19685" name="Google Shape;19685;p80"/>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80"/>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80"/>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80"/>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80"/>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80"/>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80"/>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80"/>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80"/>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80"/>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80"/>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6" name="Google Shape;19696;p80"/>
          <p:cNvGrpSpPr/>
          <p:nvPr/>
        </p:nvGrpSpPr>
        <p:grpSpPr>
          <a:xfrm>
            <a:off x="3727590" y="2438549"/>
            <a:ext cx="346921" cy="343953"/>
            <a:chOff x="3727590" y="2438549"/>
            <a:chExt cx="346921" cy="343953"/>
          </a:xfrm>
        </p:grpSpPr>
        <p:sp>
          <p:nvSpPr>
            <p:cNvPr id="19697" name="Google Shape;19697;p80"/>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80"/>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80"/>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80"/>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80"/>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80"/>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80"/>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80"/>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80"/>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80"/>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80"/>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80"/>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80"/>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80"/>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80"/>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80"/>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80"/>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80"/>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80"/>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6" name="Google Shape;19716;p80"/>
          <p:cNvGrpSpPr/>
          <p:nvPr/>
        </p:nvGrpSpPr>
        <p:grpSpPr>
          <a:xfrm>
            <a:off x="6085968" y="1559106"/>
            <a:ext cx="356004" cy="289061"/>
            <a:chOff x="6085968" y="1559106"/>
            <a:chExt cx="356004" cy="289061"/>
          </a:xfrm>
        </p:grpSpPr>
        <p:sp>
          <p:nvSpPr>
            <p:cNvPr id="19717" name="Google Shape;19717;p80"/>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80"/>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80"/>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80"/>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80"/>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80"/>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80"/>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80"/>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80"/>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80"/>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80"/>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80"/>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80"/>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80"/>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80"/>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80"/>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80"/>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80"/>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80"/>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80"/>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80"/>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80"/>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80"/>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80"/>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80"/>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80"/>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80"/>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4" name="Google Shape;19744;p80"/>
          <p:cNvGrpSpPr/>
          <p:nvPr/>
        </p:nvGrpSpPr>
        <p:grpSpPr>
          <a:xfrm>
            <a:off x="7026393" y="1998398"/>
            <a:ext cx="347363" cy="317223"/>
            <a:chOff x="7026393" y="1998398"/>
            <a:chExt cx="347363" cy="317223"/>
          </a:xfrm>
        </p:grpSpPr>
        <p:sp>
          <p:nvSpPr>
            <p:cNvPr id="19745" name="Google Shape;19745;p80"/>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80"/>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80"/>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80"/>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80"/>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80"/>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80"/>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80"/>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80"/>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80"/>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80"/>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6" name="Google Shape;19756;p80"/>
          <p:cNvGrpSpPr/>
          <p:nvPr/>
        </p:nvGrpSpPr>
        <p:grpSpPr>
          <a:xfrm>
            <a:off x="2761007" y="2017372"/>
            <a:ext cx="360845" cy="302674"/>
            <a:chOff x="2761007" y="2017372"/>
            <a:chExt cx="360845" cy="302674"/>
          </a:xfrm>
        </p:grpSpPr>
        <p:sp>
          <p:nvSpPr>
            <p:cNvPr id="19757" name="Google Shape;19757;p80"/>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80"/>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80"/>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80"/>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80"/>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80"/>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80"/>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80"/>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80"/>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80"/>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80"/>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80"/>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80"/>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80"/>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80"/>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80"/>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80"/>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80"/>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80"/>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80"/>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80"/>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80"/>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80"/>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80"/>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80"/>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80"/>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80"/>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80"/>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5" name="Google Shape;19785;p80"/>
          <p:cNvGrpSpPr/>
          <p:nvPr/>
        </p:nvGrpSpPr>
        <p:grpSpPr>
          <a:xfrm>
            <a:off x="5575621" y="2902906"/>
            <a:ext cx="379143" cy="337499"/>
            <a:chOff x="5575621" y="2902906"/>
            <a:chExt cx="379143" cy="337499"/>
          </a:xfrm>
        </p:grpSpPr>
        <p:sp>
          <p:nvSpPr>
            <p:cNvPr id="19786" name="Google Shape;19786;p80"/>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80"/>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80"/>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80"/>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80"/>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80"/>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80"/>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80"/>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80"/>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80"/>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80"/>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80"/>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80"/>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80"/>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80"/>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1" name="Google Shape;19801;p80"/>
          <p:cNvGrpSpPr/>
          <p:nvPr/>
        </p:nvGrpSpPr>
        <p:grpSpPr>
          <a:xfrm>
            <a:off x="7540306" y="1997409"/>
            <a:ext cx="265611" cy="319800"/>
            <a:chOff x="7540306" y="1997409"/>
            <a:chExt cx="265611" cy="319800"/>
          </a:xfrm>
        </p:grpSpPr>
        <p:sp>
          <p:nvSpPr>
            <p:cNvPr id="19802" name="Google Shape;19802;p80"/>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80"/>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80"/>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80"/>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80"/>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80"/>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80"/>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80"/>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80"/>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80"/>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80"/>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80"/>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80"/>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5" name="Google Shape;19815;p80"/>
          <p:cNvGrpSpPr/>
          <p:nvPr/>
        </p:nvGrpSpPr>
        <p:grpSpPr>
          <a:xfrm>
            <a:off x="917088" y="2925706"/>
            <a:ext cx="319722" cy="301320"/>
            <a:chOff x="917088" y="2925706"/>
            <a:chExt cx="319722" cy="301320"/>
          </a:xfrm>
        </p:grpSpPr>
        <p:sp>
          <p:nvSpPr>
            <p:cNvPr id="19816" name="Google Shape;19816;p80"/>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80"/>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80"/>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80"/>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80"/>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80"/>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80"/>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80"/>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80"/>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80"/>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80"/>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80"/>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80"/>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80"/>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80"/>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80"/>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80"/>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80"/>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80"/>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80"/>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80"/>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80"/>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80"/>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80"/>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80"/>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80"/>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80"/>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3" name="Google Shape;19843;p80"/>
          <p:cNvGrpSpPr/>
          <p:nvPr/>
        </p:nvGrpSpPr>
        <p:grpSpPr>
          <a:xfrm>
            <a:off x="4599121" y="3415570"/>
            <a:ext cx="365973" cy="243695"/>
            <a:chOff x="4599121" y="3415570"/>
            <a:chExt cx="365973" cy="243695"/>
          </a:xfrm>
        </p:grpSpPr>
        <p:sp>
          <p:nvSpPr>
            <p:cNvPr id="19844" name="Google Shape;19844;p80"/>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80"/>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80"/>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80"/>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80"/>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80"/>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80"/>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80"/>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80"/>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80"/>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80"/>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80"/>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80"/>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80"/>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8" name="Google Shape;19858;p80"/>
          <p:cNvGrpSpPr/>
          <p:nvPr/>
        </p:nvGrpSpPr>
        <p:grpSpPr>
          <a:xfrm>
            <a:off x="3236451" y="1990798"/>
            <a:ext cx="356160" cy="356186"/>
            <a:chOff x="3236451" y="1990798"/>
            <a:chExt cx="356160" cy="356186"/>
          </a:xfrm>
        </p:grpSpPr>
        <p:sp>
          <p:nvSpPr>
            <p:cNvPr id="19859" name="Google Shape;19859;p80"/>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80"/>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80"/>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80"/>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80"/>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80"/>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80"/>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80"/>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80"/>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80"/>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80"/>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80"/>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80"/>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80"/>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80"/>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80"/>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80"/>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80"/>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80"/>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80"/>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80"/>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80"/>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80"/>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80"/>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80"/>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80"/>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80"/>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80"/>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80"/>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80"/>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80"/>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80"/>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80"/>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2" name="Google Shape;19892;p80"/>
          <p:cNvGrpSpPr/>
          <p:nvPr/>
        </p:nvGrpSpPr>
        <p:grpSpPr>
          <a:xfrm>
            <a:off x="4198844" y="2918392"/>
            <a:ext cx="319982" cy="315974"/>
            <a:chOff x="4198844" y="2918392"/>
            <a:chExt cx="319982" cy="315974"/>
          </a:xfrm>
        </p:grpSpPr>
        <p:sp>
          <p:nvSpPr>
            <p:cNvPr id="19893" name="Google Shape;19893;p80"/>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80"/>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80"/>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80"/>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80"/>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80"/>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80"/>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80"/>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80"/>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80"/>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80"/>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80"/>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80"/>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80"/>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80"/>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80"/>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80"/>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80"/>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80"/>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80"/>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3" name="Google Shape;19913;p80"/>
          <p:cNvGrpSpPr/>
          <p:nvPr/>
        </p:nvGrpSpPr>
        <p:grpSpPr>
          <a:xfrm>
            <a:off x="4657084" y="2911911"/>
            <a:ext cx="332007" cy="319592"/>
            <a:chOff x="4657084" y="2911911"/>
            <a:chExt cx="332007" cy="319592"/>
          </a:xfrm>
        </p:grpSpPr>
        <p:sp>
          <p:nvSpPr>
            <p:cNvPr id="19914" name="Google Shape;19914;p80"/>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80"/>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80"/>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80"/>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80"/>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80"/>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80"/>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80"/>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80"/>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80"/>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80"/>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80"/>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6" name="Google Shape;19926;p80"/>
          <p:cNvGrpSpPr/>
          <p:nvPr/>
        </p:nvGrpSpPr>
        <p:grpSpPr>
          <a:xfrm>
            <a:off x="7003021" y="2476992"/>
            <a:ext cx="383749" cy="266600"/>
            <a:chOff x="7003021" y="2476992"/>
            <a:chExt cx="383749" cy="266600"/>
          </a:xfrm>
        </p:grpSpPr>
        <p:sp>
          <p:nvSpPr>
            <p:cNvPr id="19927" name="Google Shape;19927;p80"/>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80"/>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80"/>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80"/>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80"/>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80"/>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80"/>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80"/>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80"/>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80"/>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80"/>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80"/>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9" name="Google Shape;19939;p80"/>
          <p:cNvGrpSpPr/>
          <p:nvPr/>
        </p:nvGrpSpPr>
        <p:grpSpPr>
          <a:xfrm>
            <a:off x="5597041" y="2013989"/>
            <a:ext cx="366884" cy="286563"/>
            <a:chOff x="5597041" y="2013989"/>
            <a:chExt cx="366884" cy="286563"/>
          </a:xfrm>
        </p:grpSpPr>
        <p:sp>
          <p:nvSpPr>
            <p:cNvPr id="19940" name="Google Shape;19940;p80"/>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80"/>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80"/>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80"/>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80"/>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80"/>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80"/>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80"/>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80"/>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80"/>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80"/>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80"/>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80"/>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80"/>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80"/>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80"/>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80"/>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80"/>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80"/>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80"/>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80"/>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80"/>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2" name="Google Shape;19962;p80"/>
          <p:cNvGrpSpPr/>
          <p:nvPr/>
        </p:nvGrpSpPr>
        <p:grpSpPr>
          <a:xfrm>
            <a:off x="5147755" y="2911807"/>
            <a:ext cx="297286" cy="319696"/>
            <a:chOff x="5147755" y="2911807"/>
            <a:chExt cx="297286" cy="319696"/>
          </a:xfrm>
        </p:grpSpPr>
        <p:sp>
          <p:nvSpPr>
            <p:cNvPr id="19963" name="Google Shape;19963;p80"/>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80"/>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80"/>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80"/>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80"/>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80"/>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80"/>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80"/>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80"/>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80"/>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80"/>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80"/>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80"/>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80"/>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80"/>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80"/>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9" name="Google Shape;19979;p80"/>
          <p:cNvGrpSpPr/>
          <p:nvPr/>
        </p:nvGrpSpPr>
        <p:grpSpPr>
          <a:xfrm>
            <a:off x="6138804" y="1997409"/>
            <a:ext cx="224669" cy="319748"/>
            <a:chOff x="6138804" y="1997409"/>
            <a:chExt cx="224669" cy="319748"/>
          </a:xfrm>
        </p:grpSpPr>
        <p:sp>
          <p:nvSpPr>
            <p:cNvPr id="19980" name="Google Shape;19980;p80"/>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80"/>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80"/>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80"/>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80"/>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80"/>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80"/>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80"/>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80"/>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80"/>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80"/>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80"/>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80"/>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80"/>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80"/>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80"/>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80"/>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80"/>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80"/>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80"/>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80"/>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1" name="Google Shape;20001;p80"/>
          <p:cNvGrpSpPr/>
          <p:nvPr/>
        </p:nvGrpSpPr>
        <p:grpSpPr>
          <a:xfrm>
            <a:off x="6612088" y="1997409"/>
            <a:ext cx="224565" cy="319748"/>
            <a:chOff x="6612088" y="1997409"/>
            <a:chExt cx="224565" cy="319748"/>
          </a:xfrm>
        </p:grpSpPr>
        <p:sp>
          <p:nvSpPr>
            <p:cNvPr id="20002" name="Google Shape;20002;p80"/>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80"/>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80"/>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80"/>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80"/>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80"/>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80"/>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80"/>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80"/>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80"/>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80"/>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80"/>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80"/>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80"/>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80"/>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80"/>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80"/>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80"/>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80"/>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80"/>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80"/>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80"/>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4" name="Google Shape;20024;p80"/>
          <p:cNvGrpSpPr/>
          <p:nvPr/>
        </p:nvGrpSpPr>
        <p:grpSpPr>
          <a:xfrm>
            <a:off x="6060617" y="2898247"/>
            <a:ext cx="346738" cy="346816"/>
            <a:chOff x="6060617" y="2898247"/>
            <a:chExt cx="346738" cy="346816"/>
          </a:xfrm>
        </p:grpSpPr>
        <p:sp>
          <p:nvSpPr>
            <p:cNvPr id="20025" name="Google Shape;20025;p80"/>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80"/>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80"/>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80"/>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80"/>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80"/>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80"/>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80"/>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80"/>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4" name="Google Shape;20034;p80"/>
          <p:cNvGrpSpPr/>
          <p:nvPr/>
        </p:nvGrpSpPr>
        <p:grpSpPr>
          <a:xfrm>
            <a:off x="1342820" y="1992178"/>
            <a:ext cx="358737" cy="353245"/>
            <a:chOff x="1342820" y="1992178"/>
            <a:chExt cx="358737" cy="353245"/>
          </a:xfrm>
        </p:grpSpPr>
        <p:sp>
          <p:nvSpPr>
            <p:cNvPr id="20035" name="Google Shape;20035;p80"/>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80"/>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80"/>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80"/>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80"/>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80"/>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80"/>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80"/>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80"/>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80"/>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80"/>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80"/>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80"/>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80"/>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80"/>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80"/>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80"/>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80"/>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80"/>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80"/>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80"/>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80"/>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80"/>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80"/>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80"/>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80"/>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80"/>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80"/>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80"/>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80"/>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80"/>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80"/>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80"/>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80"/>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80"/>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80"/>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80"/>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80"/>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80"/>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80"/>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80"/>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80"/>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80"/>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80"/>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80"/>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80"/>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1" name="Google Shape;20081;p80"/>
          <p:cNvGrpSpPr/>
          <p:nvPr/>
        </p:nvGrpSpPr>
        <p:grpSpPr>
          <a:xfrm>
            <a:off x="7959662" y="2436857"/>
            <a:ext cx="352829" cy="347467"/>
            <a:chOff x="7959662" y="2436857"/>
            <a:chExt cx="352829" cy="347467"/>
          </a:xfrm>
        </p:grpSpPr>
        <p:sp>
          <p:nvSpPr>
            <p:cNvPr id="20082" name="Google Shape;20082;p80"/>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80"/>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80"/>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80"/>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80"/>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80"/>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80"/>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80"/>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80"/>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80"/>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80"/>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80"/>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80"/>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80"/>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80"/>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80"/>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8" name="Google Shape;20098;p80"/>
          <p:cNvGrpSpPr/>
          <p:nvPr/>
        </p:nvGrpSpPr>
        <p:grpSpPr>
          <a:xfrm>
            <a:off x="7009528" y="2897961"/>
            <a:ext cx="325578" cy="347207"/>
            <a:chOff x="7009528" y="2897961"/>
            <a:chExt cx="325578" cy="347207"/>
          </a:xfrm>
        </p:grpSpPr>
        <p:sp>
          <p:nvSpPr>
            <p:cNvPr id="20099" name="Google Shape;20099;p80"/>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80"/>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80"/>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80"/>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80"/>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80"/>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80"/>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80"/>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80"/>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80"/>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80"/>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80"/>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80"/>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80"/>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80"/>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80"/>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80"/>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80"/>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80"/>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80"/>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80"/>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0" name="Google Shape;20120;p80"/>
          <p:cNvGrpSpPr/>
          <p:nvPr/>
        </p:nvGrpSpPr>
        <p:grpSpPr>
          <a:xfrm>
            <a:off x="6980143" y="1563869"/>
            <a:ext cx="456522" cy="279535"/>
            <a:chOff x="6980143" y="1563869"/>
            <a:chExt cx="456522" cy="279535"/>
          </a:xfrm>
        </p:grpSpPr>
        <p:sp>
          <p:nvSpPr>
            <p:cNvPr id="20121" name="Google Shape;20121;p80"/>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80"/>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80"/>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80"/>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80"/>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80"/>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80"/>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80"/>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80"/>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80"/>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80"/>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80"/>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80"/>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80"/>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80"/>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36" name="Google Shape;20136;p80"/>
          <p:cNvGrpSpPr/>
          <p:nvPr/>
        </p:nvGrpSpPr>
        <p:grpSpPr>
          <a:xfrm>
            <a:off x="2827559" y="2428451"/>
            <a:ext cx="264778" cy="363864"/>
            <a:chOff x="2827559" y="2428451"/>
            <a:chExt cx="264778" cy="363864"/>
          </a:xfrm>
        </p:grpSpPr>
        <p:sp>
          <p:nvSpPr>
            <p:cNvPr id="20137" name="Google Shape;20137;p80"/>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80"/>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80"/>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80"/>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80"/>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80"/>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80"/>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80"/>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80"/>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80"/>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80"/>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80"/>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80"/>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80"/>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80"/>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80"/>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80"/>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4" name="Google Shape;20154;p80"/>
          <p:cNvGrpSpPr/>
          <p:nvPr/>
        </p:nvGrpSpPr>
        <p:grpSpPr>
          <a:xfrm>
            <a:off x="7488303" y="2436571"/>
            <a:ext cx="352490" cy="347493"/>
            <a:chOff x="7488303" y="2436571"/>
            <a:chExt cx="352490" cy="347493"/>
          </a:xfrm>
        </p:grpSpPr>
        <p:sp>
          <p:nvSpPr>
            <p:cNvPr id="20155" name="Google Shape;20155;p80"/>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80"/>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80"/>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80"/>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80"/>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80"/>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80"/>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80"/>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80"/>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80"/>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80"/>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80"/>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80"/>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80"/>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80"/>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80"/>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80"/>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80"/>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80"/>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80"/>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80"/>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80"/>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80"/>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8" name="Google Shape;20178;p80"/>
          <p:cNvGrpSpPr/>
          <p:nvPr/>
        </p:nvGrpSpPr>
        <p:grpSpPr>
          <a:xfrm>
            <a:off x="4146190" y="3339908"/>
            <a:ext cx="341975" cy="394915"/>
            <a:chOff x="4146190" y="3339908"/>
            <a:chExt cx="341975" cy="394915"/>
          </a:xfrm>
        </p:grpSpPr>
        <p:sp>
          <p:nvSpPr>
            <p:cNvPr id="20179" name="Google Shape;20179;p80"/>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80"/>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80"/>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80"/>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80"/>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80"/>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80"/>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80"/>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80"/>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80"/>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80"/>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80"/>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80"/>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80"/>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80"/>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80"/>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80"/>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80"/>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7" name="Google Shape;20197;p80"/>
          <p:cNvGrpSpPr/>
          <p:nvPr/>
        </p:nvGrpSpPr>
        <p:grpSpPr>
          <a:xfrm>
            <a:off x="6529398" y="2898143"/>
            <a:ext cx="346999" cy="347025"/>
            <a:chOff x="6529398" y="2898143"/>
            <a:chExt cx="346999" cy="347025"/>
          </a:xfrm>
        </p:grpSpPr>
        <p:sp>
          <p:nvSpPr>
            <p:cNvPr id="20198" name="Google Shape;20198;p80"/>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80"/>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80"/>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80"/>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80"/>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80"/>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80"/>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80"/>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80"/>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80"/>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80"/>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80"/>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80"/>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80"/>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80"/>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80"/>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80"/>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80"/>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80"/>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80"/>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80"/>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80"/>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80"/>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80"/>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80"/>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80"/>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4" name="Google Shape;20224;p80"/>
          <p:cNvGrpSpPr/>
          <p:nvPr/>
        </p:nvGrpSpPr>
        <p:grpSpPr>
          <a:xfrm>
            <a:off x="6011529" y="3354899"/>
            <a:ext cx="403582" cy="382344"/>
            <a:chOff x="6011529" y="3354899"/>
            <a:chExt cx="403582" cy="382344"/>
          </a:xfrm>
        </p:grpSpPr>
        <p:sp>
          <p:nvSpPr>
            <p:cNvPr id="20225" name="Google Shape;20225;p80"/>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80"/>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80"/>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80"/>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80"/>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80"/>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80"/>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2" name="Google Shape;20232;p80"/>
          <p:cNvGrpSpPr/>
          <p:nvPr/>
        </p:nvGrpSpPr>
        <p:grpSpPr>
          <a:xfrm>
            <a:off x="5588348" y="2418482"/>
            <a:ext cx="386847" cy="383723"/>
            <a:chOff x="5588348" y="2418482"/>
            <a:chExt cx="386847" cy="383723"/>
          </a:xfrm>
        </p:grpSpPr>
        <p:sp>
          <p:nvSpPr>
            <p:cNvPr id="20233" name="Google Shape;20233;p80"/>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80"/>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80"/>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80"/>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80"/>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80"/>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80"/>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0" name="Google Shape;20240;p80"/>
          <p:cNvGrpSpPr/>
          <p:nvPr/>
        </p:nvGrpSpPr>
        <p:grpSpPr>
          <a:xfrm>
            <a:off x="6065458" y="2434229"/>
            <a:ext cx="378154" cy="352230"/>
            <a:chOff x="6065458" y="2434229"/>
            <a:chExt cx="378154" cy="352230"/>
          </a:xfrm>
        </p:grpSpPr>
        <p:sp>
          <p:nvSpPr>
            <p:cNvPr id="20241" name="Google Shape;20241;p80"/>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80"/>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80"/>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80"/>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80"/>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80"/>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80"/>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80"/>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80"/>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80"/>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80"/>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80"/>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3" name="Google Shape;20253;p80"/>
          <p:cNvGrpSpPr/>
          <p:nvPr/>
        </p:nvGrpSpPr>
        <p:grpSpPr>
          <a:xfrm>
            <a:off x="2870687" y="3796508"/>
            <a:ext cx="375421" cy="353610"/>
            <a:chOff x="2870687" y="3796508"/>
            <a:chExt cx="375421" cy="353610"/>
          </a:xfrm>
        </p:grpSpPr>
        <p:sp>
          <p:nvSpPr>
            <p:cNvPr id="20254" name="Google Shape;20254;p80"/>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80"/>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80"/>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80"/>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8" name="Google Shape;20258;p80"/>
          <p:cNvGrpSpPr/>
          <p:nvPr/>
        </p:nvGrpSpPr>
        <p:grpSpPr>
          <a:xfrm>
            <a:off x="8020722" y="1543724"/>
            <a:ext cx="264309" cy="319826"/>
            <a:chOff x="8020722" y="1543724"/>
            <a:chExt cx="264309" cy="319826"/>
          </a:xfrm>
        </p:grpSpPr>
        <p:sp>
          <p:nvSpPr>
            <p:cNvPr id="20259" name="Google Shape;20259;p80"/>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80"/>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80"/>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80"/>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80"/>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80"/>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80"/>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80"/>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80"/>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80"/>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80"/>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80"/>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80"/>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80"/>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80"/>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80"/>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5" name="Google Shape;20275;p80"/>
          <p:cNvGrpSpPr/>
          <p:nvPr/>
        </p:nvGrpSpPr>
        <p:grpSpPr>
          <a:xfrm>
            <a:off x="2319216" y="2452526"/>
            <a:ext cx="343875" cy="315609"/>
            <a:chOff x="2319216" y="2452526"/>
            <a:chExt cx="343875" cy="315609"/>
          </a:xfrm>
        </p:grpSpPr>
        <p:sp>
          <p:nvSpPr>
            <p:cNvPr id="20276" name="Google Shape;20276;p80"/>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80"/>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80"/>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80"/>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80"/>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80"/>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80"/>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80"/>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80"/>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80"/>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80"/>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80"/>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80"/>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80"/>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0" name="Google Shape;20290;p80"/>
          <p:cNvGrpSpPr/>
          <p:nvPr/>
        </p:nvGrpSpPr>
        <p:grpSpPr>
          <a:xfrm>
            <a:off x="7990504" y="1997539"/>
            <a:ext cx="301320" cy="319592"/>
            <a:chOff x="7990504" y="1997539"/>
            <a:chExt cx="301320" cy="319592"/>
          </a:xfrm>
        </p:grpSpPr>
        <p:sp>
          <p:nvSpPr>
            <p:cNvPr id="20291" name="Google Shape;20291;p80"/>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80"/>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80"/>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80"/>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80"/>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80"/>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80"/>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80"/>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80"/>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80"/>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80"/>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80"/>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80"/>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80"/>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80"/>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80"/>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80"/>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80"/>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80"/>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80"/>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80"/>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80"/>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80"/>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80"/>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80"/>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80"/>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80"/>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80"/>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80"/>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80"/>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80"/>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80"/>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80"/>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80"/>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80"/>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80"/>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7" name="Google Shape;20327;p80"/>
          <p:cNvGrpSpPr/>
          <p:nvPr/>
        </p:nvGrpSpPr>
        <p:grpSpPr>
          <a:xfrm>
            <a:off x="3302118" y="3796534"/>
            <a:ext cx="372844" cy="353610"/>
            <a:chOff x="3302118" y="3796534"/>
            <a:chExt cx="372844" cy="353610"/>
          </a:xfrm>
        </p:grpSpPr>
        <p:sp>
          <p:nvSpPr>
            <p:cNvPr id="20328" name="Google Shape;20328;p80"/>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80"/>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80"/>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80"/>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80"/>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80"/>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80"/>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80"/>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6" name="Google Shape;20336;p80"/>
          <p:cNvGrpSpPr/>
          <p:nvPr/>
        </p:nvGrpSpPr>
        <p:grpSpPr>
          <a:xfrm>
            <a:off x="6962652" y="3354899"/>
            <a:ext cx="404051" cy="382344"/>
            <a:chOff x="6962652" y="3354899"/>
            <a:chExt cx="404051" cy="382344"/>
          </a:xfrm>
        </p:grpSpPr>
        <p:sp>
          <p:nvSpPr>
            <p:cNvPr id="20337" name="Google Shape;20337;p80"/>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80"/>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80"/>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80"/>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80"/>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80"/>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80"/>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80"/>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80"/>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80"/>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80"/>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8" name="Google Shape;20348;p80"/>
          <p:cNvGrpSpPr/>
          <p:nvPr/>
        </p:nvGrpSpPr>
        <p:grpSpPr>
          <a:xfrm>
            <a:off x="3744430" y="3796534"/>
            <a:ext cx="372740" cy="353610"/>
            <a:chOff x="3744430" y="3796534"/>
            <a:chExt cx="372740" cy="353610"/>
          </a:xfrm>
        </p:grpSpPr>
        <p:sp>
          <p:nvSpPr>
            <p:cNvPr id="20349" name="Google Shape;20349;p80"/>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80"/>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80"/>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80"/>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80"/>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80"/>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80"/>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80"/>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80"/>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8" name="Google Shape;20358;p80"/>
          <p:cNvGrpSpPr/>
          <p:nvPr/>
        </p:nvGrpSpPr>
        <p:grpSpPr>
          <a:xfrm>
            <a:off x="5071104" y="3796534"/>
            <a:ext cx="372844" cy="353610"/>
            <a:chOff x="5071104" y="3796534"/>
            <a:chExt cx="372844" cy="353610"/>
          </a:xfrm>
        </p:grpSpPr>
        <p:sp>
          <p:nvSpPr>
            <p:cNvPr id="20359" name="Google Shape;20359;p80"/>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80"/>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80"/>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80"/>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80"/>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80"/>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80"/>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6" name="Google Shape;20366;p80"/>
          <p:cNvGrpSpPr/>
          <p:nvPr/>
        </p:nvGrpSpPr>
        <p:grpSpPr>
          <a:xfrm>
            <a:off x="7438201" y="3354899"/>
            <a:ext cx="403504" cy="382318"/>
            <a:chOff x="7438201" y="3354899"/>
            <a:chExt cx="403504" cy="382318"/>
          </a:xfrm>
        </p:grpSpPr>
        <p:sp>
          <p:nvSpPr>
            <p:cNvPr id="20367" name="Google Shape;20367;p80"/>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80"/>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80"/>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80"/>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80"/>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80"/>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80"/>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80"/>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80"/>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80"/>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80"/>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80"/>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80"/>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80"/>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80"/>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2" name="Google Shape;20382;p80"/>
          <p:cNvGrpSpPr/>
          <p:nvPr/>
        </p:nvGrpSpPr>
        <p:grpSpPr>
          <a:xfrm>
            <a:off x="5160300" y="2435035"/>
            <a:ext cx="288515" cy="350512"/>
            <a:chOff x="5160300" y="2435035"/>
            <a:chExt cx="288515" cy="350512"/>
          </a:xfrm>
        </p:grpSpPr>
        <p:sp>
          <p:nvSpPr>
            <p:cNvPr id="20383" name="Google Shape;20383;p80"/>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80"/>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80"/>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80"/>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80"/>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80"/>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80"/>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80"/>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80"/>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80"/>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80"/>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80"/>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5" name="Google Shape;20395;p80"/>
          <p:cNvGrpSpPr/>
          <p:nvPr/>
        </p:nvGrpSpPr>
        <p:grpSpPr>
          <a:xfrm>
            <a:off x="5955648" y="3796534"/>
            <a:ext cx="372766" cy="353610"/>
            <a:chOff x="5955648" y="3796534"/>
            <a:chExt cx="372766" cy="353610"/>
          </a:xfrm>
        </p:grpSpPr>
        <p:sp>
          <p:nvSpPr>
            <p:cNvPr id="20396" name="Google Shape;20396;p80"/>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80"/>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80"/>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80"/>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80"/>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80"/>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80"/>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3" name="Google Shape;20403;p80"/>
          <p:cNvGrpSpPr/>
          <p:nvPr/>
        </p:nvGrpSpPr>
        <p:grpSpPr>
          <a:xfrm>
            <a:off x="4655731" y="2446592"/>
            <a:ext cx="372818" cy="327504"/>
            <a:chOff x="4655731" y="2446592"/>
            <a:chExt cx="372818" cy="327504"/>
          </a:xfrm>
        </p:grpSpPr>
        <p:sp>
          <p:nvSpPr>
            <p:cNvPr id="20404" name="Google Shape;20404;p80"/>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80"/>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80"/>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80"/>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80"/>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80"/>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80"/>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80"/>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80"/>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80"/>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80"/>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80"/>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80"/>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80"/>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8" name="Google Shape;20418;p80"/>
          <p:cNvGrpSpPr/>
          <p:nvPr/>
        </p:nvGrpSpPr>
        <p:grpSpPr>
          <a:xfrm>
            <a:off x="7459075" y="2926643"/>
            <a:ext cx="365062" cy="290024"/>
            <a:chOff x="7459075" y="2926643"/>
            <a:chExt cx="365062" cy="290024"/>
          </a:xfrm>
        </p:grpSpPr>
        <p:sp>
          <p:nvSpPr>
            <p:cNvPr id="20419" name="Google Shape;20419;p80"/>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80"/>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80"/>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80"/>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80"/>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80"/>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80"/>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80"/>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80"/>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80"/>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80"/>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80"/>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80"/>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80"/>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80"/>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80"/>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80"/>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80"/>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80"/>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80"/>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80"/>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80"/>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80"/>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2" name="Google Shape;20442;p80"/>
          <p:cNvGrpSpPr/>
          <p:nvPr/>
        </p:nvGrpSpPr>
        <p:grpSpPr>
          <a:xfrm>
            <a:off x="5060406" y="3354899"/>
            <a:ext cx="403582" cy="382344"/>
            <a:chOff x="5060406" y="3354899"/>
            <a:chExt cx="403582" cy="382344"/>
          </a:xfrm>
        </p:grpSpPr>
        <p:sp>
          <p:nvSpPr>
            <p:cNvPr id="20443" name="Google Shape;20443;p80"/>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80"/>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80"/>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80"/>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80"/>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8" name="Google Shape;20448;p80"/>
          <p:cNvGrpSpPr/>
          <p:nvPr/>
        </p:nvGrpSpPr>
        <p:grpSpPr>
          <a:xfrm>
            <a:off x="5535955" y="3354899"/>
            <a:ext cx="403608" cy="382344"/>
            <a:chOff x="5535955" y="3354899"/>
            <a:chExt cx="403608" cy="382344"/>
          </a:xfrm>
        </p:grpSpPr>
        <p:sp>
          <p:nvSpPr>
            <p:cNvPr id="20449" name="Google Shape;20449;p80"/>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80"/>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80"/>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80"/>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80"/>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4" name="Google Shape;20454;p80"/>
          <p:cNvGrpSpPr/>
          <p:nvPr/>
        </p:nvGrpSpPr>
        <p:grpSpPr>
          <a:xfrm>
            <a:off x="7913775" y="3354795"/>
            <a:ext cx="423285" cy="382422"/>
            <a:chOff x="7913775" y="3354795"/>
            <a:chExt cx="423285" cy="382422"/>
          </a:xfrm>
        </p:grpSpPr>
        <p:sp>
          <p:nvSpPr>
            <p:cNvPr id="20455" name="Google Shape;20455;p80"/>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80"/>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80"/>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80"/>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80"/>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80"/>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80"/>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80"/>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80"/>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80"/>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80"/>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80"/>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80"/>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80"/>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9" name="Google Shape;20469;p80"/>
          <p:cNvGrpSpPr/>
          <p:nvPr/>
        </p:nvGrpSpPr>
        <p:grpSpPr>
          <a:xfrm>
            <a:off x="7499365" y="1534536"/>
            <a:ext cx="354807" cy="338357"/>
            <a:chOff x="7499365" y="1534536"/>
            <a:chExt cx="354807" cy="338357"/>
          </a:xfrm>
        </p:grpSpPr>
        <p:sp>
          <p:nvSpPr>
            <p:cNvPr id="20470" name="Google Shape;20470;p80"/>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80"/>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80"/>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80"/>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80"/>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80"/>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80"/>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80"/>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80"/>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80"/>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80"/>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80"/>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80"/>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80"/>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80"/>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80"/>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80"/>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80"/>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80"/>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9" name="Google Shape;20489;p80"/>
          <p:cNvGrpSpPr/>
          <p:nvPr/>
        </p:nvGrpSpPr>
        <p:grpSpPr>
          <a:xfrm>
            <a:off x="4186663" y="3796534"/>
            <a:ext cx="372844" cy="353610"/>
            <a:chOff x="4186663" y="3796534"/>
            <a:chExt cx="372844" cy="353610"/>
          </a:xfrm>
        </p:grpSpPr>
        <p:sp>
          <p:nvSpPr>
            <p:cNvPr id="20490" name="Google Shape;20490;p80"/>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80"/>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80"/>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80"/>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80"/>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5" name="Google Shape;20495;p80"/>
          <p:cNvGrpSpPr/>
          <p:nvPr/>
        </p:nvGrpSpPr>
        <p:grpSpPr>
          <a:xfrm>
            <a:off x="4628896" y="3796534"/>
            <a:ext cx="372740" cy="353610"/>
            <a:chOff x="4628896" y="3796534"/>
            <a:chExt cx="372740" cy="353610"/>
          </a:xfrm>
        </p:grpSpPr>
        <p:sp>
          <p:nvSpPr>
            <p:cNvPr id="20496" name="Google Shape;20496;p80"/>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80"/>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80"/>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80"/>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80"/>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80"/>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80"/>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80"/>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4" name="Google Shape;20504;p80"/>
          <p:cNvGrpSpPr/>
          <p:nvPr/>
        </p:nvGrpSpPr>
        <p:grpSpPr>
          <a:xfrm>
            <a:off x="5513441" y="3796534"/>
            <a:ext cx="372818" cy="353610"/>
            <a:chOff x="5513441" y="3796534"/>
            <a:chExt cx="372818" cy="353610"/>
          </a:xfrm>
        </p:grpSpPr>
        <p:sp>
          <p:nvSpPr>
            <p:cNvPr id="20505" name="Google Shape;20505;p80"/>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80"/>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80"/>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80"/>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80"/>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80"/>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80"/>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2" name="Google Shape;20512;p80"/>
          <p:cNvGrpSpPr/>
          <p:nvPr/>
        </p:nvGrpSpPr>
        <p:grpSpPr>
          <a:xfrm>
            <a:off x="6487078" y="3354899"/>
            <a:ext cx="403608" cy="382344"/>
            <a:chOff x="6487078" y="3354899"/>
            <a:chExt cx="403608" cy="382344"/>
          </a:xfrm>
        </p:grpSpPr>
        <p:sp>
          <p:nvSpPr>
            <p:cNvPr id="20513" name="Google Shape;20513;p80"/>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80"/>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80"/>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80"/>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80"/>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80"/>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80"/>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80"/>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80"/>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80"/>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3" name="Google Shape;20523;p80"/>
          <p:cNvGrpSpPr/>
          <p:nvPr/>
        </p:nvGrpSpPr>
        <p:grpSpPr>
          <a:xfrm>
            <a:off x="3190851" y="3342484"/>
            <a:ext cx="389684" cy="389684"/>
            <a:chOff x="3190851" y="3342484"/>
            <a:chExt cx="389684" cy="389684"/>
          </a:xfrm>
        </p:grpSpPr>
        <p:sp>
          <p:nvSpPr>
            <p:cNvPr id="20524" name="Google Shape;20524;p80"/>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80"/>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80"/>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80"/>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80"/>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80"/>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80"/>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80"/>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80"/>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80"/>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80"/>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80"/>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80"/>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80"/>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80"/>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80"/>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80"/>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80"/>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80"/>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80"/>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80"/>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80"/>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80"/>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80"/>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80"/>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80"/>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80"/>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80"/>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2" name="Google Shape;20552;p80"/>
          <p:cNvGrpSpPr/>
          <p:nvPr/>
        </p:nvGrpSpPr>
        <p:grpSpPr>
          <a:xfrm>
            <a:off x="7927127" y="2879845"/>
            <a:ext cx="364515" cy="383619"/>
            <a:chOff x="7927127" y="2879845"/>
            <a:chExt cx="364515" cy="383619"/>
          </a:xfrm>
        </p:grpSpPr>
        <p:sp>
          <p:nvSpPr>
            <p:cNvPr id="20553" name="Google Shape;20553;p80"/>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80"/>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80"/>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80"/>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80"/>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80"/>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80"/>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80"/>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80"/>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80"/>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80"/>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80"/>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80"/>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80"/>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80"/>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80"/>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80"/>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80"/>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80"/>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80"/>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80"/>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80"/>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80"/>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80"/>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80"/>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80"/>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80"/>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80"/>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80"/>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2" name="Google Shape;20582;p80"/>
          <p:cNvGrpSpPr/>
          <p:nvPr/>
        </p:nvGrpSpPr>
        <p:grpSpPr>
          <a:xfrm>
            <a:off x="859281" y="3352531"/>
            <a:ext cx="327426" cy="357826"/>
            <a:chOff x="859281" y="3352531"/>
            <a:chExt cx="327426" cy="357826"/>
          </a:xfrm>
        </p:grpSpPr>
        <p:sp>
          <p:nvSpPr>
            <p:cNvPr id="20583" name="Google Shape;20583;p80"/>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80"/>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80"/>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80"/>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80"/>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80"/>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80"/>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80"/>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80"/>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80"/>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80"/>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80"/>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80"/>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80"/>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80"/>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80"/>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80"/>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80"/>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1" name="Google Shape;20601;p80"/>
          <p:cNvGrpSpPr/>
          <p:nvPr/>
        </p:nvGrpSpPr>
        <p:grpSpPr>
          <a:xfrm>
            <a:off x="1317912" y="3388371"/>
            <a:ext cx="372115" cy="273185"/>
            <a:chOff x="1317912" y="3388371"/>
            <a:chExt cx="372115" cy="273185"/>
          </a:xfrm>
        </p:grpSpPr>
        <p:sp>
          <p:nvSpPr>
            <p:cNvPr id="20602" name="Google Shape;20602;p80"/>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80"/>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80"/>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80"/>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80"/>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80"/>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80"/>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80"/>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80"/>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80"/>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80"/>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80"/>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80"/>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80"/>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80"/>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80"/>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80"/>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80"/>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80"/>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80"/>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80"/>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80"/>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80"/>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80"/>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80"/>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80"/>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80"/>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80"/>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80"/>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80"/>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80"/>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80"/>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80"/>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5" name="Google Shape;20635;p80"/>
          <p:cNvGrpSpPr/>
          <p:nvPr/>
        </p:nvGrpSpPr>
        <p:grpSpPr>
          <a:xfrm>
            <a:off x="2779747" y="1525426"/>
            <a:ext cx="356993" cy="344214"/>
            <a:chOff x="2779747" y="1525426"/>
            <a:chExt cx="356993" cy="344214"/>
          </a:xfrm>
        </p:grpSpPr>
        <p:sp>
          <p:nvSpPr>
            <p:cNvPr id="20636" name="Google Shape;20636;p80"/>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80"/>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80"/>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80"/>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80"/>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80"/>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80"/>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80"/>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80"/>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80"/>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80"/>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80"/>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80"/>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80"/>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80"/>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80"/>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80"/>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80"/>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80"/>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80"/>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80"/>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80"/>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80"/>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80"/>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0" name="Google Shape;20660;p80"/>
          <p:cNvGrpSpPr/>
          <p:nvPr/>
        </p:nvGrpSpPr>
        <p:grpSpPr>
          <a:xfrm>
            <a:off x="3317969" y="1515432"/>
            <a:ext cx="225112" cy="360663"/>
            <a:chOff x="3317969" y="1515432"/>
            <a:chExt cx="225112" cy="360663"/>
          </a:xfrm>
        </p:grpSpPr>
        <p:sp>
          <p:nvSpPr>
            <p:cNvPr id="20661" name="Google Shape;20661;p80"/>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80"/>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80"/>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80"/>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80"/>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80"/>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80"/>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80"/>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80"/>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80"/>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80"/>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80"/>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80"/>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80"/>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80"/>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80"/>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80"/>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80"/>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80"/>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80"/>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80"/>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80"/>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80"/>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80"/>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5" name="Google Shape;20685;p80"/>
          <p:cNvGrpSpPr/>
          <p:nvPr/>
        </p:nvGrpSpPr>
        <p:grpSpPr>
          <a:xfrm>
            <a:off x="3707887" y="1526233"/>
            <a:ext cx="389684" cy="339164"/>
            <a:chOff x="3707887" y="1526233"/>
            <a:chExt cx="389684" cy="339164"/>
          </a:xfrm>
        </p:grpSpPr>
        <p:sp>
          <p:nvSpPr>
            <p:cNvPr id="20686" name="Google Shape;20686;p80"/>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80"/>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80"/>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80"/>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80"/>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80"/>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80"/>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80"/>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80"/>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80"/>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80"/>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80"/>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80"/>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9" name="Google Shape;20699;p80"/>
          <p:cNvGrpSpPr/>
          <p:nvPr/>
        </p:nvGrpSpPr>
        <p:grpSpPr>
          <a:xfrm>
            <a:off x="4660676" y="1985853"/>
            <a:ext cx="346921" cy="346921"/>
            <a:chOff x="4660676" y="1985853"/>
            <a:chExt cx="346921" cy="346921"/>
          </a:xfrm>
        </p:grpSpPr>
        <p:sp>
          <p:nvSpPr>
            <p:cNvPr id="20700" name="Google Shape;20700;p80"/>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80"/>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80"/>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80"/>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80"/>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80"/>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80"/>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80"/>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80"/>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80"/>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80"/>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80"/>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80"/>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80"/>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80"/>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80"/>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80"/>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80"/>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80"/>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80"/>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80"/>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80"/>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80"/>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80"/>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80"/>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80"/>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80"/>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80"/>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80"/>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80"/>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80"/>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80"/>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80"/>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80"/>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80"/>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80"/>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80"/>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80"/>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80"/>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80"/>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80"/>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80"/>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80"/>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3" name="Google Shape;20743;p80"/>
          <p:cNvGrpSpPr/>
          <p:nvPr/>
        </p:nvGrpSpPr>
        <p:grpSpPr>
          <a:xfrm>
            <a:off x="3238846" y="2464342"/>
            <a:ext cx="383177" cy="291976"/>
            <a:chOff x="3238846" y="2464342"/>
            <a:chExt cx="383177" cy="291976"/>
          </a:xfrm>
        </p:grpSpPr>
        <p:sp>
          <p:nvSpPr>
            <p:cNvPr id="20744" name="Google Shape;20744;p80"/>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80"/>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80"/>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80"/>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80"/>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80"/>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80"/>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80"/>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80"/>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80"/>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80"/>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80"/>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80"/>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80"/>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80"/>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80"/>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80"/>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80"/>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algn="ctr"/>
            <a:r>
              <a:rPr lang="en-US" altLang="zh-CN" sz="3600" dirty="0">
                <a:solidFill>
                  <a:schemeClr val="bg1"/>
                </a:solidFill>
                <a:hlinkClick r:id="rId4"/>
              </a:rPr>
              <a:t>www.greatppt.com</a:t>
            </a:r>
            <a:endParaRPr lang="en-US" altLang="zh-CN" sz="3600" dirty="0">
              <a:solidFill>
                <a:schemeClr val="bg1"/>
              </a:solidFill>
            </a:endParaRPr>
          </a:p>
          <a:p>
            <a:pPr algn="ctr"/>
            <a:r>
              <a:rPr lang="en-US" altLang="zh-CN" sz="2400" dirty="0">
                <a:solidFill>
                  <a:schemeClr val="accent3">
                    <a:lumMod val="20000"/>
                    <a:lumOff val="80000"/>
                  </a:schemeClr>
                </a:solidFill>
                <a:hlinkClick r:id="rId4"/>
              </a:rPr>
              <a:t>Free Templates and Themes</a:t>
            </a:r>
            <a:endParaRPr lang="en-US" altLang="zh-CN" sz="2400" dirty="0">
              <a:solidFill>
                <a:schemeClr val="accent3">
                  <a:lumMod val="20000"/>
                  <a:lumOff val="80000"/>
                </a:schemeClr>
              </a:solidFill>
            </a:endParaRPr>
          </a:p>
          <a:p>
            <a:pPr algn="ctr"/>
            <a:r>
              <a:rPr lang="en-US" altLang="zh-CN" sz="2400" dirty="0">
                <a:solidFill>
                  <a:schemeClr val="accent3">
                    <a:lumMod val="20000"/>
                    <a:lumOff val="80000"/>
                  </a:schemeClr>
                </a:solidFill>
              </a:rPr>
              <a:t>Create beautiful presentations in minutes</a:t>
            </a:r>
            <a:endParaRPr lang="zh-CN" altLang="en-US" sz="2400" dirty="0">
              <a:solidFill>
                <a:schemeClr val="accent3">
                  <a:lumMod val="20000"/>
                  <a:lumOff val="80000"/>
                </a:schemeClr>
              </a:solidFill>
            </a:endParaRPr>
          </a:p>
        </p:txBody>
      </p:sp>
    </p:spTree>
    <p:extLst>
      <p:ext uri="{BB962C8B-B14F-4D97-AF65-F5344CB8AC3E}">
        <p14:creationId xmlns:p14="http://schemas.microsoft.com/office/powerpoint/2010/main" val="4532663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77"/>
        <p:cNvGrpSpPr/>
        <p:nvPr/>
      </p:nvGrpSpPr>
      <p:grpSpPr>
        <a:xfrm>
          <a:off x="0" y="0"/>
          <a:ext cx="0" cy="0"/>
          <a:chOff x="0" y="0"/>
          <a:chExt cx="0" cy="0"/>
        </a:xfrm>
      </p:grpSpPr>
      <p:sp>
        <p:nvSpPr>
          <p:cNvPr id="678" name="Google Shape;678;p33"/>
          <p:cNvSpPr txBox="1">
            <a:spLocks noGrp="1"/>
          </p:cNvSpPr>
          <p:nvPr>
            <p:ph type="subTitle" idx="1"/>
          </p:nvPr>
        </p:nvSpPr>
        <p:spPr>
          <a:xfrm>
            <a:off x="1579950" y="1886425"/>
            <a:ext cx="5984100" cy="11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Here you could give a brief description of the topic you want to talk about. For example, if you want to talk about Mercury, you could say that it was named after a god</a:t>
            </a:r>
            <a:endParaRPr dirty="0"/>
          </a:p>
        </p:txBody>
      </p:sp>
      <p:sp>
        <p:nvSpPr>
          <p:cNvPr id="679" name="Google Shape;679;p33"/>
          <p:cNvSpPr txBox="1">
            <a:spLocks noGrp="1"/>
          </p:cNvSpPr>
          <p:nvPr>
            <p:ph type="title"/>
          </p:nvPr>
        </p:nvSpPr>
        <p:spPr>
          <a:xfrm>
            <a:off x="713225" y="337575"/>
            <a:ext cx="7717500" cy="130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IS THIS TOPIC ABOUT?</a:t>
            </a:r>
            <a:endParaRPr/>
          </a:p>
        </p:txBody>
      </p:sp>
      <p:grpSp>
        <p:nvGrpSpPr>
          <p:cNvPr id="680" name="Google Shape;680;p33"/>
          <p:cNvGrpSpPr/>
          <p:nvPr/>
        </p:nvGrpSpPr>
        <p:grpSpPr>
          <a:xfrm>
            <a:off x="2343748" y="3754569"/>
            <a:ext cx="801186" cy="801084"/>
            <a:chOff x="2003702" y="3382630"/>
            <a:chExt cx="973377" cy="973252"/>
          </a:xfrm>
        </p:grpSpPr>
        <p:sp>
          <p:nvSpPr>
            <p:cNvPr id="681" name="Google Shape;681;p33"/>
            <p:cNvSpPr/>
            <p:nvPr/>
          </p:nvSpPr>
          <p:spPr>
            <a:xfrm flipH="1">
              <a:off x="2013608" y="3392864"/>
              <a:ext cx="953235" cy="953113"/>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3"/>
            <p:cNvSpPr/>
            <p:nvPr/>
          </p:nvSpPr>
          <p:spPr>
            <a:xfrm flipH="1">
              <a:off x="2003702" y="3382630"/>
              <a:ext cx="973377" cy="973252"/>
            </a:xfrm>
            <a:prstGeom prst="arc">
              <a:avLst>
                <a:gd name="adj1" fmla="val 16200000"/>
                <a:gd name="adj2" fmla="val 20874490"/>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 name="Google Shape;683;p33"/>
            <p:cNvGrpSpPr/>
            <p:nvPr/>
          </p:nvGrpSpPr>
          <p:grpSpPr>
            <a:xfrm>
              <a:off x="2257835" y="3702533"/>
              <a:ext cx="465108" cy="333450"/>
              <a:chOff x="3066075" y="3838650"/>
              <a:chExt cx="357775" cy="256500"/>
            </a:xfrm>
          </p:grpSpPr>
          <p:sp>
            <p:nvSpPr>
              <p:cNvPr id="684" name="Google Shape;684;p33"/>
              <p:cNvSpPr/>
              <p:nvPr/>
            </p:nvSpPr>
            <p:spPr>
              <a:xfrm>
                <a:off x="3221125" y="3961475"/>
                <a:ext cx="147675" cy="41100"/>
              </a:xfrm>
              <a:custGeom>
                <a:avLst/>
                <a:gdLst/>
                <a:ahLst/>
                <a:cxnLst/>
                <a:rect l="l" t="t" r="r" b="b"/>
                <a:pathLst>
                  <a:path w="5907" h="1644" extrusionOk="0">
                    <a:moveTo>
                      <a:pt x="5906" y="1"/>
                    </a:moveTo>
                    <a:lnTo>
                      <a:pt x="1" y="1644"/>
                    </a:lnTo>
                    <a:lnTo>
                      <a:pt x="5502" y="1620"/>
                    </a:lnTo>
                    <a:cubicBezTo>
                      <a:pt x="5728" y="1620"/>
                      <a:pt x="5906" y="1441"/>
                      <a:pt x="5906" y="1215"/>
                    </a:cubicBezTo>
                    <a:lnTo>
                      <a:pt x="590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3"/>
              <p:cNvSpPr/>
              <p:nvPr/>
            </p:nvSpPr>
            <p:spPr>
              <a:xfrm>
                <a:off x="3066075" y="3838650"/>
                <a:ext cx="357775" cy="256500"/>
              </a:xfrm>
              <a:custGeom>
                <a:avLst/>
                <a:gdLst/>
                <a:ahLst/>
                <a:cxnLst/>
                <a:rect l="l" t="t" r="r" b="b"/>
                <a:pathLst>
                  <a:path w="14311" h="10260" extrusionOk="0">
                    <a:moveTo>
                      <a:pt x="2972" y="3971"/>
                    </a:moveTo>
                    <a:cubicBezTo>
                      <a:pt x="2985" y="3971"/>
                      <a:pt x="2998" y="3972"/>
                      <a:pt x="3012" y="3973"/>
                    </a:cubicBezTo>
                    <a:cubicBezTo>
                      <a:pt x="3369" y="4009"/>
                      <a:pt x="3512" y="4437"/>
                      <a:pt x="3250" y="4675"/>
                    </a:cubicBezTo>
                    <a:cubicBezTo>
                      <a:pt x="3168" y="4750"/>
                      <a:pt x="3070" y="4784"/>
                      <a:pt x="2975" y="4784"/>
                    </a:cubicBezTo>
                    <a:cubicBezTo>
                      <a:pt x="2768" y="4784"/>
                      <a:pt x="2571" y="4623"/>
                      <a:pt x="2571" y="4378"/>
                    </a:cubicBezTo>
                    <a:cubicBezTo>
                      <a:pt x="2571" y="4153"/>
                      <a:pt x="2752" y="3971"/>
                      <a:pt x="2972" y="3971"/>
                    </a:cubicBezTo>
                    <a:close/>
                    <a:moveTo>
                      <a:pt x="11596" y="1"/>
                    </a:moveTo>
                    <a:cubicBezTo>
                      <a:pt x="11396" y="1"/>
                      <a:pt x="11192" y="26"/>
                      <a:pt x="10989" y="80"/>
                    </a:cubicBezTo>
                    <a:cubicBezTo>
                      <a:pt x="10930" y="92"/>
                      <a:pt x="2214" y="2425"/>
                      <a:pt x="2167" y="2449"/>
                    </a:cubicBezTo>
                    <a:cubicBezTo>
                      <a:pt x="1607" y="2592"/>
                      <a:pt x="1131" y="2937"/>
                      <a:pt x="809" y="3413"/>
                    </a:cubicBezTo>
                    <a:cubicBezTo>
                      <a:pt x="1" y="4719"/>
                      <a:pt x="951" y="6371"/>
                      <a:pt x="2444" y="6371"/>
                    </a:cubicBezTo>
                    <a:cubicBezTo>
                      <a:pt x="2490" y="6371"/>
                      <a:pt x="2536" y="6369"/>
                      <a:pt x="2583" y="6366"/>
                    </a:cubicBezTo>
                    <a:lnTo>
                      <a:pt x="2583" y="7473"/>
                    </a:lnTo>
                    <a:lnTo>
                      <a:pt x="1798" y="7473"/>
                    </a:lnTo>
                    <a:cubicBezTo>
                      <a:pt x="1428" y="7473"/>
                      <a:pt x="1071" y="7628"/>
                      <a:pt x="809" y="7878"/>
                    </a:cubicBezTo>
                    <a:cubicBezTo>
                      <a:pt x="238" y="8414"/>
                      <a:pt x="238" y="9319"/>
                      <a:pt x="809" y="9855"/>
                    </a:cubicBezTo>
                    <a:cubicBezTo>
                      <a:pt x="1071" y="10117"/>
                      <a:pt x="1428" y="10259"/>
                      <a:pt x="1798" y="10259"/>
                    </a:cubicBezTo>
                    <a:lnTo>
                      <a:pt x="12894" y="10259"/>
                    </a:lnTo>
                    <a:cubicBezTo>
                      <a:pt x="12901" y="10260"/>
                      <a:pt x="12909" y="10260"/>
                      <a:pt x="12916" y="10260"/>
                    </a:cubicBezTo>
                    <a:cubicBezTo>
                      <a:pt x="13692" y="10260"/>
                      <a:pt x="14311" y="9633"/>
                      <a:pt x="14311" y="8866"/>
                    </a:cubicBezTo>
                    <a:cubicBezTo>
                      <a:pt x="14311" y="8107"/>
                      <a:pt x="13703" y="7485"/>
                      <a:pt x="12937" y="7485"/>
                    </a:cubicBezTo>
                    <a:cubicBezTo>
                      <a:pt x="12923" y="7485"/>
                      <a:pt x="12909" y="7485"/>
                      <a:pt x="12894" y="7485"/>
                    </a:cubicBezTo>
                    <a:lnTo>
                      <a:pt x="12894" y="7473"/>
                    </a:lnTo>
                    <a:lnTo>
                      <a:pt x="3405" y="7473"/>
                    </a:lnTo>
                    <a:lnTo>
                      <a:pt x="3405" y="6164"/>
                    </a:lnTo>
                    <a:lnTo>
                      <a:pt x="13454" y="3354"/>
                    </a:lnTo>
                    <a:cubicBezTo>
                      <a:pt x="13859" y="3247"/>
                      <a:pt x="14121" y="2830"/>
                      <a:pt x="14025" y="2401"/>
                    </a:cubicBezTo>
                    <a:cubicBezTo>
                      <a:pt x="13942" y="2008"/>
                      <a:pt x="13918" y="1854"/>
                      <a:pt x="13906" y="1806"/>
                    </a:cubicBezTo>
                    <a:cubicBezTo>
                      <a:pt x="13906" y="1794"/>
                      <a:pt x="13906" y="1782"/>
                      <a:pt x="13894" y="1758"/>
                    </a:cubicBezTo>
                    <a:cubicBezTo>
                      <a:pt x="13604" y="699"/>
                      <a:pt x="12644" y="1"/>
                      <a:pt x="1159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 name="Google Shape;686;p33"/>
          <p:cNvGrpSpPr/>
          <p:nvPr/>
        </p:nvGrpSpPr>
        <p:grpSpPr>
          <a:xfrm>
            <a:off x="5999066" y="3754569"/>
            <a:ext cx="801186" cy="801084"/>
            <a:chOff x="4221052" y="3382630"/>
            <a:chExt cx="973377" cy="973252"/>
          </a:xfrm>
        </p:grpSpPr>
        <p:sp>
          <p:nvSpPr>
            <p:cNvPr id="687" name="Google Shape;687;p33"/>
            <p:cNvSpPr/>
            <p:nvPr/>
          </p:nvSpPr>
          <p:spPr>
            <a:xfrm flipH="1">
              <a:off x="4230958" y="3392864"/>
              <a:ext cx="953235" cy="953113"/>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3"/>
            <p:cNvSpPr/>
            <p:nvPr/>
          </p:nvSpPr>
          <p:spPr>
            <a:xfrm flipH="1">
              <a:off x="4221052" y="3382630"/>
              <a:ext cx="973377" cy="973252"/>
            </a:xfrm>
            <a:prstGeom prst="arc">
              <a:avLst>
                <a:gd name="adj1" fmla="val 16200000"/>
                <a:gd name="adj2" fmla="val 20874490"/>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 name="Google Shape;689;p33"/>
            <p:cNvGrpSpPr/>
            <p:nvPr/>
          </p:nvGrpSpPr>
          <p:grpSpPr>
            <a:xfrm>
              <a:off x="4510182" y="3642925"/>
              <a:ext cx="395103" cy="452660"/>
              <a:chOff x="6492375" y="2448875"/>
              <a:chExt cx="303925" cy="348200"/>
            </a:xfrm>
          </p:grpSpPr>
          <p:sp>
            <p:nvSpPr>
              <p:cNvPr id="690" name="Google Shape;690;p33"/>
              <p:cNvSpPr/>
              <p:nvPr/>
            </p:nvSpPr>
            <p:spPr>
              <a:xfrm>
                <a:off x="6710250" y="2551775"/>
                <a:ext cx="85750" cy="169700"/>
              </a:xfrm>
              <a:custGeom>
                <a:avLst/>
                <a:gdLst/>
                <a:ahLst/>
                <a:cxnLst/>
                <a:rect l="l" t="t" r="r" b="b"/>
                <a:pathLst>
                  <a:path w="3430" h="6788" extrusionOk="0">
                    <a:moveTo>
                      <a:pt x="1" y="1"/>
                    </a:moveTo>
                    <a:lnTo>
                      <a:pt x="1" y="6787"/>
                    </a:lnTo>
                    <a:lnTo>
                      <a:pt x="3430" y="6787"/>
                    </a:lnTo>
                    <a:lnTo>
                      <a:pt x="3430" y="1"/>
                    </a:lnTo>
                    <a:lnTo>
                      <a:pt x="3085" y="251"/>
                    </a:lnTo>
                    <a:cubicBezTo>
                      <a:pt x="2626" y="286"/>
                      <a:pt x="2168" y="304"/>
                      <a:pt x="1711" y="304"/>
                    </a:cubicBezTo>
                    <a:cubicBezTo>
                      <a:pt x="1254" y="304"/>
                      <a:pt x="799" y="286"/>
                      <a:pt x="346" y="251"/>
                    </a:cubicBezTo>
                    <a:lnTo>
                      <a:pt x="1"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3"/>
              <p:cNvSpPr/>
              <p:nvPr/>
            </p:nvSpPr>
            <p:spPr>
              <a:xfrm>
                <a:off x="6710250" y="2741975"/>
                <a:ext cx="86050" cy="55100"/>
              </a:xfrm>
              <a:custGeom>
                <a:avLst/>
                <a:gdLst/>
                <a:ahLst/>
                <a:cxnLst/>
                <a:rect l="l" t="t" r="r" b="b"/>
                <a:pathLst>
                  <a:path w="3442" h="2204" extrusionOk="0">
                    <a:moveTo>
                      <a:pt x="1" y="1"/>
                    </a:moveTo>
                    <a:cubicBezTo>
                      <a:pt x="1" y="631"/>
                      <a:pt x="1" y="791"/>
                      <a:pt x="1" y="822"/>
                    </a:cubicBezTo>
                    <a:cubicBezTo>
                      <a:pt x="13" y="1584"/>
                      <a:pt x="632" y="2203"/>
                      <a:pt x="1394" y="2203"/>
                    </a:cubicBezTo>
                    <a:lnTo>
                      <a:pt x="1977" y="2203"/>
                    </a:lnTo>
                    <a:cubicBezTo>
                      <a:pt x="2716" y="2180"/>
                      <a:pt x="3347" y="1620"/>
                      <a:pt x="3430" y="870"/>
                    </a:cubicBezTo>
                    <a:cubicBezTo>
                      <a:pt x="3442" y="834"/>
                      <a:pt x="3442" y="894"/>
                      <a:pt x="344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3"/>
              <p:cNvSpPr/>
              <p:nvPr/>
            </p:nvSpPr>
            <p:spPr>
              <a:xfrm>
                <a:off x="6714725" y="2448875"/>
                <a:ext cx="76825" cy="95350"/>
              </a:xfrm>
              <a:custGeom>
                <a:avLst/>
                <a:gdLst/>
                <a:ahLst/>
                <a:cxnLst/>
                <a:rect l="l" t="t" r="r" b="b"/>
                <a:pathLst>
                  <a:path w="3073" h="3814" extrusionOk="0">
                    <a:moveTo>
                      <a:pt x="1541" y="0"/>
                    </a:moveTo>
                    <a:cubicBezTo>
                      <a:pt x="1385" y="0"/>
                      <a:pt x="1227" y="86"/>
                      <a:pt x="1155" y="259"/>
                    </a:cubicBezTo>
                    <a:lnTo>
                      <a:pt x="1" y="3236"/>
                    </a:lnTo>
                    <a:cubicBezTo>
                      <a:pt x="727" y="3783"/>
                      <a:pt x="667" y="3748"/>
                      <a:pt x="691" y="3760"/>
                    </a:cubicBezTo>
                    <a:cubicBezTo>
                      <a:pt x="751" y="3795"/>
                      <a:pt x="819" y="3813"/>
                      <a:pt x="888" y="3813"/>
                    </a:cubicBezTo>
                    <a:cubicBezTo>
                      <a:pt x="956" y="3813"/>
                      <a:pt x="1024" y="3795"/>
                      <a:pt x="1084" y="3760"/>
                    </a:cubicBezTo>
                    <a:cubicBezTo>
                      <a:pt x="1120" y="3724"/>
                      <a:pt x="1144" y="3688"/>
                      <a:pt x="1155" y="3652"/>
                    </a:cubicBezTo>
                    <a:cubicBezTo>
                      <a:pt x="1221" y="3474"/>
                      <a:pt x="1382" y="3384"/>
                      <a:pt x="1541" y="3384"/>
                    </a:cubicBezTo>
                    <a:cubicBezTo>
                      <a:pt x="1700" y="3384"/>
                      <a:pt x="1858" y="3474"/>
                      <a:pt x="1917" y="3652"/>
                    </a:cubicBezTo>
                    <a:cubicBezTo>
                      <a:pt x="1941" y="3688"/>
                      <a:pt x="1965" y="3724"/>
                      <a:pt x="2001" y="3760"/>
                    </a:cubicBezTo>
                    <a:cubicBezTo>
                      <a:pt x="2060" y="3795"/>
                      <a:pt x="2129" y="3813"/>
                      <a:pt x="2197" y="3813"/>
                    </a:cubicBezTo>
                    <a:cubicBezTo>
                      <a:pt x="2266" y="3813"/>
                      <a:pt x="2334" y="3795"/>
                      <a:pt x="2394" y="3760"/>
                    </a:cubicBezTo>
                    <a:cubicBezTo>
                      <a:pt x="2406" y="3748"/>
                      <a:pt x="2346" y="3783"/>
                      <a:pt x="3072" y="3236"/>
                    </a:cubicBezTo>
                    <a:lnTo>
                      <a:pt x="1917" y="259"/>
                    </a:lnTo>
                    <a:cubicBezTo>
                      <a:pt x="1852" y="86"/>
                      <a:pt x="1697" y="0"/>
                      <a:pt x="154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3"/>
              <p:cNvSpPr/>
              <p:nvPr/>
            </p:nvSpPr>
            <p:spPr>
              <a:xfrm>
                <a:off x="6601325" y="2551775"/>
                <a:ext cx="85750" cy="169700"/>
              </a:xfrm>
              <a:custGeom>
                <a:avLst/>
                <a:gdLst/>
                <a:ahLst/>
                <a:cxnLst/>
                <a:rect l="l" t="t" r="r" b="b"/>
                <a:pathLst>
                  <a:path w="3430" h="6788" extrusionOk="0">
                    <a:moveTo>
                      <a:pt x="0" y="1"/>
                    </a:moveTo>
                    <a:lnTo>
                      <a:pt x="0" y="6787"/>
                    </a:lnTo>
                    <a:lnTo>
                      <a:pt x="3429" y="6787"/>
                    </a:lnTo>
                    <a:lnTo>
                      <a:pt x="3429" y="1"/>
                    </a:lnTo>
                    <a:lnTo>
                      <a:pt x="3096" y="251"/>
                    </a:lnTo>
                    <a:cubicBezTo>
                      <a:pt x="2637" y="286"/>
                      <a:pt x="2179" y="304"/>
                      <a:pt x="1721" y="304"/>
                    </a:cubicBezTo>
                    <a:cubicBezTo>
                      <a:pt x="1262" y="304"/>
                      <a:pt x="804" y="286"/>
                      <a:pt x="346" y="251"/>
                    </a:cubicBezTo>
                    <a:lnTo>
                      <a:pt x="0"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3"/>
              <p:cNvSpPr/>
              <p:nvPr/>
            </p:nvSpPr>
            <p:spPr>
              <a:xfrm>
                <a:off x="6601325" y="2741975"/>
                <a:ext cx="86050" cy="55100"/>
              </a:xfrm>
              <a:custGeom>
                <a:avLst/>
                <a:gdLst/>
                <a:ahLst/>
                <a:cxnLst/>
                <a:rect l="l" t="t" r="r" b="b"/>
                <a:pathLst>
                  <a:path w="3442" h="2204" extrusionOk="0">
                    <a:moveTo>
                      <a:pt x="0" y="1"/>
                    </a:moveTo>
                    <a:cubicBezTo>
                      <a:pt x="0" y="631"/>
                      <a:pt x="0" y="791"/>
                      <a:pt x="0" y="822"/>
                    </a:cubicBezTo>
                    <a:cubicBezTo>
                      <a:pt x="12" y="1584"/>
                      <a:pt x="631" y="2203"/>
                      <a:pt x="1393" y="2203"/>
                    </a:cubicBezTo>
                    <a:lnTo>
                      <a:pt x="1977" y="2203"/>
                    </a:lnTo>
                    <a:cubicBezTo>
                      <a:pt x="2727" y="2180"/>
                      <a:pt x="3346" y="1620"/>
                      <a:pt x="3441" y="870"/>
                    </a:cubicBezTo>
                    <a:cubicBezTo>
                      <a:pt x="3441" y="834"/>
                      <a:pt x="3441" y="894"/>
                      <a:pt x="344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3"/>
              <p:cNvSpPr/>
              <p:nvPr/>
            </p:nvSpPr>
            <p:spPr>
              <a:xfrm>
                <a:off x="6606075" y="2448875"/>
                <a:ext cx="76525" cy="95350"/>
              </a:xfrm>
              <a:custGeom>
                <a:avLst/>
                <a:gdLst/>
                <a:ahLst/>
                <a:cxnLst/>
                <a:rect l="l" t="t" r="r" b="b"/>
                <a:pathLst>
                  <a:path w="3061" h="3814" extrusionOk="0">
                    <a:moveTo>
                      <a:pt x="1532" y="0"/>
                    </a:moveTo>
                    <a:cubicBezTo>
                      <a:pt x="1376" y="0"/>
                      <a:pt x="1221" y="86"/>
                      <a:pt x="1156" y="259"/>
                    </a:cubicBezTo>
                    <a:lnTo>
                      <a:pt x="1" y="3236"/>
                    </a:lnTo>
                    <a:cubicBezTo>
                      <a:pt x="715" y="3783"/>
                      <a:pt x="667" y="3748"/>
                      <a:pt x="679" y="3760"/>
                    </a:cubicBezTo>
                    <a:cubicBezTo>
                      <a:pt x="739" y="3795"/>
                      <a:pt x="807" y="3813"/>
                      <a:pt x="876" y="3813"/>
                    </a:cubicBezTo>
                    <a:cubicBezTo>
                      <a:pt x="944" y="3813"/>
                      <a:pt x="1013" y="3795"/>
                      <a:pt x="1072" y="3760"/>
                    </a:cubicBezTo>
                    <a:cubicBezTo>
                      <a:pt x="1108" y="3724"/>
                      <a:pt x="1132" y="3688"/>
                      <a:pt x="1144" y="3652"/>
                    </a:cubicBezTo>
                    <a:cubicBezTo>
                      <a:pt x="1209" y="3474"/>
                      <a:pt x="1370" y="3384"/>
                      <a:pt x="1531" y="3384"/>
                    </a:cubicBezTo>
                    <a:cubicBezTo>
                      <a:pt x="1691" y="3384"/>
                      <a:pt x="1852" y="3474"/>
                      <a:pt x="1918" y="3652"/>
                    </a:cubicBezTo>
                    <a:cubicBezTo>
                      <a:pt x="1930" y="3688"/>
                      <a:pt x="1953" y="3724"/>
                      <a:pt x="1989" y="3760"/>
                    </a:cubicBezTo>
                    <a:cubicBezTo>
                      <a:pt x="2049" y="3795"/>
                      <a:pt x="2117" y="3813"/>
                      <a:pt x="2186" y="3813"/>
                    </a:cubicBezTo>
                    <a:cubicBezTo>
                      <a:pt x="2254" y="3813"/>
                      <a:pt x="2322" y="3795"/>
                      <a:pt x="2382" y="3760"/>
                    </a:cubicBezTo>
                    <a:cubicBezTo>
                      <a:pt x="2394" y="3748"/>
                      <a:pt x="2334" y="3783"/>
                      <a:pt x="3061" y="3236"/>
                    </a:cubicBezTo>
                    <a:lnTo>
                      <a:pt x="1918" y="259"/>
                    </a:lnTo>
                    <a:cubicBezTo>
                      <a:pt x="1846" y="86"/>
                      <a:pt x="1688" y="0"/>
                      <a:pt x="153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3"/>
              <p:cNvSpPr/>
              <p:nvPr/>
            </p:nvSpPr>
            <p:spPr>
              <a:xfrm>
                <a:off x="6492675" y="2551775"/>
                <a:ext cx="85750" cy="169700"/>
              </a:xfrm>
              <a:custGeom>
                <a:avLst/>
                <a:gdLst/>
                <a:ahLst/>
                <a:cxnLst/>
                <a:rect l="l" t="t" r="r" b="b"/>
                <a:pathLst>
                  <a:path w="3430" h="6788" extrusionOk="0">
                    <a:moveTo>
                      <a:pt x="0" y="1"/>
                    </a:moveTo>
                    <a:lnTo>
                      <a:pt x="0" y="6787"/>
                    </a:lnTo>
                    <a:lnTo>
                      <a:pt x="3429" y="6787"/>
                    </a:lnTo>
                    <a:lnTo>
                      <a:pt x="3429" y="1"/>
                    </a:lnTo>
                    <a:lnTo>
                      <a:pt x="3084" y="251"/>
                    </a:lnTo>
                    <a:cubicBezTo>
                      <a:pt x="2626" y="286"/>
                      <a:pt x="2167" y="304"/>
                      <a:pt x="1709" y="304"/>
                    </a:cubicBezTo>
                    <a:cubicBezTo>
                      <a:pt x="1251" y="304"/>
                      <a:pt x="792" y="286"/>
                      <a:pt x="334" y="251"/>
                    </a:cubicBezTo>
                    <a:lnTo>
                      <a:pt x="0"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3"/>
              <p:cNvSpPr/>
              <p:nvPr/>
            </p:nvSpPr>
            <p:spPr>
              <a:xfrm>
                <a:off x="6492375" y="2741975"/>
                <a:ext cx="86050" cy="55100"/>
              </a:xfrm>
              <a:custGeom>
                <a:avLst/>
                <a:gdLst/>
                <a:ahLst/>
                <a:cxnLst/>
                <a:rect l="l" t="t" r="r" b="b"/>
                <a:pathLst>
                  <a:path w="3442" h="2204" extrusionOk="0">
                    <a:moveTo>
                      <a:pt x="1" y="1"/>
                    </a:moveTo>
                    <a:cubicBezTo>
                      <a:pt x="1" y="631"/>
                      <a:pt x="1" y="791"/>
                      <a:pt x="1" y="822"/>
                    </a:cubicBezTo>
                    <a:cubicBezTo>
                      <a:pt x="12" y="1584"/>
                      <a:pt x="632" y="2203"/>
                      <a:pt x="1394" y="2203"/>
                    </a:cubicBezTo>
                    <a:lnTo>
                      <a:pt x="1977" y="2203"/>
                    </a:lnTo>
                    <a:cubicBezTo>
                      <a:pt x="2727" y="2180"/>
                      <a:pt x="3346" y="1620"/>
                      <a:pt x="3441" y="870"/>
                    </a:cubicBezTo>
                    <a:cubicBezTo>
                      <a:pt x="3441" y="834"/>
                      <a:pt x="3441" y="894"/>
                      <a:pt x="344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3"/>
              <p:cNvSpPr/>
              <p:nvPr/>
            </p:nvSpPr>
            <p:spPr>
              <a:xfrm>
                <a:off x="6497150" y="2448875"/>
                <a:ext cx="76800" cy="95350"/>
              </a:xfrm>
              <a:custGeom>
                <a:avLst/>
                <a:gdLst/>
                <a:ahLst/>
                <a:cxnLst/>
                <a:rect l="l" t="t" r="r" b="b"/>
                <a:pathLst>
                  <a:path w="3072" h="3814" extrusionOk="0">
                    <a:moveTo>
                      <a:pt x="1531" y="0"/>
                    </a:moveTo>
                    <a:cubicBezTo>
                      <a:pt x="1375" y="0"/>
                      <a:pt x="1220" y="86"/>
                      <a:pt x="1155" y="259"/>
                    </a:cubicBezTo>
                    <a:lnTo>
                      <a:pt x="0" y="3236"/>
                    </a:lnTo>
                    <a:cubicBezTo>
                      <a:pt x="714" y="3783"/>
                      <a:pt x="667" y="3748"/>
                      <a:pt x="679" y="3760"/>
                    </a:cubicBezTo>
                    <a:cubicBezTo>
                      <a:pt x="738" y="3795"/>
                      <a:pt x="807" y="3813"/>
                      <a:pt x="877" y="3813"/>
                    </a:cubicBezTo>
                    <a:cubicBezTo>
                      <a:pt x="947" y="3813"/>
                      <a:pt x="1018" y="3795"/>
                      <a:pt x="1084" y="3760"/>
                    </a:cubicBezTo>
                    <a:cubicBezTo>
                      <a:pt x="1107" y="3724"/>
                      <a:pt x="1131" y="3688"/>
                      <a:pt x="1155" y="3652"/>
                    </a:cubicBezTo>
                    <a:cubicBezTo>
                      <a:pt x="1214" y="3474"/>
                      <a:pt x="1372" y="3384"/>
                      <a:pt x="1531" y="3384"/>
                    </a:cubicBezTo>
                    <a:cubicBezTo>
                      <a:pt x="1691" y="3384"/>
                      <a:pt x="1851" y="3474"/>
                      <a:pt x="1917" y="3652"/>
                    </a:cubicBezTo>
                    <a:cubicBezTo>
                      <a:pt x="1929" y="3688"/>
                      <a:pt x="1953" y="3724"/>
                      <a:pt x="1988" y="3760"/>
                    </a:cubicBezTo>
                    <a:cubicBezTo>
                      <a:pt x="2048" y="3795"/>
                      <a:pt x="2116" y="3813"/>
                      <a:pt x="2185" y="3813"/>
                    </a:cubicBezTo>
                    <a:cubicBezTo>
                      <a:pt x="2253" y="3813"/>
                      <a:pt x="2322" y="3795"/>
                      <a:pt x="2381" y="3760"/>
                    </a:cubicBezTo>
                    <a:cubicBezTo>
                      <a:pt x="2405" y="3748"/>
                      <a:pt x="2346" y="3783"/>
                      <a:pt x="3072" y="3236"/>
                    </a:cubicBezTo>
                    <a:lnTo>
                      <a:pt x="1917" y="259"/>
                    </a:lnTo>
                    <a:cubicBezTo>
                      <a:pt x="1846" y="86"/>
                      <a:pt x="1688" y="0"/>
                      <a:pt x="153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 name="Google Shape;699;p33"/>
          <p:cNvGrpSpPr/>
          <p:nvPr/>
        </p:nvGrpSpPr>
        <p:grpSpPr>
          <a:xfrm>
            <a:off x="3562058" y="3754569"/>
            <a:ext cx="801288" cy="801041"/>
            <a:chOff x="3112253" y="3382630"/>
            <a:chExt cx="973500" cy="973200"/>
          </a:xfrm>
        </p:grpSpPr>
        <p:sp>
          <p:nvSpPr>
            <p:cNvPr id="700" name="Google Shape;700;p33"/>
            <p:cNvSpPr/>
            <p:nvPr/>
          </p:nvSpPr>
          <p:spPr>
            <a:xfrm flipH="1">
              <a:off x="3122283" y="3392864"/>
              <a:ext cx="953235" cy="953113"/>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3"/>
            <p:cNvSpPr/>
            <p:nvPr/>
          </p:nvSpPr>
          <p:spPr>
            <a:xfrm flipH="1">
              <a:off x="3112253" y="3382630"/>
              <a:ext cx="973500" cy="973200"/>
            </a:xfrm>
            <a:prstGeom prst="arc">
              <a:avLst>
                <a:gd name="adj1" fmla="val 16200000"/>
                <a:gd name="adj2" fmla="val 20874490"/>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 name="Google Shape;702;p33"/>
            <p:cNvGrpSpPr/>
            <p:nvPr/>
          </p:nvGrpSpPr>
          <p:grpSpPr>
            <a:xfrm>
              <a:off x="3370950" y="3642860"/>
              <a:ext cx="456235" cy="452790"/>
              <a:chOff x="3642025" y="1799650"/>
              <a:chExt cx="350950" cy="348300"/>
            </a:xfrm>
          </p:grpSpPr>
          <p:sp>
            <p:nvSpPr>
              <p:cNvPr id="703" name="Google Shape;703;p33"/>
              <p:cNvSpPr/>
              <p:nvPr/>
            </p:nvSpPr>
            <p:spPr>
              <a:xfrm>
                <a:off x="3927475" y="1974550"/>
                <a:ext cx="64025" cy="85825"/>
              </a:xfrm>
              <a:custGeom>
                <a:avLst/>
                <a:gdLst/>
                <a:ahLst/>
                <a:cxnLst/>
                <a:rect l="l" t="t" r="r" b="b"/>
                <a:pathLst>
                  <a:path w="2561" h="3433" extrusionOk="0">
                    <a:moveTo>
                      <a:pt x="1280" y="1"/>
                    </a:moveTo>
                    <a:cubicBezTo>
                      <a:pt x="1152" y="1"/>
                      <a:pt x="1024" y="57"/>
                      <a:pt x="941" y="170"/>
                    </a:cubicBezTo>
                    <a:cubicBezTo>
                      <a:pt x="941" y="194"/>
                      <a:pt x="715" y="504"/>
                      <a:pt x="489" y="897"/>
                    </a:cubicBezTo>
                    <a:cubicBezTo>
                      <a:pt x="48" y="1647"/>
                      <a:pt x="0" y="1968"/>
                      <a:pt x="0" y="2147"/>
                    </a:cubicBezTo>
                    <a:cubicBezTo>
                      <a:pt x="0" y="2849"/>
                      <a:pt x="572" y="3433"/>
                      <a:pt x="1274" y="3433"/>
                    </a:cubicBezTo>
                    <a:cubicBezTo>
                      <a:pt x="1989" y="3433"/>
                      <a:pt x="2560" y="2849"/>
                      <a:pt x="2560" y="2147"/>
                    </a:cubicBezTo>
                    <a:cubicBezTo>
                      <a:pt x="2560" y="1968"/>
                      <a:pt x="2513" y="1647"/>
                      <a:pt x="2072" y="897"/>
                    </a:cubicBezTo>
                    <a:cubicBezTo>
                      <a:pt x="1846" y="504"/>
                      <a:pt x="1620" y="194"/>
                      <a:pt x="1620" y="170"/>
                    </a:cubicBezTo>
                    <a:cubicBezTo>
                      <a:pt x="1536" y="57"/>
                      <a:pt x="1408" y="1"/>
                      <a:pt x="128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3"/>
              <p:cNvSpPr/>
              <p:nvPr/>
            </p:nvSpPr>
            <p:spPr>
              <a:xfrm>
                <a:off x="3896225" y="1799650"/>
                <a:ext cx="96750" cy="96125"/>
              </a:xfrm>
              <a:custGeom>
                <a:avLst/>
                <a:gdLst/>
                <a:ahLst/>
                <a:cxnLst/>
                <a:rect l="l" t="t" r="r" b="b"/>
                <a:pathLst>
                  <a:path w="3870" h="3845" extrusionOk="0">
                    <a:moveTo>
                      <a:pt x="3432" y="1"/>
                    </a:moveTo>
                    <a:cubicBezTo>
                      <a:pt x="3370" y="1"/>
                      <a:pt x="3308" y="15"/>
                      <a:pt x="3251" y="46"/>
                    </a:cubicBezTo>
                    <a:lnTo>
                      <a:pt x="0" y="1677"/>
                    </a:lnTo>
                    <a:lnTo>
                      <a:pt x="2155" y="3844"/>
                    </a:lnTo>
                    <a:lnTo>
                      <a:pt x="3786" y="594"/>
                    </a:lnTo>
                    <a:cubicBezTo>
                      <a:pt x="3870" y="439"/>
                      <a:pt x="3846" y="249"/>
                      <a:pt x="3715" y="118"/>
                    </a:cubicBezTo>
                    <a:cubicBezTo>
                      <a:pt x="3640" y="43"/>
                      <a:pt x="3537" y="1"/>
                      <a:pt x="343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3"/>
              <p:cNvSpPr/>
              <p:nvPr/>
            </p:nvSpPr>
            <p:spPr>
              <a:xfrm>
                <a:off x="3850525" y="1848275"/>
                <a:ext cx="98225" cy="87850"/>
              </a:xfrm>
              <a:custGeom>
                <a:avLst/>
                <a:gdLst/>
                <a:ahLst/>
                <a:cxnLst/>
                <a:rect l="l" t="t" r="r" b="b"/>
                <a:pathLst>
                  <a:path w="3929" h="3514" extrusionOk="0">
                    <a:moveTo>
                      <a:pt x="743" y="1"/>
                    </a:moveTo>
                    <a:cubicBezTo>
                      <a:pt x="343" y="1"/>
                      <a:pt x="1" y="521"/>
                      <a:pt x="376" y="887"/>
                    </a:cubicBezTo>
                    <a:lnTo>
                      <a:pt x="2828" y="3352"/>
                    </a:lnTo>
                    <a:cubicBezTo>
                      <a:pt x="2942" y="3466"/>
                      <a:pt x="3069" y="3514"/>
                      <a:pt x="3191" y="3514"/>
                    </a:cubicBezTo>
                    <a:cubicBezTo>
                      <a:pt x="3590" y="3514"/>
                      <a:pt x="3929" y="3000"/>
                      <a:pt x="3555" y="2626"/>
                    </a:cubicBezTo>
                    <a:lnTo>
                      <a:pt x="1102" y="161"/>
                    </a:lnTo>
                    <a:cubicBezTo>
                      <a:pt x="989" y="48"/>
                      <a:pt x="863" y="1"/>
                      <a:pt x="74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3"/>
              <p:cNvSpPr/>
              <p:nvPr/>
            </p:nvSpPr>
            <p:spPr>
              <a:xfrm>
                <a:off x="3642025" y="1885625"/>
                <a:ext cx="264050" cy="262325"/>
              </a:xfrm>
              <a:custGeom>
                <a:avLst/>
                <a:gdLst/>
                <a:ahLst/>
                <a:cxnLst/>
                <a:rect l="l" t="t" r="r" b="b"/>
                <a:pathLst>
                  <a:path w="10562" h="10493" extrusionOk="0">
                    <a:moveTo>
                      <a:pt x="8156" y="1"/>
                    </a:moveTo>
                    <a:cubicBezTo>
                      <a:pt x="7949" y="123"/>
                      <a:pt x="7704" y="179"/>
                      <a:pt x="7463" y="179"/>
                    </a:cubicBezTo>
                    <a:cubicBezTo>
                      <a:pt x="7400" y="179"/>
                      <a:pt x="7337" y="175"/>
                      <a:pt x="7275" y="167"/>
                    </a:cubicBezTo>
                    <a:cubicBezTo>
                      <a:pt x="7197" y="156"/>
                      <a:pt x="7120" y="151"/>
                      <a:pt x="7042" y="151"/>
                    </a:cubicBezTo>
                    <a:cubicBezTo>
                      <a:pt x="6611" y="151"/>
                      <a:pt x="6195" y="319"/>
                      <a:pt x="5882" y="632"/>
                    </a:cubicBezTo>
                    <a:lnTo>
                      <a:pt x="310" y="6192"/>
                    </a:lnTo>
                    <a:cubicBezTo>
                      <a:pt x="0" y="6513"/>
                      <a:pt x="0" y="7025"/>
                      <a:pt x="310" y="7347"/>
                    </a:cubicBezTo>
                    <a:lnTo>
                      <a:pt x="3215" y="10252"/>
                    </a:lnTo>
                    <a:cubicBezTo>
                      <a:pt x="3376" y="10413"/>
                      <a:pt x="3584" y="10493"/>
                      <a:pt x="3792" y="10493"/>
                    </a:cubicBezTo>
                    <a:cubicBezTo>
                      <a:pt x="4001" y="10493"/>
                      <a:pt x="4209" y="10413"/>
                      <a:pt x="4370" y="10252"/>
                    </a:cubicBezTo>
                    <a:lnTo>
                      <a:pt x="9942" y="4692"/>
                    </a:lnTo>
                    <a:cubicBezTo>
                      <a:pt x="10299" y="4323"/>
                      <a:pt x="10478" y="3811"/>
                      <a:pt x="10406" y="3299"/>
                    </a:cubicBezTo>
                    <a:cubicBezTo>
                      <a:pt x="10359" y="2989"/>
                      <a:pt x="10418" y="2679"/>
                      <a:pt x="10561" y="2406"/>
                    </a:cubicBezTo>
                    <a:lnTo>
                      <a:pt x="815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7" name="Google Shape;707;p33"/>
          <p:cNvGrpSpPr/>
          <p:nvPr/>
        </p:nvGrpSpPr>
        <p:grpSpPr>
          <a:xfrm>
            <a:off x="4780573" y="3754569"/>
            <a:ext cx="801288" cy="801041"/>
            <a:chOff x="4344178" y="3382630"/>
            <a:chExt cx="973500" cy="973200"/>
          </a:xfrm>
        </p:grpSpPr>
        <p:sp>
          <p:nvSpPr>
            <p:cNvPr id="708" name="Google Shape;708;p33"/>
            <p:cNvSpPr/>
            <p:nvPr/>
          </p:nvSpPr>
          <p:spPr>
            <a:xfrm flipH="1">
              <a:off x="4354343" y="3392864"/>
              <a:ext cx="953100" cy="953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3"/>
            <p:cNvSpPr/>
            <p:nvPr/>
          </p:nvSpPr>
          <p:spPr>
            <a:xfrm flipH="1">
              <a:off x="4344178" y="3382630"/>
              <a:ext cx="973500" cy="973200"/>
            </a:xfrm>
            <a:prstGeom prst="arc">
              <a:avLst>
                <a:gd name="adj1" fmla="val 16200000"/>
                <a:gd name="adj2" fmla="val 20874490"/>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 name="Google Shape;710;p33"/>
            <p:cNvGrpSpPr/>
            <p:nvPr/>
          </p:nvGrpSpPr>
          <p:grpSpPr>
            <a:xfrm>
              <a:off x="4642250" y="3643015"/>
              <a:ext cx="377293" cy="452823"/>
              <a:chOff x="2492475" y="3746700"/>
              <a:chExt cx="290225" cy="348325"/>
            </a:xfrm>
          </p:grpSpPr>
          <p:sp>
            <p:nvSpPr>
              <p:cNvPr id="711" name="Google Shape;711;p33"/>
              <p:cNvSpPr/>
              <p:nvPr/>
            </p:nvSpPr>
            <p:spPr>
              <a:xfrm>
                <a:off x="2596650" y="3905425"/>
                <a:ext cx="72950" cy="63875"/>
              </a:xfrm>
              <a:custGeom>
                <a:avLst/>
                <a:gdLst/>
                <a:ahLst/>
                <a:cxnLst/>
                <a:rect l="l" t="t" r="r" b="b"/>
                <a:pathLst>
                  <a:path w="2918" h="2555" extrusionOk="0">
                    <a:moveTo>
                      <a:pt x="1647" y="0"/>
                    </a:moveTo>
                    <a:cubicBezTo>
                      <a:pt x="1560" y="0"/>
                      <a:pt x="1471" y="9"/>
                      <a:pt x="1382" y="28"/>
                    </a:cubicBezTo>
                    <a:cubicBezTo>
                      <a:pt x="322" y="242"/>
                      <a:pt x="1" y="1588"/>
                      <a:pt x="834" y="2266"/>
                    </a:cubicBezTo>
                    <a:cubicBezTo>
                      <a:pt x="1078" y="2465"/>
                      <a:pt x="1359" y="2555"/>
                      <a:pt x="1633" y="2555"/>
                    </a:cubicBezTo>
                    <a:cubicBezTo>
                      <a:pt x="2293" y="2555"/>
                      <a:pt x="2918" y="2035"/>
                      <a:pt x="2918" y="1278"/>
                    </a:cubicBezTo>
                    <a:cubicBezTo>
                      <a:pt x="2918" y="560"/>
                      <a:pt x="2336" y="0"/>
                      <a:pt x="1647"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3"/>
              <p:cNvSpPr/>
              <p:nvPr/>
            </p:nvSpPr>
            <p:spPr>
              <a:xfrm>
                <a:off x="2654100" y="3746700"/>
                <a:ext cx="113425" cy="196650"/>
              </a:xfrm>
              <a:custGeom>
                <a:avLst/>
                <a:gdLst/>
                <a:ahLst/>
                <a:cxnLst/>
                <a:rect l="l" t="t" r="r" b="b"/>
                <a:pathLst>
                  <a:path w="4537" h="7866" extrusionOk="0">
                    <a:moveTo>
                      <a:pt x="3253" y="0"/>
                    </a:moveTo>
                    <a:cubicBezTo>
                      <a:pt x="3111" y="0"/>
                      <a:pt x="2970" y="75"/>
                      <a:pt x="2894" y="222"/>
                    </a:cubicBezTo>
                    <a:lnTo>
                      <a:pt x="0" y="5627"/>
                    </a:lnTo>
                    <a:cubicBezTo>
                      <a:pt x="941" y="5948"/>
                      <a:pt x="1536" y="6877"/>
                      <a:pt x="1429" y="7865"/>
                    </a:cubicBezTo>
                    <a:cubicBezTo>
                      <a:pt x="1953" y="7627"/>
                      <a:pt x="2382" y="7222"/>
                      <a:pt x="2644" y="6710"/>
                    </a:cubicBezTo>
                    <a:lnTo>
                      <a:pt x="3822" y="4436"/>
                    </a:lnTo>
                    <a:cubicBezTo>
                      <a:pt x="4537" y="3079"/>
                      <a:pt x="4441" y="1448"/>
                      <a:pt x="3584" y="174"/>
                    </a:cubicBezTo>
                    <a:cubicBezTo>
                      <a:pt x="3501" y="57"/>
                      <a:pt x="3376" y="0"/>
                      <a:pt x="325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3"/>
              <p:cNvSpPr/>
              <p:nvPr/>
            </p:nvSpPr>
            <p:spPr>
              <a:xfrm>
                <a:off x="2507950" y="3746700"/>
                <a:ext cx="113425" cy="196650"/>
              </a:xfrm>
              <a:custGeom>
                <a:avLst/>
                <a:gdLst/>
                <a:ahLst/>
                <a:cxnLst/>
                <a:rect l="l" t="t" r="r" b="b"/>
                <a:pathLst>
                  <a:path w="4537" h="7866" extrusionOk="0">
                    <a:moveTo>
                      <a:pt x="1280" y="0"/>
                    </a:moveTo>
                    <a:cubicBezTo>
                      <a:pt x="1155" y="0"/>
                      <a:pt x="1031" y="57"/>
                      <a:pt x="953" y="174"/>
                    </a:cubicBezTo>
                    <a:cubicBezTo>
                      <a:pt x="84" y="1448"/>
                      <a:pt x="0" y="3079"/>
                      <a:pt x="703" y="4436"/>
                    </a:cubicBezTo>
                    <a:lnTo>
                      <a:pt x="1894" y="6710"/>
                    </a:lnTo>
                    <a:cubicBezTo>
                      <a:pt x="2156" y="7222"/>
                      <a:pt x="2584" y="7627"/>
                      <a:pt x="3108" y="7865"/>
                    </a:cubicBezTo>
                    <a:cubicBezTo>
                      <a:pt x="2989" y="6877"/>
                      <a:pt x="3596" y="5948"/>
                      <a:pt x="4537" y="5627"/>
                    </a:cubicBezTo>
                    <a:lnTo>
                      <a:pt x="1644" y="222"/>
                    </a:lnTo>
                    <a:cubicBezTo>
                      <a:pt x="1567" y="75"/>
                      <a:pt x="1423" y="0"/>
                      <a:pt x="1280"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3"/>
              <p:cNvSpPr/>
              <p:nvPr/>
            </p:nvSpPr>
            <p:spPr>
              <a:xfrm>
                <a:off x="2492475" y="3977450"/>
                <a:ext cx="132175" cy="117575"/>
              </a:xfrm>
              <a:custGeom>
                <a:avLst/>
                <a:gdLst/>
                <a:ahLst/>
                <a:cxnLst/>
                <a:rect l="l" t="t" r="r" b="b"/>
                <a:pathLst>
                  <a:path w="5287" h="4703" extrusionOk="0">
                    <a:moveTo>
                      <a:pt x="2606" y="814"/>
                    </a:moveTo>
                    <a:cubicBezTo>
                      <a:pt x="2728" y="814"/>
                      <a:pt x="2846" y="840"/>
                      <a:pt x="2953" y="898"/>
                    </a:cubicBezTo>
                    <a:cubicBezTo>
                      <a:pt x="3453" y="1159"/>
                      <a:pt x="3548" y="2017"/>
                      <a:pt x="3179" y="2779"/>
                    </a:cubicBezTo>
                    <a:lnTo>
                      <a:pt x="3132" y="2862"/>
                    </a:lnTo>
                    <a:cubicBezTo>
                      <a:pt x="2818" y="3462"/>
                      <a:pt x="2252" y="3887"/>
                      <a:pt x="1764" y="3887"/>
                    </a:cubicBezTo>
                    <a:cubicBezTo>
                      <a:pt x="1642" y="3887"/>
                      <a:pt x="1525" y="3860"/>
                      <a:pt x="1417" y="3803"/>
                    </a:cubicBezTo>
                    <a:cubicBezTo>
                      <a:pt x="1167" y="3648"/>
                      <a:pt x="1000" y="3374"/>
                      <a:pt x="977" y="3076"/>
                    </a:cubicBezTo>
                    <a:cubicBezTo>
                      <a:pt x="929" y="2648"/>
                      <a:pt x="1012" y="2219"/>
                      <a:pt x="1227" y="1850"/>
                    </a:cubicBezTo>
                    <a:cubicBezTo>
                      <a:pt x="1541" y="1240"/>
                      <a:pt x="2114" y="814"/>
                      <a:pt x="2606" y="814"/>
                    </a:cubicBezTo>
                    <a:close/>
                    <a:moveTo>
                      <a:pt x="2602" y="0"/>
                    </a:moveTo>
                    <a:cubicBezTo>
                      <a:pt x="2332" y="0"/>
                      <a:pt x="2044" y="66"/>
                      <a:pt x="1751" y="207"/>
                    </a:cubicBezTo>
                    <a:cubicBezTo>
                      <a:pt x="703" y="719"/>
                      <a:pt x="0" y="2041"/>
                      <a:pt x="167" y="3195"/>
                    </a:cubicBezTo>
                    <a:cubicBezTo>
                      <a:pt x="300" y="4128"/>
                      <a:pt x="956" y="4702"/>
                      <a:pt x="1760" y="4702"/>
                    </a:cubicBezTo>
                    <a:cubicBezTo>
                      <a:pt x="2035" y="4702"/>
                      <a:pt x="2326" y="4635"/>
                      <a:pt x="2620" y="4493"/>
                    </a:cubicBezTo>
                    <a:cubicBezTo>
                      <a:pt x="3167" y="4207"/>
                      <a:pt x="3608" y="3767"/>
                      <a:pt x="3870" y="3207"/>
                    </a:cubicBezTo>
                    <a:cubicBezTo>
                      <a:pt x="3918" y="3124"/>
                      <a:pt x="5251" y="517"/>
                      <a:pt x="5287" y="421"/>
                    </a:cubicBezTo>
                    <a:cubicBezTo>
                      <a:pt x="5025" y="362"/>
                      <a:pt x="4775" y="243"/>
                      <a:pt x="4549" y="76"/>
                    </a:cubicBezTo>
                    <a:lnTo>
                      <a:pt x="4072" y="1028"/>
                    </a:lnTo>
                    <a:cubicBezTo>
                      <a:pt x="3819" y="394"/>
                      <a:pt x="3264" y="0"/>
                      <a:pt x="260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3"/>
              <p:cNvSpPr/>
              <p:nvPr/>
            </p:nvSpPr>
            <p:spPr>
              <a:xfrm>
                <a:off x="2650525" y="3977450"/>
                <a:ext cx="132175" cy="117575"/>
              </a:xfrm>
              <a:custGeom>
                <a:avLst/>
                <a:gdLst/>
                <a:ahLst/>
                <a:cxnLst/>
                <a:rect l="l" t="t" r="r" b="b"/>
                <a:pathLst>
                  <a:path w="5287" h="4703" extrusionOk="0">
                    <a:moveTo>
                      <a:pt x="2691" y="814"/>
                    </a:moveTo>
                    <a:cubicBezTo>
                      <a:pt x="3549" y="814"/>
                      <a:pt x="4465" y="2017"/>
                      <a:pt x="4311" y="3076"/>
                    </a:cubicBezTo>
                    <a:cubicBezTo>
                      <a:pt x="4299" y="3374"/>
                      <a:pt x="4132" y="3648"/>
                      <a:pt x="3882" y="3803"/>
                    </a:cubicBezTo>
                    <a:cubicBezTo>
                      <a:pt x="3774" y="3859"/>
                      <a:pt x="3656" y="3885"/>
                      <a:pt x="3532" y="3885"/>
                    </a:cubicBezTo>
                    <a:cubicBezTo>
                      <a:pt x="3051" y="3885"/>
                      <a:pt x="2487" y="3487"/>
                      <a:pt x="2156" y="2862"/>
                    </a:cubicBezTo>
                    <a:cubicBezTo>
                      <a:pt x="2108" y="2779"/>
                      <a:pt x="2120" y="2779"/>
                      <a:pt x="2120" y="2779"/>
                    </a:cubicBezTo>
                    <a:cubicBezTo>
                      <a:pt x="1667" y="1850"/>
                      <a:pt x="1906" y="814"/>
                      <a:pt x="2691" y="814"/>
                    </a:cubicBezTo>
                    <a:close/>
                    <a:moveTo>
                      <a:pt x="2695" y="0"/>
                    </a:moveTo>
                    <a:cubicBezTo>
                      <a:pt x="2030" y="0"/>
                      <a:pt x="1472" y="394"/>
                      <a:pt x="1227" y="1028"/>
                    </a:cubicBezTo>
                    <a:lnTo>
                      <a:pt x="739" y="76"/>
                    </a:lnTo>
                    <a:cubicBezTo>
                      <a:pt x="524" y="243"/>
                      <a:pt x="274" y="362"/>
                      <a:pt x="1" y="421"/>
                    </a:cubicBezTo>
                    <a:cubicBezTo>
                      <a:pt x="12" y="445"/>
                      <a:pt x="1429" y="3243"/>
                      <a:pt x="1429" y="3243"/>
                    </a:cubicBezTo>
                    <a:cubicBezTo>
                      <a:pt x="1703" y="3779"/>
                      <a:pt x="2144" y="4219"/>
                      <a:pt x="2679" y="4493"/>
                    </a:cubicBezTo>
                    <a:cubicBezTo>
                      <a:pt x="2970" y="4635"/>
                      <a:pt x="3259" y="4702"/>
                      <a:pt x="3532" y="4702"/>
                    </a:cubicBezTo>
                    <a:cubicBezTo>
                      <a:pt x="4331" y="4702"/>
                      <a:pt x="4987" y="4128"/>
                      <a:pt x="5120" y="3195"/>
                    </a:cubicBezTo>
                    <a:cubicBezTo>
                      <a:pt x="5287" y="2041"/>
                      <a:pt x="4596" y="731"/>
                      <a:pt x="3549" y="207"/>
                    </a:cubicBezTo>
                    <a:cubicBezTo>
                      <a:pt x="3256" y="66"/>
                      <a:pt x="2966" y="0"/>
                      <a:pt x="269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19"/>
        <p:cNvGrpSpPr/>
        <p:nvPr/>
      </p:nvGrpSpPr>
      <p:grpSpPr>
        <a:xfrm>
          <a:off x="0" y="0"/>
          <a:ext cx="0" cy="0"/>
          <a:chOff x="0" y="0"/>
          <a:chExt cx="0" cy="0"/>
        </a:xfrm>
      </p:grpSpPr>
      <p:sp>
        <p:nvSpPr>
          <p:cNvPr id="720" name="Google Shape;720;p34"/>
          <p:cNvSpPr txBox="1">
            <a:spLocks noGrp="1"/>
          </p:cNvSpPr>
          <p:nvPr>
            <p:ph type="title"/>
          </p:nvPr>
        </p:nvSpPr>
        <p:spPr>
          <a:xfrm>
            <a:off x="693450" y="337575"/>
            <a:ext cx="7757100" cy="75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FEATURES OF THE TOPIC</a:t>
            </a:r>
            <a:endParaRPr>
              <a:latin typeface="Chelsea Market"/>
              <a:ea typeface="Chelsea Market"/>
              <a:cs typeface="Chelsea Market"/>
              <a:sym typeface="Chelsea Market"/>
            </a:endParaRPr>
          </a:p>
        </p:txBody>
      </p:sp>
      <p:sp>
        <p:nvSpPr>
          <p:cNvPr id="721" name="Google Shape;721;p34"/>
          <p:cNvSpPr txBox="1">
            <a:spLocks noGrp="1"/>
          </p:cNvSpPr>
          <p:nvPr>
            <p:ph type="subTitle" idx="1"/>
          </p:nvPr>
        </p:nvSpPr>
        <p:spPr>
          <a:xfrm>
            <a:off x="2305550" y="1926175"/>
            <a:ext cx="2453400" cy="268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a:t>Here you can explain </a:t>
            </a:r>
            <a:r>
              <a:rPr lang="en"/>
              <a:t>the</a:t>
            </a:r>
            <a:r>
              <a:rPr lang="en" sz="1600"/>
              <a:t> </a:t>
            </a:r>
            <a:r>
              <a:rPr lang="en"/>
              <a:t>objectives of this lesson:</a:t>
            </a:r>
            <a:endParaRPr sz="1600"/>
          </a:p>
          <a:p>
            <a:pPr marL="0" lvl="0" indent="117475" algn="l" rtl="0">
              <a:spcBef>
                <a:spcPts val="1000"/>
              </a:spcBef>
              <a:spcAft>
                <a:spcPts val="0"/>
              </a:spcAft>
              <a:buSzPts val="1600"/>
              <a:buAutoNum type="arabicPeriod"/>
            </a:pPr>
            <a:r>
              <a:rPr lang="en"/>
              <a:t>Jupiter is big</a:t>
            </a:r>
            <a:endParaRPr sz="1600"/>
          </a:p>
          <a:p>
            <a:pPr marL="457200" lvl="0" indent="-330200" algn="l" rtl="0">
              <a:spcBef>
                <a:spcPts val="1000"/>
              </a:spcBef>
              <a:spcAft>
                <a:spcPts val="0"/>
              </a:spcAft>
              <a:buSzPts val="1600"/>
              <a:buAutoNum type="arabicPeriod"/>
            </a:pPr>
            <a:r>
              <a:rPr lang="en"/>
              <a:t>Neptune is far away</a:t>
            </a:r>
            <a:endParaRPr/>
          </a:p>
          <a:p>
            <a:pPr marL="457200" lvl="0" indent="-330200" algn="l" rtl="0">
              <a:spcBef>
                <a:spcPts val="1000"/>
              </a:spcBef>
              <a:spcAft>
                <a:spcPts val="0"/>
              </a:spcAft>
              <a:buSzPts val="1600"/>
              <a:buAutoNum type="arabicPeriod"/>
            </a:pPr>
            <a:r>
              <a:rPr lang="en"/>
              <a:t>Saturn has rings</a:t>
            </a:r>
            <a:endParaRPr/>
          </a:p>
        </p:txBody>
      </p:sp>
      <p:sp>
        <p:nvSpPr>
          <p:cNvPr id="722" name="Google Shape;722;p34"/>
          <p:cNvSpPr/>
          <p:nvPr/>
        </p:nvSpPr>
        <p:spPr>
          <a:xfrm rot="393367">
            <a:off x="3228401" y="3111284"/>
            <a:ext cx="45893" cy="35547"/>
          </a:xfrm>
          <a:custGeom>
            <a:avLst/>
            <a:gdLst/>
            <a:ahLst/>
            <a:cxnLst/>
            <a:rect l="l" t="t" r="r" b="b"/>
            <a:pathLst>
              <a:path w="1158" h="897" extrusionOk="0">
                <a:moveTo>
                  <a:pt x="573" y="1"/>
                </a:moveTo>
                <a:cubicBezTo>
                  <a:pt x="1" y="1"/>
                  <a:pt x="1" y="897"/>
                  <a:pt x="573" y="897"/>
                </a:cubicBezTo>
                <a:cubicBezTo>
                  <a:pt x="1158" y="897"/>
                  <a:pt x="1158" y="1"/>
                  <a:pt x="573"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 name="Google Shape;723;p34"/>
          <p:cNvGrpSpPr/>
          <p:nvPr/>
        </p:nvGrpSpPr>
        <p:grpSpPr>
          <a:xfrm flipH="1">
            <a:off x="7102252" y="1552702"/>
            <a:ext cx="1560140" cy="3586221"/>
            <a:chOff x="2665125" y="238050"/>
            <a:chExt cx="2261400" cy="5198175"/>
          </a:xfrm>
        </p:grpSpPr>
        <p:sp>
          <p:nvSpPr>
            <p:cNvPr id="724" name="Google Shape;724;p34"/>
            <p:cNvSpPr/>
            <p:nvPr/>
          </p:nvSpPr>
          <p:spPr>
            <a:xfrm>
              <a:off x="4592525" y="4163175"/>
              <a:ext cx="136825" cy="158400"/>
            </a:xfrm>
            <a:custGeom>
              <a:avLst/>
              <a:gdLst/>
              <a:ahLst/>
              <a:cxnLst/>
              <a:rect l="l" t="t" r="r" b="b"/>
              <a:pathLst>
                <a:path w="5473" h="6336" extrusionOk="0">
                  <a:moveTo>
                    <a:pt x="99" y="0"/>
                  </a:moveTo>
                  <a:cubicBezTo>
                    <a:pt x="99" y="1676"/>
                    <a:pt x="50" y="3402"/>
                    <a:pt x="1" y="5078"/>
                  </a:cubicBezTo>
                  <a:cubicBezTo>
                    <a:pt x="50" y="4930"/>
                    <a:pt x="99" y="4782"/>
                    <a:pt x="198" y="4585"/>
                  </a:cubicBezTo>
                  <a:cubicBezTo>
                    <a:pt x="198" y="4486"/>
                    <a:pt x="198" y="4437"/>
                    <a:pt x="247" y="4338"/>
                  </a:cubicBezTo>
                  <a:cubicBezTo>
                    <a:pt x="247" y="4240"/>
                    <a:pt x="297" y="4190"/>
                    <a:pt x="297" y="4092"/>
                  </a:cubicBezTo>
                  <a:cubicBezTo>
                    <a:pt x="346" y="3944"/>
                    <a:pt x="395" y="3845"/>
                    <a:pt x="395" y="3697"/>
                  </a:cubicBezTo>
                  <a:cubicBezTo>
                    <a:pt x="543" y="3204"/>
                    <a:pt x="691" y="2662"/>
                    <a:pt x="790" y="2120"/>
                  </a:cubicBezTo>
                  <a:cubicBezTo>
                    <a:pt x="839" y="2021"/>
                    <a:pt x="839" y="1923"/>
                    <a:pt x="839" y="1824"/>
                  </a:cubicBezTo>
                  <a:cubicBezTo>
                    <a:pt x="888" y="1676"/>
                    <a:pt x="888" y="1578"/>
                    <a:pt x="937" y="1479"/>
                  </a:cubicBezTo>
                  <a:cubicBezTo>
                    <a:pt x="937" y="1282"/>
                    <a:pt x="1085" y="1183"/>
                    <a:pt x="1283" y="1183"/>
                  </a:cubicBezTo>
                  <a:cubicBezTo>
                    <a:pt x="1430" y="1233"/>
                    <a:pt x="1578" y="1381"/>
                    <a:pt x="1529" y="1578"/>
                  </a:cubicBezTo>
                  <a:cubicBezTo>
                    <a:pt x="1332" y="2613"/>
                    <a:pt x="1085" y="3599"/>
                    <a:pt x="790" y="4634"/>
                  </a:cubicBezTo>
                  <a:cubicBezTo>
                    <a:pt x="790" y="4733"/>
                    <a:pt x="740" y="4831"/>
                    <a:pt x="740" y="4880"/>
                  </a:cubicBezTo>
                  <a:cubicBezTo>
                    <a:pt x="592" y="5275"/>
                    <a:pt x="543" y="5521"/>
                    <a:pt x="494" y="5669"/>
                  </a:cubicBezTo>
                  <a:cubicBezTo>
                    <a:pt x="445" y="5669"/>
                    <a:pt x="445" y="5718"/>
                    <a:pt x="445" y="5718"/>
                  </a:cubicBezTo>
                  <a:cubicBezTo>
                    <a:pt x="445" y="5768"/>
                    <a:pt x="445" y="5768"/>
                    <a:pt x="445" y="5817"/>
                  </a:cubicBezTo>
                  <a:cubicBezTo>
                    <a:pt x="395" y="5866"/>
                    <a:pt x="395" y="5916"/>
                    <a:pt x="346" y="5916"/>
                  </a:cubicBezTo>
                  <a:cubicBezTo>
                    <a:pt x="543" y="6162"/>
                    <a:pt x="790" y="6310"/>
                    <a:pt x="1085" y="6310"/>
                  </a:cubicBezTo>
                  <a:cubicBezTo>
                    <a:pt x="1155" y="6327"/>
                    <a:pt x="1225" y="6336"/>
                    <a:pt x="1294" y="6336"/>
                  </a:cubicBezTo>
                  <a:cubicBezTo>
                    <a:pt x="1613" y="6336"/>
                    <a:pt x="1909" y="6159"/>
                    <a:pt x="2071" y="5916"/>
                  </a:cubicBezTo>
                  <a:cubicBezTo>
                    <a:pt x="2071" y="5866"/>
                    <a:pt x="2071" y="5866"/>
                    <a:pt x="2071" y="5817"/>
                  </a:cubicBezTo>
                  <a:cubicBezTo>
                    <a:pt x="2071" y="5768"/>
                    <a:pt x="2071" y="5718"/>
                    <a:pt x="2071" y="5669"/>
                  </a:cubicBezTo>
                  <a:cubicBezTo>
                    <a:pt x="2071" y="5620"/>
                    <a:pt x="2071" y="5620"/>
                    <a:pt x="2121" y="5571"/>
                  </a:cubicBezTo>
                  <a:cubicBezTo>
                    <a:pt x="2121" y="5521"/>
                    <a:pt x="2170" y="5423"/>
                    <a:pt x="2219" y="5225"/>
                  </a:cubicBezTo>
                  <a:cubicBezTo>
                    <a:pt x="2219" y="5176"/>
                    <a:pt x="2268" y="5078"/>
                    <a:pt x="2268" y="4979"/>
                  </a:cubicBezTo>
                  <a:cubicBezTo>
                    <a:pt x="2318" y="4880"/>
                    <a:pt x="2367" y="4782"/>
                    <a:pt x="2367" y="4634"/>
                  </a:cubicBezTo>
                  <a:cubicBezTo>
                    <a:pt x="2416" y="4437"/>
                    <a:pt x="2466" y="4240"/>
                    <a:pt x="2564" y="3993"/>
                  </a:cubicBezTo>
                  <a:cubicBezTo>
                    <a:pt x="2564" y="3796"/>
                    <a:pt x="2613" y="3599"/>
                    <a:pt x="2663" y="3402"/>
                  </a:cubicBezTo>
                  <a:cubicBezTo>
                    <a:pt x="2712" y="3204"/>
                    <a:pt x="2761" y="2958"/>
                    <a:pt x="2811" y="2761"/>
                  </a:cubicBezTo>
                  <a:cubicBezTo>
                    <a:pt x="2860" y="2514"/>
                    <a:pt x="2909" y="2317"/>
                    <a:pt x="2959" y="2071"/>
                  </a:cubicBezTo>
                  <a:cubicBezTo>
                    <a:pt x="2959" y="2021"/>
                    <a:pt x="3008" y="1923"/>
                    <a:pt x="3057" y="1923"/>
                  </a:cubicBezTo>
                  <a:cubicBezTo>
                    <a:pt x="3057" y="1873"/>
                    <a:pt x="3106" y="1873"/>
                    <a:pt x="3156" y="1824"/>
                  </a:cubicBezTo>
                  <a:lnTo>
                    <a:pt x="3304" y="1824"/>
                  </a:lnTo>
                  <a:cubicBezTo>
                    <a:pt x="3451" y="1873"/>
                    <a:pt x="3599" y="2021"/>
                    <a:pt x="3550" y="2169"/>
                  </a:cubicBezTo>
                  <a:cubicBezTo>
                    <a:pt x="3501" y="2416"/>
                    <a:pt x="3451" y="2662"/>
                    <a:pt x="3451" y="2859"/>
                  </a:cubicBezTo>
                  <a:cubicBezTo>
                    <a:pt x="3402" y="3007"/>
                    <a:pt x="3402" y="3106"/>
                    <a:pt x="3353" y="3204"/>
                  </a:cubicBezTo>
                  <a:cubicBezTo>
                    <a:pt x="3304" y="3549"/>
                    <a:pt x="3205" y="3845"/>
                    <a:pt x="3156" y="4141"/>
                  </a:cubicBezTo>
                  <a:cubicBezTo>
                    <a:pt x="3106" y="4338"/>
                    <a:pt x="3057" y="4535"/>
                    <a:pt x="3008" y="4683"/>
                  </a:cubicBezTo>
                  <a:cubicBezTo>
                    <a:pt x="2860" y="5176"/>
                    <a:pt x="2761" y="5571"/>
                    <a:pt x="2712" y="5718"/>
                  </a:cubicBezTo>
                  <a:cubicBezTo>
                    <a:pt x="2712" y="5768"/>
                    <a:pt x="2712" y="5768"/>
                    <a:pt x="2663" y="5768"/>
                  </a:cubicBezTo>
                  <a:cubicBezTo>
                    <a:pt x="2663" y="5817"/>
                    <a:pt x="2663" y="5866"/>
                    <a:pt x="2663" y="5866"/>
                  </a:cubicBezTo>
                  <a:cubicBezTo>
                    <a:pt x="2696" y="5871"/>
                    <a:pt x="2730" y="5873"/>
                    <a:pt x="2763" y="5873"/>
                  </a:cubicBezTo>
                  <a:cubicBezTo>
                    <a:pt x="3122" y="5873"/>
                    <a:pt x="3464" y="5636"/>
                    <a:pt x="3599" y="5275"/>
                  </a:cubicBezTo>
                  <a:cubicBezTo>
                    <a:pt x="3747" y="4930"/>
                    <a:pt x="4487" y="3106"/>
                    <a:pt x="5473" y="99"/>
                  </a:cubicBezTo>
                  <a:lnTo>
                    <a:pt x="5473" y="99"/>
                  </a:lnTo>
                  <a:cubicBezTo>
                    <a:pt x="4705" y="205"/>
                    <a:pt x="3929" y="257"/>
                    <a:pt x="3152" y="257"/>
                  </a:cubicBezTo>
                  <a:cubicBezTo>
                    <a:pt x="2130" y="257"/>
                    <a:pt x="1107" y="168"/>
                    <a:pt x="99" y="0"/>
                  </a:cubicBezTo>
                  <a:close/>
                </a:path>
              </a:pathLst>
            </a:custGeom>
            <a:solidFill>
              <a:srgbClr val="FFCE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4"/>
            <p:cNvSpPr/>
            <p:nvPr/>
          </p:nvSpPr>
          <p:spPr>
            <a:xfrm>
              <a:off x="4644300" y="4208775"/>
              <a:ext cx="38225" cy="106000"/>
            </a:xfrm>
            <a:custGeom>
              <a:avLst/>
              <a:gdLst/>
              <a:ahLst/>
              <a:cxnLst/>
              <a:rect l="l" t="t" r="r" b="b"/>
              <a:pathLst>
                <a:path w="1529" h="4240" extrusionOk="0">
                  <a:moveTo>
                    <a:pt x="1085" y="0"/>
                  </a:moveTo>
                  <a:cubicBezTo>
                    <a:pt x="1035" y="49"/>
                    <a:pt x="986" y="49"/>
                    <a:pt x="986" y="99"/>
                  </a:cubicBezTo>
                  <a:cubicBezTo>
                    <a:pt x="937" y="99"/>
                    <a:pt x="888" y="197"/>
                    <a:pt x="888" y="247"/>
                  </a:cubicBezTo>
                  <a:cubicBezTo>
                    <a:pt x="838" y="493"/>
                    <a:pt x="789" y="690"/>
                    <a:pt x="740" y="937"/>
                  </a:cubicBezTo>
                  <a:cubicBezTo>
                    <a:pt x="690" y="1134"/>
                    <a:pt x="641" y="1380"/>
                    <a:pt x="592" y="1578"/>
                  </a:cubicBezTo>
                  <a:cubicBezTo>
                    <a:pt x="592" y="1775"/>
                    <a:pt x="542" y="1972"/>
                    <a:pt x="493" y="2169"/>
                  </a:cubicBezTo>
                  <a:cubicBezTo>
                    <a:pt x="395" y="2416"/>
                    <a:pt x="345" y="2613"/>
                    <a:pt x="296" y="2810"/>
                  </a:cubicBezTo>
                  <a:cubicBezTo>
                    <a:pt x="296" y="2958"/>
                    <a:pt x="247" y="3056"/>
                    <a:pt x="197" y="3155"/>
                  </a:cubicBezTo>
                  <a:cubicBezTo>
                    <a:pt x="197" y="3254"/>
                    <a:pt x="148" y="3352"/>
                    <a:pt x="148" y="3401"/>
                  </a:cubicBezTo>
                  <a:cubicBezTo>
                    <a:pt x="99" y="3599"/>
                    <a:pt x="50" y="3697"/>
                    <a:pt x="50" y="3747"/>
                  </a:cubicBezTo>
                  <a:cubicBezTo>
                    <a:pt x="0" y="3796"/>
                    <a:pt x="0" y="3796"/>
                    <a:pt x="0" y="3845"/>
                  </a:cubicBezTo>
                  <a:cubicBezTo>
                    <a:pt x="0" y="3894"/>
                    <a:pt x="0" y="3944"/>
                    <a:pt x="0" y="3993"/>
                  </a:cubicBezTo>
                  <a:cubicBezTo>
                    <a:pt x="0" y="4042"/>
                    <a:pt x="0" y="4042"/>
                    <a:pt x="0" y="4092"/>
                  </a:cubicBezTo>
                  <a:cubicBezTo>
                    <a:pt x="50" y="4141"/>
                    <a:pt x="99" y="4190"/>
                    <a:pt x="197" y="4239"/>
                  </a:cubicBezTo>
                  <a:lnTo>
                    <a:pt x="296" y="4239"/>
                  </a:lnTo>
                  <a:cubicBezTo>
                    <a:pt x="395" y="4239"/>
                    <a:pt x="542" y="4190"/>
                    <a:pt x="592" y="4042"/>
                  </a:cubicBezTo>
                  <a:cubicBezTo>
                    <a:pt x="592" y="4042"/>
                    <a:pt x="592" y="3993"/>
                    <a:pt x="592" y="3944"/>
                  </a:cubicBezTo>
                  <a:lnTo>
                    <a:pt x="641" y="3894"/>
                  </a:lnTo>
                  <a:cubicBezTo>
                    <a:pt x="690" y="3747"/>
                    <a:pt x="789" y="3352"/>
                    <a:pt x="937" y="2859"/>
                  </a:cubicBezTo>
                  <a:cubicBezTo>
                    <a:pt x="986" y="2711"/>
                    <a:pt x="1035" y="2514"/>
                    <a:pt x="1085" y="2317"/>
                  </a:cubicBezTo>
                  <a:cubicBezTo>
                    <a:pt x="1134" y="2021"/>
                    <a:pt x="1233" y="1725"/>
                    <a:pt x="1282" y="1380"/>
                  </a:cubicBezTo>
                  <a:cubicBezTo>
                    <a:pt x="1331" y="1282"/>
                    <a:pt x="1331" y="1183"/>
                    <a:pt x="1380" y="1035"/>
                  </a:cubicBezTo>
                  <a:cubicBezTo>
                    <a:pt x="1380" y="838"/>
                    <a:pt x="1430" y="592"/>
                    <a:pt x="1479" y="345"/>
                  </a:cubicBezTo>
                  <a:cubicBezTo>
                    <a:pt x="1528" y="197"/>
                    <a:pt x="1380" y="49"/>
                    <a:pt x="123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4"/>
            <p:cNvSpPr/>
            <p:nvPr/>
          </p:nvSpPr>
          <p:spPr>
            <a:xfrm>
              <a:off x="4671400" y="4243275"/>
              <a:ext cx="4950" cy="23450"/>
            </a:xfrm>
            <a:custGeom>
              <a:avLst/>
              <a:gdLst/>
              <a:ahLst/>
              <a:cxnLst/>
              <a:rect l="l" t="t" r="r" b="b"/>
              <a:pathLst>
                <a:path w="198" h="938" extrusionOk="0">
                  <a:moveTo>
                    <a:pt x="1" y="937"/>
                  </a:moveTo>
                  <a:cubicBezTo>
                    <a:pt x="50" y="641"/>
                    <a:pt x="149" y="345"/>
                    <a:pt x="198" y="0"/>
                  </a:cubicBezTo>
                  <a:cubicBezTo>
                    <a:pt x="149" y="345"/>
                    <a:pt x="50" y="641"/>
                    <a:pt x="1" y="937"/>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4"/>
            <p:cNvSpPr/>
            <p:nvPr/>
          </p:nvSpPr>
          <p:spPr>
            <a:xfrm>
              <a:off x="4588825" y="4192750"/>
              <a:ext cx="43175" cy="120800"/>
            </a:xfrm>
            <a:custGeom>
              <a:avLst/>
              <a:gdLst/>
              <a:ahLst/>
              <a:cxnLst/>
              <a:rect l="l" t="t" r="r" b="b"/>
              <a:pathLst>
                <a:path w="1727" h="4832" extrusionOk="0">
                  <a:moveTo>
                    <a:pt x="1431" y="0"/>
                  </a:moveTo>
                  <a:cubicBezTo>
                    <a:pt x="1233" y="0"/>
                    <a:pt x="1085" y="99"/>
                    <a:pt x="1085" y="296"/>
                  </a:cubicBezTo>
                  <a:cubicBezTo>
                    <a:pt x="1036" y="395"/>
                    <a:pt x="1036" y="493"/>
                    <a:pt x="987" y="641"/>
                  </a:cubicBezTo>
                  <a:cubicBezTo>
                    <a:pt x="987" y="740"/>
                    <a:pt x="987" y="838"/>
                    <a:pt x="938" y="937"/>
                  </a:cubicBezTo>
                  <a:cubicBezTo>
                    <a:pt x="839" y="1479"/>
                    <a:pt x="691" y="2021"/>
                    <a:pt x="543" y="2514"/>
                  </a:cubicBezTo>
                  <a:cubicBezTo>
                    <a:pt x="543" y="2662"/>
                    <a:pt x="494" y="2761"/>
                    <a:pt x="445" y="2909"/>
                  </a:cubicBezTo>
                  <a:cubicBezTo>
                    <a:pt x="445" y="3007"/>
                    <a:pt x="395" y="3106"/>
                    <a:pt x="395" y="3155"/>
                  </a:cubicBezTo>
                  <a:cubicBezTo>
                    <a:pt x="346" y="3254"/>
                    <a:pt x="346" y="3303"/>
                    <a:pt x="346" y="3402"/>
                  </a:cubicBezTo>
                  <a:cubicBezTo>
                    <a:pt x="247" y="3599"/>
                    <a:pt x="198" y="3747"/>
                    <a:pt x="149" y="3895"/>
                  </a:cubicBezTo>
                  <a:cubicBezTo>
                    <a:pt x="149" y="3944"/>
                    <a:pt x="149" y="3993"/>
                    <a:pt x="149" y="4042"/>
                  </a:cubicBezTo>
                  <a:cubicBezTo>
                    <a:pt x="100" y="4092"/>
                    <a:pt x="100" y="4141"/>
                    <a:pt x="50" y="4190"/>
                  </a:cubicBezTo>
                  <a:cubicBezTo>
                    <a:pt x="50" y="4240"/>
                    <a:pt x="50" y="4240"/>
                    <a:pt x="50" y="4289"/>
                  </a:cubicBezTo>
                  <a:lnTo>
                    <a:pt x="50" y="4338"/>
                  </a:lnTo>
                  <a:cubicBezTo>
                    <a:pt x="1" y="4388"/>
                    <a:pt x="1" y="4437"/>
                    <a:pt x="1" y="4437"/>
                  </a:cubicBezTo>
                  <a:cubicBezTo>
                    <a:pt x="1" y="4437"/>
                    <a:pt x="1" y="4486"/>
                    <a:pt x="1" y="4486"/>
                  </a:cubicBezTo>
                  <a:cubicBezTo>
                    <a:pt x="1" y="4535"/>
                    <a:pt x="1" y="4535"/>
                    <a:pt x="1" y="4585"/>
                  </a:cubicBezTo>
                  <a:cubicBezTo>
                    <a:pt x="1" y="4585"/>
                    <a:pt x="1" y="4634"/>
                    <a:pt x="1" y="4634"/>
                  </a:cubicBezTo>
                  <a:cubicBezTo>
                    <a:pt x="50" y="4683"/>
                    <a:pt x="100" y="4733"/>
                    <a:pt x="149" y="4782"/>
                  </a:cubicBezTo>
                  <a:cubicBezTo>
                    <a:pt x="149" y="4782"/>
                    <a:pt x="149" y="4782"/>
                    <a:pt x="198" y="4831"/>
                  </a:cubicBezTo>
                  <a:lnTo>
                    <a:pt x="297" y="4831"/>
                  </a:lnTo>
                  <a:cubicBezTo>
                    <a:pt x="346" y="4831"/>
                    <a:pt x="445" y="4782"/>
                    <a:pt x="494" y="4733"/>
                  </a:cubicBezTo>
                  <a:cubicBezTo>
                    <a:pt x="543" y="4733"/>
                    <a:pt x="543" y="4683"/>
                    <a:pt x="593" y="4634"/>
                  </a:cubicBezTo>
                  <a:cubicBezTo>
                    <a:pt x="593" y="4585"/>
                    <a:pt x="593" y="4585"/>
                    <a:pt x="593" y="4535"/>
                  </a:cubicBezTo>
                  <a:cubicBezTo>
                    <a:pt x="593" y="4535"/>
                    <a:pt x="593" y="4486"/>
                    <a:pt x="642" y="4486"/>
                  </a:cubicBezTo>
                  <a:cubicBezTo>
                    <a:pt x="691" y="4338"/>
                    <a:pt x="740" y="4092"/>
                    <a:pt x="888" y="3697"/>
                  </a:cubicBezTo>
                  <a:cubicBezTo>
                    <a:pt x="888" y="3648"/>
                    <a:pt x="938" y="3550"/>
                    <a:pt x="938" y="3451"/>
                  </a:cubicBezTo>
                  <a:cubicBezTo>
                    <a:pt x="1233" y="2416"/>
                    <a:pt x="1480" y="1430"/>
                    <a:pt x="1677" y="395"/>
                  </a:cubicBezTo>
                  <a:cubicBezTo>
                    <a:pt x="1726" y="198"/>
                    <a:pt x="1578" y="50"/>
                    <a:pt x="143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4"/>
            <p:cNvSpPr/>
            <p:nvPr/>
          </p:nvSpPr>
          <p:spPr>
            <a:xfrm>
              <a:off x="4332500" y="3358450"/>
              <a:ext cx="241575" cy="268675"/>
            </a:xfrm>
            <a:custGeom>
              <a:avLst/>
              <a:gdLst/>
              <a:ahLst/>
              <a:cxnLst/>
              <a:rect l="l" t="t" r="r" b="b"/>
              <a:pathLst>
                <a:path w="9663" h="10747" extrusionOk="0">
                  <a:moveTo>
                    <a:pt x="1" y="0"/>
                  </a:moveTo>
                  <a:lnTo>
                    <a:pt x="1" y="0"/>
                  </a:lnTo>
                  <a:cubicBezTo>
                    <a:pt x="789" y="1775"/>
                    <a:pt x="1775" y="3451"/>
                    <a:pt x="3008" y="4930"/>
                  </a:cubicBezTo>
                  <a:cubicBezTo>
                    <a:pt x="3205" y="5127"/>
                    <a:pt x="3353" y="5324"/>
                    <a:pt x="3501" y="5472"/>
                  </a:cubicBezTo>
                  <a:cubicBezTo>
                    <a:pt x="3698" y="5669"/>
                    <a:pt x="3846" y="5866"/>
                    <a:pt x="4043" y="6063"/>
                  </a:cubicBezTo>
                  <a:cubicBezTo>
                    <a:pt x="4141" y="6211"/>
                    <a:pt x="4240" y="6310"/>
                    <a:pt x="4388" y="6458"/>
                  </a:cubicBezTo>
                  <a:cubicBezTo>
                    <a:pt x="4487" y="6556"/>
                    <a:pt x="4634" y="6704"/>
                    <a:pt x="4733" y="6803"/>
                  </a:cubicBezTo>
                  <a:cubicBezTo>
                    <a:pt x="4832" y="6901"/>
                    <a:pt x="4979" y="7049"/>
                    <a:pt x="5078" y="7148"/>
                  </a:cubicBezTo>
                  <a:cubicBezTo>
                    <a:pt x="5127" y="7197"/>
                    <a:pt x="5177" y="7246"/>
                    <a:pt x="5226" y="7296"/>
                  </a:cubicBezTo>
                  <a:lnTo>
                    <a:pt x="5522" y="7542"/>
                  </a:lnTo>
                  <a:cubicBezTo>
                    <a:pt x="5620" y="7641"/>
                    <a:pt x="5719" y="7739"/>
                    <a:pt x="5817" y="7838"/>
                  </a:cubicBezTo>
                  <a:cubicBezTo>
                    <a:pt x="5867" y="7887"/>
                    <a:pt x="5916" y="7937"/>
                    <a:pt x="5965" y="7986"/>
                  </a:cubicBezTo>
                  <a:cubicBezTo>
                    <a:pt x="6163" y="8134"/>
                    <a:pt x="6310" y="8282"/>
                    <a:pt x="6458" y="8429"/>
                  </a:cubicBezTo>
                  <a:cubicBezTo>
                    <a:pt x="7198" y="9021"/>
                    <a:pt x="7839" y="9514"/>
                    <a:pt x="8430" y="9908"/>
                  </a:cubicBezTo>
                  <a:cubicBezTo>
                    <a:pt x="8578" y="10056"/>
                    <a:pt x="8726" y="10155"/>
                    <a:pt x="8874" y="10253"/>
                  </a:cubicBezTo>
                  <a:cubicBezTo>
                    <a:pt x="9219" y="10451"/>
                    <a:pt x="9465" y="10648"/>
                    <a:pt x="9662" y="10746"/>
                  </a:cubicBezTo>
                  <a:cubicBezTo>
                    <a:pt x="9268" y="6408"/>
                    <a:pt x="8775" y="2810"/>
                    <a:pt x="8381" y="148"/>
                  </a:cubicBezTo>
                  <a:lnTo>
                    <a:pt x="4684" y="99"/>
                  </a:lnTo>
                  <a:lnTo>
                    <a:pt x="1"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4"/>
            <p:cNvSpPr/>
            <p:nvPr/>
          </p:nvSpPr>
          <p:spPr>
            <a:xfrm>
              <a:off x="3282550" y="3348575"/>
              <a:ext cx="1313700" cy="2087650"/>
            </a:xfrm>
            <a:custGeom>
              <a:avLst/>
              <a:gdLst/>
              <a:ahLst/>
              <a:cxnLst/>
              <a:rect l="l" t="t" r="r" b="b"/>
              <a:pathLst>
                <a:path w="52548" h="83506" extrusionOk="0">
                  <a:moveTo>
                    <a:pt x="13950" y="1"/>
                  </a:moveTo>
                  <a:lnTo>
                    <a:pt x="24943" y="4289"/>
                  </a:lnTo>
                  <a:lnTo>
                    <a:pt x="19866" y="18979"/>
                  </a:lnTo>
                  <a:cubicBezTo>
                    <a:pt x="19964" y="19028"/>
                    <a:pt x="20063" y="19127"/>
                    <a:pt x="20211" y="19176"/>
                  </a:cubicBezTo>
                  <a:cubicBezTo>
                    <a:pt x="20901" y="19521"/>
                    <a:pt x="20704" y="21049"/>
                    <a:pt x="19816" y="21049"/>
                  </a:cubicBezTo>
                  <a:cubicBezTo>
                    <a:pt x="19866" y="21099"/>
                    <a:pt x="19816" y="21148"/>
                    <a:pt x="19816" y="21197"/>
                  </a:cubicBezTo>
                  <a:cubicBezTo>
                    <a:pt x="19767" y="21296"/>
                    <a:pt x="19668" y="21345"/>
                    <a:pt x="19570" y="21394"/>
                  </a:cubicBezTo>
                  <a:cubicBezTo>
                    <a:pt x="19619" y="21789"/>
                    <a:pt x="19521" y="22183"/>
                    <a:pt x="19225" y="22479"/>
                  </a:cubicBezTo>
                  <a:cubicBezTo>
                    <a:pt x="19126" y="22578"/>
                    <a:pt x="18978" y="22676"/>
                    <a:pt x="18830" y="22676"/>
                  </a:cubicBezTo>
                  <a:cubicBezTo>
                    <a:pt x="18880" y="22775"/>
                    <a:pt x="18880" y="22873"/>
                    <a:pt x="18830" y="22923"/>
                  </a:cubicBezTo>
                  <a:cubicBezTo>
                    <a:pt x="18781" y="23021"/>
                    <a:pt x="18732" y="23120"/>
                    <a:pt x="18633" y="23120"/>
                  </a:cubicBezTo>
                  <a:cubicBezTo>
                    <a:pt x="18683" y="23416"/>
                    <a:pt x="18584" y="23711"/>
                    <a:pt x="18436" y="23958"/>
                  </a:cubicBezTo>
                  <a:cubicBezTo>
                    <a:pt x="18288" y="24155"/>
                    <a:pt x="18140" y="24303"/>
                    <a:pt x="17943" y="24401"/>
                  </a:cubicBezTo>
                  <a:lnTo>
                    <a:pt x="14887" y="33274"/>
                  </a:lnTo>
                  <a:lnTo>
                    <a:pt x="12915" y="32486"/>
                  </a:lnTo>
                  <a:lnTo>
                    <a:pt x="11929" y="32634"/>
                  </a:lnTo>
                  <a:lnTo>
                    <a:pt x="11535" y="33669"/>
                  </a:lnTo>
                  <a:lnTo>
                    <a:pt x="0" y="29282"/>
                  </a:lnTo>
                  <a:lnTo>
                    <a:pt x="0" y="29282"/>
                  </a:lnTo>
                  <a:cubicBezTo>
                    <a:pt x="247" y="31401"/>
                    <a:pt x="493" y="33472"/>
                    <a:pt x="887" y="35443"/>
                  </a:cubicBezTo>
                  <a:cubicBezTo>
                    <a:pt x="2021" y="41309"/>
                    <a:pt x="7936" y="71724"/>
                    <a:pt x="10303" y="83505"/>
                  </a:cubicBezTo>
                  <a:lnTo>
                    <a:pt x="29626" y="83505"/>
                  </a:lnTo>
                  <a:lnTo>
                    <a:pt x="28492" y="17007"/>
                  </a:lnTo>
                  <a:cubicBezTo>
                    <a:pt x="28492" y="16859"/>
                    <a:pt x="28640" y="16662"/>
                    <a:pt x="28837" y="16662"/>
                  </a:cubicBezTo>
                  <a:cubicBezTo>
                    <a:pt x="29034" y="16662"/>
                    <a:pt x="29182" y="16810"/>
                    <a:pt x="29182" y="17007"/>
                  </a:cubicBezTo>
                  <a:lnTo>
                    <a:pt x="30316" y="83505"/>
                  </a:lnTo>
                  <a:lnTo>
                    <a:pt x="48062" y="83505"/>
                  </a:lnTo>
                  <a:cubicBezTo>
                    <a:pt x="49886" y="71083"/>
                    <a:pt x="51858" y="54964"/>
                    <a:pt x="52400" y="38549"/>
                  </a:cubicBezTo>
                  <a:cubicBezTo>
                    <a:pt x="52351" y="38500"/>
                    <a:pt x="52301" y="38450"/>
                    <a:pt x="52252" y="38401"/>
                  </a:cubicBezTo>
                  <a:cubicBezTo>
                    <a:pt x="52252" y="38401"/>
                    <a:pt x="52252" y="38352"/>
                    <a:pt x="52252" y="38352"/>
                  </a:cubicBezTo>
                  <a:cubicBezTo>
                    <a:pt x="52252" y="38302"/>
                    <a:pt x="52252" y="38302"/>
                    <a:pt x="52252" y="38253"/>
                  </a:cubicBezTo>
                  <a:cubicBezTo>
                    <a:pt x="52252" y="38253"/>
                    <a:pt x="52252" y="38204"/>
                    <a:pt x="52252" y="38204"/>
                  </a:cubicBezTo>
                  <a:cubicBezTo>
                    <a:pt x="52252" y="38204"/>
                    <a:pt x="52252" y="38155"/>
                    <a:pt x="52301" y="38105"/>
                  </a:cubicBezTo>
                  <a:lnTo>
                    <a:pt x="52301" y="38056"/>
                  </a:lnTo>
                  <a:cubicBezTo>
                    <a:pt x="52301" y="38007"/>
                    <a:pt x="52301" y="38007"/>
                    <a:pt x="52301" y="37957"/>
                  </a:cubicBezTo>
                  <a:cubicBezTo>
                    <a:pt x="52351" y="37908"/>
                    <a:pt x="52351" y="37859"/>
                    <a:pt x="52400" y="37809"/>
                  </a:cubicBezTo>
                  <a:cubicBezTo>
                    <a:pt x="52400" y="37760"/>
                    <a:pt x="52400" y="37711"/>
                    <a:pt x="52400" y="37662"/>
                  </a:cubicBezTo>
                  <a:cubicBezTo>
                    <a:pt x="52449" y="35986"/>
                    <a:pt x="52498" y="34260"/>
                    <a:pt x="52498" y="32584"/>
                  </a:cubicBezTo>
                  <a:cubicBezTo>
                    <a:pt x="52548" y="30662"/>
                    <a:pt x="52548" y="28789"/>
                    <a:pt x="52498" y="26866"/>
                  </a:cubicBezTo>
                  <a:cubicBezTo>
                    <a:pt x="52449" y="21247"/>
                    <a:pt x="52153" y="16219"/>
                    <a:pt x="51759" y="11881"/>
                  </a:cubicBezTo>
                  <a:cubicBezTo>
                    <a:pt x="51562" y="11733"/>
                    <a:pt x="51266" y="11585"/>
                    <a:pt x="50872" y="11289"/>
                  </a:cubicBezTo>
                  <a:cubicBezTo>
                    <a:pt x="50724" y="11191"/>
                    <a:pt x="50527" y="11092"/>
                    <a:pt x="50329" y="10944"/>
                  </a:cubicBezTo>
                  <a:cubicBezTo>
                    <a:pt x="49491" y="10353"/>
                    <a:pt x="48703" y="9761"/>
                    <a:pt x="47963" y="9120"/>
                  </a:cubicBezTo>
                  <a:cubicBezTo>
                    <a:pt x="47815" y="9022"/>
                    <a:pt x="47717" y="8874"/>
                    <a:pt x="47569" y="8775"/>
                  </a:cubicBezTo>
                  <a:cubicBezTo>
                    <a:pt x="47421" y="8627"/>
                    <a:pt x="47273" y="8479"/>
                    <a:pt x="47125" y="8381"/>
                  </a:cubicBezTo>
                  <a:cubicBezTo>
                    <a:pt x="47027" y="8282"/>
                    <a:pt x="46879" y="8134"/>
                    <a:pt x="46780" y="8036"/>
                  </a:cubicBezTo>
                  <a:cubicBezTo>
                    <a:pt x="46632" y="7937"/>
                    <a:pt x="46534" y="7789"/>
                    <a:pt x="46386" y="7641"/>
                  </a:cubicBezTo>
                  <a:cubicBezTo>
                    <a:pt x="45992" y="7247"/>
                    <a:pt x="45597" y="6803"/>
                    <a:pt x="45203" y="6360"/>
                  </a:cubicBezTo>
                  <a:cubicBezTo>
                    <a:pt x="45055" y="6212"/>
                    <a:pt x="44907" y="6064"/>
                    <a:pt x="44759" y="5867"/>
                  </a:cubicBezTo>
                  <a:cubicBezTo>
                    <a:pt x="44365" y="5423"/>
                    <a:pt x="44020" y="4930"/>
                    <a:pt x="43625" y="4437"/>
                  </a:cubicBezTo>
                  <a:cubicBezTo>
                    <a:pt x="43527" y="4240"/>
                    <a:pt x="43379" y="4092"/>
                    <a:pt x="43280" y="3895"/>
                  </a:cubicBezTo>
                  <a:cubicBezTo>
                    <a:pt x="43182" y="3796"/>
                    <a:pt x="43133" y="3698"/>
                    <a:pt x="43034" y="3550"/>
                  </a:cubicBezTo>
                  <a:cubicBezTo>
                    <a:pt x="43034" y="3550"/>
                    <a:pt x="43034" y="3501"/>
                    <a:pt x="43034" y="3501"/>
                  </a:cubicBezTo>
                  <a:cubicBezTo>
                    <a:pt x="42886" y="3254"/>
                    <a:pt x="42738" y="3057"/>
                    <a:pt x="42590" y="2811"/>
                  </a:cubicBezTo>
                  <a:cubicBezTo>
                    <a:pt x="42442" y="2564"/>
                    <a:pt x="42295" y="2268"/>
                    <a:pt x="42147" y="2022"/>
                  </a:cubicBezTo>
                  <a:cubicBezTo>
                    <a:pt x="42048" y="1825"/>
                    <a:pt x="41949" y="1677"/>
                    <a:pt x="41900" y="1480"/>
                  </a:cubicBezTo>
                  <a:cubicBezTo>
                    <a:pt x="41703" y="1135"/>
                    <a:pt x="41555" y="789"/>
                    <a:pt x="41407" y="395"/>
                  </a:cubicBezTo>
                  <a:lnTo>
                    <a:pt x="13950"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4"/>
            <p:cNvSpPr/>
            <p:nvPr/>
          </p:nvSpPr>
          <p:spPr>
            <a:xfrm>
              <a:off x="3994850" y="3765125"/>
              <a:ext cx="45625" cy="1671100"/>
            </a:xfrm>
            <a:custGeom>
              <a:avLst/>
              <a:gdLst/>
              <a:ahLst/>
              <a:cxnLst/>
              <a:rect l="l" t="t" r="r" b="b"/>
              <a:pathLst>
                <a:path w="1825" h="66844" extrusionOk="0">
                  <a:moveTo>
                    <a:pt x="345" y="0"/>
                  </a:moveTo>
                  <a:cubicBezTo>
                    <a:pt x="148" y="0"/>
                    <a:pt x="0" y="197"/>
                    <a:pt x="0" y="345"/>
                  </a:cubicBezTo>
                  <a:lnTo>
                    <a:pt x="1134" y="66843"/>
                  </a:lnTo>
                  <a:lnTo>
                    <a:pt x="1824" y="66843"/>
                  </a:lnTo>
                  <a:lnTo>
                    <a:pt x="690" y="345"/>
                  </a:lnTo>
                  <a:cubicBezTo>
                    <a:pt x="690" y="148"/>
                    <a:pt x="542" y="0"/>
                    <a:pt x="345"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4"/>
            <p:cNvSpPr/>
            <p:nvPr/>
          </p:nvSpPr>
          <p:spPr>
            <a:xfrm>
              <a:off x="4317725" y="3358450"/>
              <a:ext cx="273600" cy="289625"/>
            </a:xfrm>
            <a:custGeom>
              <a:avLst/>
              <a:gdLst/>
              <a:ahLst/>
              <a:cxnLst/>
              <a:rect l="l" t="t" r="r" b="b"/>
              <a:pathLst>
                <a:path w="10944" h="11585" extrusionOk="0">
                  <a:moveTo>
                    <a:pt x="0" y="0"/>
                  </a:moveTo>
                  <a:cubicBezTo>
                    <a:pt x="148" y="394"/>
                    <a:pt x="296" y="740"/>
                    <a:pt x="493" y="1085"/>
                  </a:cubicBezTo>
                  <a:cubicBezTo>
                    <a:pt x="542" y="1282"/>
                    <a:pt x="641" y="1430"/>
                    <a:pt x="740" y="1627"/>
                  </a:cubicBezTo>
                  <a:cubicBezTo>
                    <a:pt x="888" y="1873"/>
                    <a:pt x="1035" y="2169"/>
                    <a:pt x="1183" y="2416"/>
                  </a:cubicBezTo>
                  <a:cubicBezTo>
                    <a:pt x="1331" y="2662"/>
                    <a:pt x="1479" y="2859"/>
                    <a:pt x="1627" y="3106"/>
                  </a:cubicBezTo>
                  <a:cubicBezTo>
                    <a:pt x="1627" y="3106"/>
                    <a:pt x="1627" y="3155"/>
                    <a:pt x="1627" y="3155"/>
                  </a:cubicBezTo>
                  <a:cubicBezTo>
                    <a:pt x="1726" y="3303"/>
                    <a:pt x="1775" y="3401"/>
                    <a:pt x="1873" y="3500"/>
                  </a:cubicBezTo>
                  <a:cubicBezTo>
                    <a:pt x="1972" y="3697"/>
                    <a:pt x="2120" y="3845"/>
                    <a:pt x="2218" y="4042"/>
                  </a:cubicBezTo>
                  <a:cubicBezTo>
                    <a:pt x="2613" y="4535"/>
                    <a:pt x="2958" y="5028"/>
                    <a:pt x="3352" y="5472"/>
                  </a:cubicBezTo>
                  <a:cubicBezTo>
                    <a:pt x="3500" y="5669"/>
                    <a:pt x="3648" y="5817"/>
                    <a:pt x="3796" y="5965"/>
                  </a:cubicBezTo>
                  <a:cubicBezTo>
                    <a:pt x="4190" y="6408"/>
                    <a:pt x="4585" y="6852"/>
                    <a:pt x="4979" y="7246"/>
                  </a:cubicBezTo>
                  <a:cubicBezTo>
                    <a:pt x="5127" y="7394"/>
                    <a:pt x="5225" y="7542"/>
                    <a:pt x="5373" y="7641"/>
                  </a:cubicBezTo>
                  <a:cubicBezTo>
                    <a:pt x="5472" y="7739"/>
                    <a:pt x="5620" y="7887"/>
                    <a:pt x="5718" y="7986"/>
                  </a:cubicBezTo>
                  <a:cubicBezTo>
                    <a:pt x="5866" y="8084"/>
                    <a:pt x="6014" y="8232"/>
                    <a:pt x="6162" y="8380"/>
                  </a:cubicBezTo>
                  <a:cubicBezTo>
                    <a:pt x="6310" y="8479"/>
                    <a:pt x="6408" y="8627"/>
                    <a:pt x="6556" y="8725"/>
                  </a:cubicBezTo>
                  <a:cubicBezTo>
                    <a:pt x="7296" y="9366"/>
                    <a:pt x="8084" y="9958"/>
                    <a:pt x="8922" y="10549"/>
                  </a:cubicBezTo>
                  <a:cubicBezTo>
                    <a:pt x="9120" y="10697"/>
                    <a:pt x="9317" y="10796"/>
                    <a:pt x="9465" y="10894"/>
                  </a:cubicBezTo>
                  <a:cubicBezTo>
                    <a:pt x="9859" y="11190"/>
                    <a:pt x="10155" y="11338"/>
                    <a:pt x="10352" y="11486"/>
                  </a:cubicBezTo>
                  <a:cubicBezTo>
                    <a:pt x="10451" y="11535"/>
                    <a:pt x="10500" y="11584"/>
                    <a:pt x="10500" y="11584"/>
                  </a:cubicBezTo>
                  <a:lnTo>
                    <a:pt x="10648" y="11584"/>
                  </a:lnTo>
                  <a:cubicBezTo>
                    <a:pt x="10746" y="11584"/>
                    <a:pt x="10845" y="11535"/>
                    <a:pt x="10894" y="11436"/>
                  </a:cubicBezTo>
                  <a:cubicBezTo>
                    <a:pt x="10944" y="11289"/>
                    <a:pt x="10894" y="11141"/>
                    <a:pt x="10796" y="11091"/>
                  </a:cubicBezTo>
                  <a:cubicBezTo>
                    <a:pt x="10746" y="11042"/>
                    <a:pt x="10598" y="10943"/>
                    <a:pt x="10253" y="10746"/>
                  </a:cubicBezTo>
                  <a:cubicBezTo>
                    <a:pt x="10056" y="10648"/>
                    <a:pt x="9810" y="10451"/>
                    <a:pt x="9465" y="10253"/>
                  </a:cubicBezTo>
                  <a:cubicBezTo>
                    <a:pt x="9317" y="10155"/>
                    <a:pt x="9169" y="10056"/>
                    <a:pt x="9021" y="9908"/>
                  </a:cubicBezTo>
                  <a:cubicBezTo>
                    <a:pt x="8430" y="9514"/>
                    <a:pt x="7789" y="9021"/>
                    <a:pt x="7049" y="8429"/>
                  </a:cubicBezTo>
                  <a:cubicBezTo>
                    <a:pt x="6901" y="8282"/>
                    <a:pt x="6754" y="8134"/>
                    <a:pt x="6556" y="7986"/>
                  </a:cubicBezTo>
                  <a:cubicBezTo>
                    <a:pt x="6507" y="7937"/>
                    <a:pt x="6458" y="7887"/>
                    <a:pt x="6408" y="7838"/>
                  </a:cubicBezTo>
                  <a:cubicBezTo>
                    <a:pt x="6310" y="7739"/>
                    <a:pt x="6211" y="7641"/>
                    <a:pt x="6113" y="7542"/>
                  </a:cubicBezTo>
                  <a:lnTo>
                    <a:pt x="5817" y="7296"/>
                  </a:lnTo>
                  <a:cubicBezTo>
                    <a:pt x="5768" y="7246"/>
                    <a:pt x="5718" y="7197"/>
                    <a:pt x="5669" y="7148"/>
                  </a:cubicBezTo>
                  <a:cubicBezTo>
                    <a:pt x="5570" y="7049"/>
                    <a:pt x="5423" y="6901"/>
                    <a:pt x="5324" y="6803"/>
                  </a:cubicBezTo>
                  <a:cubicBezTo>
                    <a:pt x="5225" y="6704"/>
                    <a:pt x="5078" y="6556"/>
                    <a:pt x="4979" y="6458"/>
                  </a:cubicBezTo>
                  <a:cubicBezTo>
                    <a:pt x="4831" y="6310"/>
                    <a:pt x="4732" y="6211"/>
                    <a:pt x="4634" y="6063"/>
                  </a:cubicBezTo>
                  <a:cubicBezTo>
                    <a:pt x="4437" y="5866"/>
                    <a:pt x="4289" y="5669"/>
                    <a:pt x="4092" y="5472"/>
                  </a:cubicBezTo>
                  <a:cubicBezTo>
                    <a:pt x="3944" y="5324"/>
                    <a:pt x="3796" y="5127"/>
                    <a:pt x="3599" y="4930"/>
                  </a:cubicBezTo>
                  <a:cubicBezTo>
                    <a:pt x="2366" y="3451"/>
                    <a:pt x="1380" y="1775"/>
                    <a:pt x="592" y="0"/>
                  </a:cubicBezTo>
                  <a:close/>
                </a:path>
              </a:pathLst>
            </a:custGeom>
            <a:solidFill>
              <a:srgbClr val="DD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4"/>
            <p:cNvSpPr/>
            <p:nvPr/>
          </p:nvSpPr>
          <p:spPr>
            <a:xfrm>
              <a:off x="4375650" y="2420625"/>
              <a:ext cx="154050" cy="335225"/>
            </a:xfrm>
            <a:custGeom>
              <a:avLst/>
              <a:gdLst/>
              <a:ahLst/>
              <a:cxnLst/>
              <a:rect l="l" t="t" r="r" b="b"/>
              <a:pathLst>
                <a:path w="6162" h="13409" extrusionOk="0">
                  <a:moveTo>
                    <a:pt x="542" y="0"/>
                  </a:moveTo>
                  <a:cubicBezTo>
                    <a:pt x="444" y="0"/>
                    <a:pt x="394" y="49"/>
                    <a:pt x="345" y="49"/>
                  </a:cubicBezTo>
                  <a:cubicBezTo>
                    <a:pt x="99" y="197"/>
                    <a:pt x="0" y="444"/>
                    <a:pt x="148" y="690"/>
                  </a:cubicBezTo>
                  <a:cubicBezTo>
                    <a:pt x="148" y="690"/>
                    <a:pt x="247" y="838"/>
                    <a:pt x="345" y="1085"/>
                  </a:cubicBezTo>
                  <a:cubicBezTo>
                    <a:pt x="1972" y="4338"/>
                    <a:pt x="3401" y="7690"/>
                    <a:pt x="4584" y="11141"/>
                  </a:cubicBezTo>
                  <a:cubicBezTo>
                    <a:pt x="4782" y="11782"/>
                    <a:pt x="4979" y="12422"/>
                    <a:pt x="5176" y="13063"/>
                  </a:cubicBezTo>
                  <a:cubicBezTo>
                    <a:pt x="5225" y="13211"/>
                    <a:pt x="5373" y="13359"/>
                    <a:pt x="5521" y="13359"/>
                  </a:cubicBezTo>
                  <a:cubicBezTo>
                    <a:pt x="5570" y="13359"/>
                    <a:pt x="5620" y="13359"/>
                    <a:pt x="5620" y="13408"/>
                  </a:cubicBezTo>
                  <a:cubicBezTo>
                    <a:pt x="5669" y="13408"/>
                    <a:pt x="5718" y="13359"/>
                    <a:pt x="5767" y="13359"/>
                  </a:cubicBezTo>
                  <a:cubicBezTo>
                    <a:pt x="6014" y="13310"/>
                    <a:pt x="6162" y="13014"/>
                    <a:pt x="6063" y="12817"/>
                  </a:cubicBezTo>
                  <a:cubicBezTo>
                    <a:pt x="5965" y="12373"/>
                    <a:pt x="5817" y="11929"/>
                    <a:pt x="5669" y="11486"/>
                  </a:cubicBezTo>
                  <a:cubicBezTo>
                    <a:pt x="4437" y="7739"/>
                    <a:pt x="2958" y="4141"/>
                    <a:pt x="1183" y="690"/>
                  </a:cubicBezTo>
                  <a:cubicBezTo>
                    <a:pt x="1035" y="395"/>
                    <a:pt x="986" y="247"/>
                    <a:pt x="937" y="247"/>
                  </a:cubicBezTo>
                  <a:cubicBezTo>
                    <a:pt x="887" y="99"/>
                    <a:pt x="690" y="0"/>
                    <a:pt x="54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4"/>
            <p:cNvSpPr/>
            <p:nvPr/>
          </p:nvSpPr>
          <p:spPr>
            <a:xfrm>
              <a:off x="3605425" y="3958600"/>
              <a:ext cx="125725" cy="221850"/>
            </a:xfrm>
            <a:custGeom>
              <a:avLst/>
              <a:gdLst/>
              <a:ahLst/>
              <a:cxnLst/>
              <a:rect l="l" t="t" r="r" b="b"/>
              <a:pathLst>
                <a:path w="5029" h="8874" extrusionOk="0">
                  <a:moveTo>
                    <a:pt x="5028" y="0"/>
                  </a:moveTo>
                  <a:cubicBezTo>
                    <a:pt x="4924" y="35"/>
                    <a:pt x="4819" y="70"/>
                    <a:pt x="4714" y="70"/>
                  </a:cubicBezTo>
                  <a:cubicBezTo>
                    <a:pt x="4671" y="70"/>
                    <a:pt x="4628" y="64"/>
                    <a:pt x="4585" y="50"/>
                  </a:cubicBezTo>
                  <a:cubicBezTo>
                    <a:pt x="4585" y="148"/>
                    <a:pt x="4585" y="247"/>
                    <a:pt x="4585" y="296"/>
                  </a:cubicBezTo>
                  <a:cubicBezTo>
                    <a:pt x="4535" y="444"/>
                    <a:pt x="4387" y="493"/>
                    <a:pt x="4289" y="493"/>
                  </a:cubicBezTo>
                  <a:lnTo>
                    <a:pt x="4190" y="493"/>
                  </a:lnTo>
                  <a:cubicBezTo>
                    <a:pt x="4092" y="641"/>
                    <a:pt x="3944" y="740"/>
                    <a:pt x="3796" y="838"/>
                  </a:cubicBezTo>
                  <a:lnTo>
                    <a:pt x="1331" y="7838"/>
                  </a:lnTo>
                  <a:lnTo>
                    <a:pt x="0" y="8085"/>
                  </a:lnTo>
                  <a:lnTo>
                    <a:pt x="1972" y="8873"/>
                  </a:lnTo>
                  <a:lnTo>
                    <a:pt x="5028" y="0"/>
                  </a:ln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4"/>
            <p:cNvSpPr/>
            <p:nvPr/>
          </p:nvSpPr>
          <p:spPr>
            <a:xfrm>
              <a:off x="3307175" y="3283275"/>
              <a:ext cx="1275" cy="25"/>
            </a:xfrm>
            <a:custGeom>
              <a:avLst/>
              <a:gdLst/>
              <a:ahLst/>
              <a:cxnLst/>
              <a:rect l="l" t="t" r="r" b="b"/>
              <a:pathLst>
                <a:path w="51" h="1" extrusionOk="0">
                  <a:moveTo>
                    <a:pt x="50" y="0"/>
                  </a:moveTo>
                  <a:cubicBezTo>
                    <a:pt x="50" y="0"/>
                    <a:pt x="50" y="0"/>
                    <a:pt x="50" y="0"/>
                  </a:cubicBezTo>
                  <a:lnTo>
                    <a:pt x="1" y="0"/>
                  </a:ln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4"/>
            <p:cNvSpPr/>
            <p:nvPr/>
          </p:nvSpPr>
          <p:spPr>
            <a:xfrm>
              <a:off x="3580775" y="3970925"/>
              <a:ext cx="119550" cy="193500"/>
            </a:xfrm>
            <a:custGeom>
              <a:avLst/>
              <a:gdLst/>
              <a:ahLst/>
              <a:cxnLst/>
              <a:rect l="l" t="t" r="r" b="b"/>
              <a:pathLst>
                <a:path w="4782" h="7740" extrusionOk="0">
                  <a:moveTo>
                    <a:pt x="2958" y="0"/>
                  </a:moveTo>
                  <a:lnTo>
                    <a:pt x="197" y="7247"/>
                  </a:lnTo>
                  <a:lnTo>
                    <a:pt x="0" y="7740"/>
                  </a:lnTo>
                  <a:lnTo>
                    <a:pt x="0" y="7740"/>
                  </a:lnTo>
                  <a:lnTo>
                    <a:pt x="986" y="7592"/>
                  </a:lnTo>
                  <a:lnTo>
                    <a:pt x="2317" y="7345"/>
                  </a:lnTo>
                  <a:lnTo>
                    <a:pt x="4782" y="345"/>
                  </a:lnTo>
                  <a:lnTo>
                    <a:pt x="4782" y="345"/>
                  </a:lnTo>
                  <a:cubicBezTo>
                    <a:pt x="4683" y="370"/>
                    <a:pt x="4572" y="382"/>
                    <a:pt x="4455" y="382"/>
                  </a:cubicBezTo>
                  <a:cubicBezTo>
                    <a:pt x="4338" y="382"/>
                    <a:pt x="4215" y="370"/>
                    <a:pt x="4092" y="345"/>
                  </a:cubicBezTo>
                  <a:cubicBezTo>
                    <a:pt x="3944" y="296"/>
                    <a:pt x="3549" y="198"/>
                    <a:pt x="2958" y="0"/>
                  </a:cubicBezTo>
                  <a:close/>
                </a:path>
              </a:pathLst>
            </a:custGeom>
            <a:solidFill>
              <a:srgbClr val="DD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4"/>
            <p:cNvSpPr/>
            <p:nvPr/>
          </p:nvSpPr>
          <p:spPr>
            <a:xfrm>
              <a:off x="3347850" y="3283275"/>
              <a:ext cx="531175" cy="529925"/>
            </a:xfrm>
            <a:custGeom>
              <a:avLst/>
              <a:gdLst/>
              <a:ahLst/>
              <a:cxnLst/>
              <a:rect l="l" t="t" r="r" b="b"/>
              <a:pathLst>
                <a:path w="21247" h="21197" extrusionOk="0">
                  <a:moveTo>
                    <a:pt x="1825" y="0"/>
                  </a:moveTo>
                  <a:cubicBezTo>
                    <a:pt x="1184" y="148"/>
                    <a:pt x="592" y="345"/>
                    <a:pt x="1" y="592"/>
                  </a:cubicBezTo>
                  <a:lnTo>
                    <a:pt x="5078" y="2514"/>
                  </a:lnTo>
                  <a:lnTo>
                    <a:pt x="19620" y="8035"/>
                  </a:lnTo>
                  <a:lnTo>
                    <a:pt x="14937" y="20408"/>
                  </a:lnTo>
                  <a:cubicBezTo>
                    <a:pt x="15430" y="20654"/>
                    <a:pt x="15923" y="20950"/>
                    <a:pt x="16416" y="21197"/>
                  </a:cubicBezTo>
                  <a:lnTo>
                    <a:pt x="21246" y="7444"/>
                  </a:lnTo>
                  <a:cubicBezTo>
                    <a:pt x="21246" y="7444"/>
                    <a:pt x="14099" y="4732"/>
                    <a:pt x="8479" y="2563"/>
                  </a:cubicBezTo>
                  <a:cubicBezTo>
                    <a:pt x="4881" y="1183"/>
                    <a:pt x="1874" y="49"/>
                    <a:pt x="1825" y="0"/>
                  </a:cubicBezTo>
                  <a:close/>
                </a:path>
              </a:pathLst>
            </a:custGeom>
            <a:solidFill>
              <a:srgbClr val="DDD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4"/>
            <p:cNvSpPr/>
            <p:nvPr/>
          </p:nvSpPr>
          <p:spPr>
            <a:xfrm>
              <a:off x="3041000" y="3793475"/>
              <a:ext cx="613725" cy="396825"/>
            </a:xfrm>
            <a:custGeom>
              <a:avLst/>
              <a:gdLst/>
              <a:ahLst/>
              <a:cxnLst/>
              <a:rect l="l" t="t" r="r" b="b"/>
              <a:pathLst>
                <a:path w="24549" h="15873" extrusionOk="0">
                  <a:moveTo>
                    <a:pt x="2958" y="0"/>
                  </a:moveTo>
                  <a:lnTo>
                    <a:pt x="0" y="7838"/>
                  </a:lnTo>
                  <a:lnTo>
                    <a:pt x="9662" y="11486"/>
                  </a:lnTo>
                  <a:lnTo>
                    <a:pt x="21197" y="15873"/>
                  </a:lnTo>
                  <a:lnTo>
                    <a:pt x="21591" y="14838"/>
                  </a:lnTo>
                  <a:lnTo>
                    <a:pt x="21788" y="14345"/>
                  </a:lnTo>
                  <a:lnTo>
                    <a:pt x="24549" y="7098"/>
                  </a:lnTo>
                  <a:cubicBezTo>
                    <a:pt x="23711" y="6803"/>
                    <a:pt x="22528" y="6408"/>
                    <a:pt x="21049" y="5866"/>
                  </a:cubicBezTo>
                  <a:cubicBezTo>
                    <a:pt x="20950" y="6014"/>
                    <a:pt x="20852" y="6211"/>
                    <a:pt x="20753" y="6408"/>
                  </a:cubicBezTo>
                  <a:cubicBezTo>
                    <a:pt x="16810" y="5472"/>
                    <a:pt x="12965" y="4289"/>
                    <a:pt x="9169" y="2810"/>
                  </a:cubicBezTo>
                  <a:cubicBezTo>
                    <a:pt x="7887" y="2268"/>
                    <a:pt x="6557" y="1725"/>
                    <a:pt x="5226" y="1134"/>
                  </a:cubicBezTo>
                  <a:cubicBezTo>
                    <a:pt x="4881" y="937"/>
                    <a:pt x="4535" y="789"/>
                    <a:pt x="4141" y="592"/>
                  </a:cubicBezTo>
                  <a:cubicBezTo>
                    <a:pt x="3747" y="394"/>
                    <a:pt x="3352" y="197"/>
                    <a:pt x="2958" y="0"/>
                  </a:cubicBez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4"/>
            <p:cNvSpPr/>
            <p:nvPr/>
          </p:nvSpPr>
          <p:spPr>
            <a:xfrm>
              <a:off x="3266525" y="3261075"/>
              <a:ext cx="639600" cy="562000"/>
            </a:xfrm>
            <a:custGeom>
              <a:avLst/>
              <a:gdLst/>
              <a:ahLst/>
              <a:cxnLst/>
              <a:rect l="l" t="t" r="r" b="b"/>
              <a:pathLst>
                <a:path w="25584" h="22480" extrusionOk="0">
                  <a:moveTo>
                    <a:pt x="5570" y="1"/>
                  </a:moveTo>
                  <a:lnTo>
                    <a:pt x="1676" y="888"/>
                  </a:lnTo>
                  <a:lnTo>
                    <a:pt x="1627" y="888"/>
                  </a:lnTo>
                  <a:lnTo>
                    <a:pt x="740" y="3304"/>
                  </a:lnTo>
                  <a:lnTo>
                    <a:pt x="0" y="5275"/>
                  </a:lnTo>
                  <a:cubicBezTo>
                    <a:pt x="99" y="5423"/>
                    <a:pt x="247" y="5571"/>
                    <a:pt x="444" y="5719"/>
                  </a:cubicBezTo>
                  <a:cubicBezTo>
                    <a:pt x="542" y="5867"/>
                    <a:pt x="690" y="5965"/>
                    <a:pt x="789" y="6064"/>
                  </a:cubicBezTo>
                  <a:cubicBezTo>
                    <a:pt x="888" y="6163"/>
                    <a:pt x="937" y="6261"/>
                    <a:pt x="1035" y="6311"/>
                  </a:cubicBezTo>
                  <a:cubicBezTo>
                    <a:pt x="6310" y="11486"/>
                    <a:pt x="15183" y="19374"/>
                    <a:pt x="15183" y="19374"/>
                  </a:cubicBezTo>
                  <a:cubicBezTo>
                    <a:pt x="15134" y="19521"/>
                    <a:pt x="15134" y="19620"/>
                    <a:pt x="15084" y="19768"/>
                  </a:cubicBezTo>
                  <a:cubicBezTo>
                    <a:pt x="16218" y="20310"/>
                    <a:pt x="17105" y="20754"/>
                    <a:pt x="17795" y="21099"/>
                  </a:cubicBezTo>
                  <a:cubicBezTo>
                    <a:pt x="17894" y="21197"/>
                    <a:pt x="18042" y="21247"/>
                    <a:pt x="18190" y="21296"/>
                  </a:cubicBezTo>
                  <a:lnTo>
                    <a:pt x="22873" y="8923"/>
                  </a:lnTo>
                  <a:lnTo>
                    <a:pt x="8331" y="3402"/>
                  </a:lnTo>
                  <a:lnTo>
                    <a:pt x="3254" y="1480"/>
                  </a:lnTo>
                  <a:cubicBezTo>
                    <a:pt x="3845" y="1233"/>
                    <a:pt x="4437" y="1036"/>
                    <a:pt x="5078" y="888"/>
                  </a:cubicBezTo>
                  <a:cubicBezTo>
                    <a:pt x="5127" y="937"/>
                    <a:pt x="8134" y="2071"/>
                    <a:pt x="11732" y="3451"/>
                  </a:cubicBezTo>
                  <a:cubicBezTo>
                    <a:pt x="17352" y="5620"/>
                    <a:pt x="24499" y="8332"/>
                    <a:pt x="24499" y="8332"/>
                  </a:cubicBezTo>
                  <a:lnTo>
                    <a:pt x="19669" y="22085"/>
                  </a:lnTo>
                  <a:cubicBezTo>
                    <a:pt x="19915" y="22183"/>
                    <a:pt x="20211" y="22331"/>
                    <a:pt x="20507" y="22479"/>
                  </a:cubicBezTo>
                  <a:lnTo>
                    <a:pt x="25584" y="7789"/>
                  </a:lnTo>
                  <a:lnTo>
                    <a:pt x="14591" y="3501"/>
                  </a:lnTo>
                  <a:lnTo>
                    <a:pt x="5570" y="1"/>
                  </a:lnTo>
                  <a:close/>
                </a:path>
              </a:pathLst>
            </a:custGeom>
            <a:solidFill>
              <a:srgbClr val="439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4"/>
            <p:cNvSpPr/>
            <p:nvPr/>
          </p:nvSpPr>
          <p:spPr>
            <a:xfrm>
              <a:off x="3567225" y="3755250"/>
              <a:ext cx="237850" cy="225250"/>
            </a:xfrm>
            <a:custGeom>
              <a:avLst/>
              <a:gdLst/>
              <a:ahLst/>
              <a:cxnLst/>
              <a:rect l="l" t="t" r="r" b="b"/>
              <a:pathLst>
                <a:path w="9514" h="9010" extrusionOk="0">
                  <a:moveTo>
                    <a:pt x="3056" y="1"/>
                  </a:moveTo>
                  <a:cubicBezTo>
                    <a:pt x="2218" y="4487"/>
                    <a:pt x="1085" y="5325"/>
                    <a:pt x="0" y="7395"/>
                  </a:cubicBezTo>
                  <a:cubicBezTo>
                    <a:pt x="1479" y="7937"/>
                    <a:pt x="2662" y="8332"/>
                    <a:pt x="3500" y="8627"/>
                  </a:cubicBezTo>
                  <a:cubicBezTo>
                    <a:pt x="4091" y="8825"/>
                    <a:pt x="4486" y="8923"/>
                    <a:pt x="4634" y="8972"/>
                  </a:cubicBezTo>
                  <a:cubicBezTo>
                    <a:pt x="4757" y="8997"/>
                    <a:pt x="4880" y="9009"/>
                    <a:pt x="4997" y="9009"/>
                  </a:cubicBezTo>
                  <a:cubicBezTo>
                    <a:pt x="5114" y="9009"/>
                    <a:pt x="5225" y="8997"/>
                    <a:pt x="5324" y="8972"/>
                  </a:cubicBezTo>
                  <a:cubicBezTo>
                    <a:pt x="5472" y="8874"/>
                    <a:pt x="5620" y="8775"/>
                    <a:pt x="5718" y="8627"/>
                  </a:cubicBezTo>
                  <a:cubicBezTo>
                    <a:pt x="5669" y="8627"/>
                    <a:pt x="5620" y="8578"/>
                    <a:pt x="5472" y="8529"/>
                  </a:cubicBezTo>
                  <a:cubicBezTo>
                    <a:pt x="5127" y="8381"/>
                    <a:pt x="4535" y="8134"/>
                    <a:pt x="3796" y="7789"/>
                  </a:cubicBezTo>
                  <a:cubicBezTo>
                    <a:pt x="3303" y="7543"/>
                    <a:pt x="2810" y="7296"/>
                    <a:pt x="2268" y="7001"/>
                  </a:cubicBezTo>
                  <a:cubicBezTo>
                    <a:pt x="1974" y="6833"/>
                    <a:pt x="2144" y="6416"/>
                    <a:pt x="2444" y="6416"/>
                  </a:cubicBezTo>
                  <a:cubicBezTo>
                    <a:pt x="2497" y="6416"/>
                    <a:pt x="2554" y="6429"/>
                    <a:pt x="2613" y="6458"/>
                  </a:cubicBezTo>
                  <a:cubicBezTo>
                    <a:pt x="3056" y="6705"/>
                    <a:pt x="3549" y="7001"/>
                    <a:pt x="3993" y="7198"/>
                  </a:cubicBezTo>
                  <a:cubicBezTo>
                    <a:pt x="4732" y="7543"/>
                    <a:pt x="5324" y="7789"/>
                    <a:pt x="5669" y="7937"/>
                  </a:cubicBezTo>
                  <a:cubicBezTo>
                    <a:pt x="5817" y="7987"/>
                    <a:pt x="5915" y="8036"/>
                    <a:pt x="5915" y="8036"/>
                  </a:cubicBezTo>
                  <a:cubicBezTo>
                    <a:pt x="6014" y="8085"/>
                    <a:pt x="6063" y="8134"/>
                    <a:pt x="6113" y="8184"/>
                  </a:cubicBezTo>
                  <a:cubicBezTo>
                    <a:pt x="6156" y="8198"/>
                    <a:pt x="6199" y="8204"/>
                    <a:pt x="6242" y="8204"/>
                  </a:cubicBezTo>
                  <a:cubicBezTo>
                    <a:pt x="6347" y="8204"/>
                    <a:pt x="6452" y="8169"/>
                    <a:pt x="6556" y="8134"/>
                  </a:cubicBezTo>
                  <a:cubicBezTo>
                    <a:pt x="6753" y="8036"/>
                    <a:pt x="6901" y="7888"/>
                    <a:pt x="7049" y="7691"/>
                  </a:cubicBezTo>
                  <a:cubicBezTo>
                    <a:pt x="7197" y="7444"/>
                    <a:pt x="7296" y="7149"/>
                    <a:pt x="7246" y="6853"/>
                  </a:cubicBezTo>
                  <a:lnTo>
                    <a:pt x="7049" y="6853"/>
                  </a:lnTo>
                  <a:cubicBezTo>
                    <a:pt x="6951" y="6804"/>
                    <a:pt x="6605" y="6705"/>
                    <a:pt x="6162" y="6508"/>
                  </a:cubicBezTo>
                  <a:cubicBezTo>
                    <a:pt x="5718" y="6311"/>
                    <a:pt x="5127" y="6064"/>
                    <a:pt x="4535" y="5768"/>
                  </a:cubicBezTo>
                  <a:cubicBezTo>
                    <a:pt x="4042" y="5571"/>
                    <a:pt x="3549" y="5275"/>
                    <a:pt x="3056" y="5029"/>
                  </a:cubicBezTo>
                  <a:cubicBezTo>
                    <a:pt x="2908" y="4930"/>
                    <a:pt x="2859" y="4733"/>
                    <a:pt x="2958" y="4585"/>
                  </a:cubicBezTo>
                  <a:cubicBezTo>
                    <a:pt x="3021" y="4490"/>
                    <a:pt x="3126" y="4435"/>
                    <a:pt x="3232" y="4435"/>
                  </a:cubicBezTo>
                  <a:cubicBezTo>
                    <a:pt x="3290" y="4435"/>
                    <a:pt x="3349" y="4452"/>
                    <a:pt x="3401" y="4487"/>
                  </a:cubicBezTo>
                  <a:cubicBezTo>
                    <a:pt x="3796" y="4733"/>
                    <a:pt x="4289" y="4980"/>
                    <a:pt x="4782" y="5226"/>
                  </a:cubicBezTo>
                  <a:cubicBezTo>
                    <a:pt x="5373" y="5473"/>
                    <a:pt x="5915" y="5719"/>
                    <a:pt x="6359" y="5916"/>
                  </a:cubicBezTo>
                  <a:cubicBezTo>
                    <a:pt x="6803" y="6113"/>
                    <a:pt x="7098" y="6212"/>
                    <a:pt x="7246" y="6261"/>
                  </a:cubicBezTo>
                  <a:cubicBezTo>
                    <a:pt x="7345" y="6311"/>
                    <a:pt x="7394" y="6360"/>
                    <a:pt x="7443" y="6409"/>
                  </a:cubicBezTo>
                  <a:cubicBezTo>
                    <a:pt x="7591" y="6409"/>
                    <a:pt x="7739" y="6311"/>
                    <a:pt x="7838" y="6212"/>
                  </a:cubicBezTo>
                  <a:cubicBezTo>
                    <a:pt x="8134" y="5916"/>
                    <a:pt x="8232" y="5522"/>
                    <a:pt x="8183" y="5127"/>
                  </a:cubicBezTo>
                  <a:lnTo>
                    <a:pt x="8035" y="5127"/>
                  </a:lnTo>
                  <a:cubicBezTo>
                    <a:pt x="8035" y="5078"/>
                    <a:pt x="7887" y="5029"/>
                    <a:pt x="7690" y="4980"/>
                  </a:cubicBezTo>
                  <a:cubicBezTo>
                    <a:pt x="7443" y="4881"/>
                    <a:pt x="7197" y="4782"/>
                    <a:pt x="6852" y="4635"/>
                  </a:cubicBezTo>
                  <a:cubicBezTo>
                    <a:pt x="6359" y="4437"/>
                    <a:pt x="5817" y="4191"/>
                    <a:pt x="5275" y="3895"/>
                  </a:cubicBezTo>
                  <a:cubicBezTo>
                    <a:pt x="4831" y="3698"/>
                    <a:pt x="4437" y="3501"/>
                    <a:pt x="4042" y="3254"/>
                  </a:cubicBezTo>
                  <a:cubicBezTo>
                    <a:pt x="3720" y="3134"/>
                    <a:pt x="3891" y="2684"/>
                    <a:pt x="4179" y="2684"/>
                  </a:cubicBezTo>
                  <a:cubicBezTo>
                    <a:pt x="4244" y="2684"/>
                    <a:pt x="4315" y="2707"/>
                    <a:pt x="4387" y="2761"/>
                  </a:cubicBezTo>
                  <a:cubicBezTo>
                    <a:pt x="4732" y="2959"/>
                    <a:pt x="5077" y="3156"/>
                    <a:pt x="5472" y="3304"/>
                  </a:cubicBezTo>
                  <a:cubicBezTo>
                    <a:pt x="6014" y="3599"/>
                    <a:pt x="6556" y="3846"/>
                    <a:pt x="7049" y="4043"/>
                  </a:cubicBezTo>
                  <a:cubicBezTo>
                    <a:pt x="7394" y="4191"/>
                    <a:pt x="7690" y="4289"/>
                    <a:pt x="7887" y="4388"/>
                  </a:cubicBezTo>
                  <a:cubicBezTo>
                    <a:pt x="8084" y="4487"/>
                    <a:pt x="8232" y="4536"/>
                    <a:pt x="8232" y="4536"/>
                  </a:cubicBezTo>
                  <a:cubicBezTo>
                    <a:pt x="8380" y="4585"/>
                    <a:pt x="8429" y="4684"/>
                    <a:pt x="8429" y="4782"/>
                  </a:cubicBezTo>
                  <a:cubicBezTo>
                    <a:pt x="9317" y="4782"/>
                    <a:pt x="9514" y="3254"/>
                    <a:pt x="8824" y="2909"/>
                  </a:cubicBezTo>
                  <a:cubicBezTo>
                    <a:pt x="8676" y="2860"/>
                    <a:pt x="8577" y="2761"/>
                    <a:pt x="8479" y="2712"/>
                  </a:cubicBezTo>
                  <a:cubicBezTo>
                    <a:pt x="8183" y="2564"/>
                    <a:pt x="7887" y="2416"/>
                    <a:pt x="7641" y="2318"/>
                  </a:cubicBezTo>
                  <a:cubicBezTo>
                    <a:pt x="7148" y="2071"/>
                    <a:pt x="6655" y="1775"/>
                    <a:pt x="6162" y="1529"/>
                  </a:cubicBezTo>
                  <a:cubicBezTo>
                    <a:pt x="6014" y="1480"/>
                    <a:pt x="5866" y="1430"/>
                    <a:pt x="5767" y="1332"/>
                  </a:cubicBezTo>
                  <a:cubicBezTo>
                    <a:pt x="5077" y="987"/>
                    <a:pt x="4190" y="543"/>
                    <a:pt x="3056" y="1"/>
                  </a:cubicBezTo>
                  <a:close/>
                </a:path>
              </a:pathLst>
            </a:custGeom>
            <a:solidFill>
              <a:srgbClr val="E8B2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4"/>
            <p:cNvSpPr/>
            <p:nvPr/>
          </p:nvSpPr>
          <p:spPr>
            <a:xfrm>
              <a:off x="3616575" y="3915625"/>
              <a:ext cx="103475" cy="55325"/>
            </a:xfrm>
            <a:custGeom>
              <a:avLst/>
              <a:gdLst/>
              <a:ahLst/>
              <a:cxnLst/>
              <a:rect l="l" t="t" r="r" b="b"/>
              <a:pathLst>
                <a:path w="4139" h="2213" extrusionOk="0">
                  <a:moveTo>
                    <a:pt x="470" y="1"/>
                  </a:moveTo>
                  <a:cubicBezTo>
                    <a:pt x="170" y="1"/>
                    <a:pt x="0" y="418"/>
                    <a:pt x="294" y="586"/>
                  </a:cubicBezTo>
                  <a:cubicBezTo>
                    <a:pt x="836" y="881"/>
                    <a:pt x="1329" y="1128"/>
                    <a:pt x="1822" y="1374"/>
                  </a:cubicBezTo>
                  <a:cubicBezTo>
                    <a:pt x="2561" y="1719"/>
                    <a:pt x="3153" y="1966"/>
                    <a:pt x="3498" y="2114"/>
                  </a:cubicBezTo>
                  <a:cubicBezTo>
                    <a:pt x="3646" y="2163"/>
                    <a:pt x="3695" y="2212"/>
                    <a:pt x="3744" y="2212"/>
                  </a:cubicBezTo>
                  <a:lnTo>
                    <a:pt x="3843" y="2212"/>
                  </a:lnTo>
                  <a:cubicBezTo>
                    <a:pt x="3941" y="2212"/>
                    <a:pt x="4089" y="2163"/>
                    <a:pt x="4139" y="2015"/>
                  </a:cubicBezTo>
                  <a:cubicBezTo>
                    <a:pt x="4139" y="1966"/>
                    <a:pt x="4139" y="1867"/>
                    <a:pt x="4139" y="1769"/>
                  </a:cubicBezTo>
                  <a:cubicBezTo>
                    <a:pt x="4089" y="1719"/>
                    <a:pt x="4040" y="1670"/>
                    <a:pt x="3941" y="1621"/>
                  </a:cubicBezTo>
                  <a:cubicBezTo>
                    <a:pt x="3941" y="1621"/>
                    <a:pt x="3843" y="1572"/>
                    <a:pt x="3695" y="1522"/>
                  </a:cubicBezTo>
                  <a:cubicBezTo>
                    <a:pt x="3350" y="1374"/>
                    <a:pt x="2758" y="1128"/>
                    <a:pt x="2019" y="783"/>
                  </a:cubicBezTo>
                  <a:cubicBezTo>
                    <a:pt x="1575" y="586"/>
                    <a:pt x="1082" y="290"/>
                    <a:pt x="639" y="43"/>
                  </a:cubicBezTo>
                  <a:cubicBezTo>
                    <a:pt x="580" y="14"/>
                    <a:pt x="523" y="1"/>
                    <a:pt x="47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4"/>
            <p:cNvSpPr/>
            <p:nvPr/>
          </p:nvSpPr>
          <p:spPr>
            <a:xfrm>
              <a:off x="3638700" y="3866125"/>
              <a:ext cx="115850" cy="60450"/>
            </a:xfrm>
            <a:custGeom>
              <a:avLst/>
              <a:gdLst/>
              <a:ahLst/>
              <a:cxnLst/>
              <a:rect l="l" t="t" r="r" b="b"/>
              <a:pathLst>
                <a:path w="4634" h="2418" extrusionOk="0">
                  <a:moveTo>
                    <a:pt x="373" y="0"/>
                  </a:moveTo>
                  <a:cubicBezTo>
                    <a:pt x="267" y="0"/>
                    <a:pt x="162" y="55"/>
                    <a:pt x="99" y="150"/>
                  </a:cubicBezTo>
                  <a:cubicBezTo>
                    <a:pt x="0" y="298"/>
                    <a:pt x="49" y="495"/>
                    <a:pt x="197" y="594"/>
                  </a:cubicBezTo>
                  <a:cubicBezTo>
                    <a:pt x="690" y="840"/>
                    <a:pt x="1183" y="1136"/>
                    <a:pt x="1676" y="1333"/>
                  </a:cubicBezTo>
                  <a:cubicBezTo>
                    <a:pt x="2268" y="1629"/>
                    <a:pt x="2859" y="1876"/>
                    <a:pt x="3303" y="2073"/>
                  </a:cubicBezTo>
                  <a:cubicBezTo>
                    <a:pt x="3746" y="2270"/>
                    <a:pt x="4092" y="2369"/>
                    <a:pt x="4141" y="2418"/>
                  </a:cubicBezTo>
                  <a:lnTo>
                    <a:pt x="4387" y="2418"/>
                  </a:lnTo>
                  <a:cubicBezTo>
                    <a:pt x="4486" y="2418"/>
                    <a:pt x="4535" y="2319"/>
                    <a:pt x="4584" y="2221"/>
                  </a:cubicBezTo>
                  <a:cubicBezTo>
                    <a:pt x="4634" y="2171"/>
                    <a:pt x="4634" y="2073"/>
                    <a:pt x="4584" y="1974"/>
                  </a:cubicBezTo>
                  <a:cubicBezTo>
                    <a:pt x="4535" y="1925"/>
                    <a:pt x="4486" y="1876"/>
                    <a:pt x="4387" y="1826"/>
                  </a:cubicBezTo>
                  <a:lnTo>
                    <a:pt x="4338" y="1826"/>
                  </a:lnTo>
                  <a:cubicBezTo>
                    <a:pt x="4239" y="1777"/>
                    <a:pt x="3944" y="1678"/>
                    <a:pt x="3500" y="1481"/>
                  </a:cubicBezTo>
                  <a:cubicBezTo>
                    <a:pt x="3056" y="1284"/>
                    <a:pt x="2465" y="1038"/>
                    <a:pt x="1873" y="791"/>
                  </a:cubicBezTo>
                  <a:cubicBezTo>
                    <a:pt x="1430" y="545"/>
                    <a:pt x="937" y="298"/>
                    <a:pt x="542" y="52"/>
                  </a:cubicBezTo>
                  <a:cubicBezTo>
                    <a:pt x="490" y="17"/>
                    <a:pt x="431" y="0"/>
                    <a:pt x="37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4"/>
            <p:cNvSpPr/>
            <p:nvPr/>
          </p:nvSpPr>
          <p:spPr>
            <a:xfrm>
              <a:off x="3660225" y="3822350"/>
              <a:ext cx="118975" cy="61100"/>
            </a:xfrm>
            <a:custGeom>
              <a:avLst/>
              <a:gdLst/>
              <a:ahLst/>
              <a:cxnLst/>
              <a:rect l="l" t="t" r="r" b="b"/>
              <a:pathLst>
                <a:path w="4759" h="2444" extrusionOk="0">
                  <a:moveTo>
                    <a:pt x="459" y="0"/>
                  </a:moveTo>
                  <a:cubicBezTo>
                    <a:pt x="171" y="0"/>
                    <a:pt x="0" y="450"/>
                    <a:pt x="322" y="570"/>
                  </a:cubicBezTo>
                  <a:cubicBezTo>
                    <a:pt x="717" y="817"/>
                    <a:pt x="1111" y="1014"/>
                    <a:pt x="1555" y="1211"/>
                  </a:cubicBezTo>
                  <a:cubicBezTo>
                    <a:pt x="2097" y="1507"/>
                    <a:pt x="2639" y="1753"/>
                    <a:pt x="3132" y="1951"/>
                  </a:cubicBezTo>
                  <a:cubicBezTo>
                    <a:pt x="3477" y="2098"/>
                    <a:pt x="3723" y="2197"/>
                    <a:pt x="3970" y="2296"/>
                  </a:cubicBezTo>
                  <a:cubicBezTo>
                    <a:pt x="4167" y="2345"/>
                    <a:pt x="4315" y="2394"/>
                    <a:pt x="4315" y="2443"/>
                  </a:cubicBezTo>
                  <a:lnTo>
                    <a:pt x="4463" y="2443"/>
                  </a:lnTo>
                  <a:cubicBezTo>
                    <a:pt x="4561" y="2394"/>
                    <a:pt x="4660" y="2345"/>
                    <a:pt x="4709" y="2246"/>
                  </a:cubicBezTo>
                  <a:cubicBezTo>
                    <a:pt x="4709" y="2197"/>
                    <a:pt x="4759" y="2148"/>
                    <a:pt x="4709" y="2098"/>
                  </a:cubicBezTo>
                  <a:cubicBezTo>
                    <a:pt x="4709" y="2000"/>
                    <a:pt x="4660" y="1901"/>
                    <a:pt x="4512" y="1852"/>
                  </a:cubicBezTo>
                  <a:cubicBezTo>
                    <a:pt x="4512" y="1852"/>
                    <a:pt x="4364" y="1803"/>
                    <a:pt x="4167" y="1704"/>
                  </a:cubicBezTo>
                  <a:cubicBezTo>
                    <a:pt x="3970" y="1605"/>
                    <a:pt x="3674" y="1507"/>
                    <a:pt x="3329" y="1359"/>
                  </a:cubicBezTo>
                  <a:cubicBezTo>
                    <a:pt x="2836" y="1162"/>
                    <a:pt x="2294" y="915"/>
                    <a:pt x="1752" y="620"/>
                  </a:cubicBezTo>
                  <a:cubicBezTo>
                    <a:pt x="1357" y="472"/>
                    <a:pt x="1012" y="275"/>
                    <a:pt x="667" y="77"/>
                  </a:cubicBezTo>
                  <a:cubicBezTo>
                    <a:pt x="595" y="23"/>
                    <a:pt x="524" y="0"/>
                    <a:pt x="45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4"/>
            <p:cNvSpPr/>
            <p:nvPr/>
          </p:nvSpPr>
          <p:spPr>
            <a:xfrm>
              <a:off x="2665125" y="2062000"/>
              <a:ext cx="2261400" cy="2107600"/>
            </a:xfrm>
            <a:custGeom>
              <a:avLst/>
              <a:gdLst/>
              <a:ahLst/>
              <a:cxnLst/>
              <a:rect l="l" t="t" r="r" b="b"/>
              <a:pathLst>
                <a:path w="90456" h="84304" extrusionOk="0">
                  <a:moveTo>
                    <a:pt x="68963" y="14345"/>
                  </a:moveTo>
                  <a:cubicBezTo>
                    <a:pt x="69111" y="14345"/>
                    <a:pt x="69308" y="14444"/>
                    <a:pt x="69358" y="14592"/>
                  </a:cubicBezTo>
                  <a:cubicBezTo>
                    <a:pt x="69407" y="14592"/>
                    <a:pt x="69456" y="14740"/>
                    <a:pt x="69604" y="15035"/>
                  </a:cubicBezTo>
                  <a:cubicBezTo>
                    <a:pt x="71379" y="18486"/>
                    <a:pt x="72858" y="22084"/>
                    <a:pt x="74090" y="25831"/>
                  </a:cubicBezTo>
                  <a:cubicBezTo>
                    <a:pt x="74238" y="26274"/>
                    <a:pt x="74386" y="26718"/>
                    <a:pt x="74484" y="27162"/>
                  </a:cubicBezTo>
                  <a:cubicBezTo>
                    <a:pt x="74583" y="27359"/>
                    <a:pt x="74435" y="27655"/>
                    <a:pt x="74188" y="27704"/>
                  </a:cubicBezTo>
                  <a:cubicBezTo>
                    <a:pt x="74139" y="27704"/>
                    <a:pt x="74090" y="27753"/>
                    <a:pt x="74041" y="27753"/>
                  </a:cubicBezTo>
                  <a:cubicBezTo>
                    <a:pt x="74041" y="27704"/>
                    <a:pt x="73991" y="27704"/>
                    <a:pt x="73942" y="27704"/>
                  </a:cubicBezTo>
                  <a:cubicBezTo>
                    <a:pt x="73794" y="27704"/>
                    <a:pt x="73646" y="27556"/>
                    <a:pt x="73597" y="27408"/>
                  </a:cubicBezTo>
                  <a:cubicBezTo>
                    <a:pt x="73400" y="26767"/>
                    <a:pt x="73203" y="26127"/>
                    <a:pt x="73005" y="25486"/>
                  </a:cubicBezTo>
                  <a:cubicBezTo>
                    <a:pt x="71822" y="22035"/>
                    <a:pt x="70393" y="18683"/>
                    <a:pt x="68766" y="15430"/>
                  </a:cubicBezTo>
                  <a:cubicBezTo>
                    <a:pt x="68668" y="15183"/>
                    <a:pt x="68569" y="15035"/>
                    <a:pt x="68569" y="15035"/>
                  </a:cubicBezTo>
                  <a:cubicBezTo>
                    <a:pt x="68421" y="14789"/>
                    <a:pt x="68520" y="14542"/>
                    <a:pt x="68766" y="14394"/>
                  </a:cubicBezTo>
                  <a:cubicBezTo>
                    <a:pt x="68815" y="14394"/>
                    <a:pt x="68865" y="14345"/>
                    <a:pt x="68963" y="14345"/>
                  </a:cubicBezTo>
                  <a:close/>
                  <a:moveTo>
                    <a:pt x="56689" y="1"/>
                  </a:moveTo>
                  <a:lnTo>
                    <a:pt x="56788" y="592"/>
                  </a:lnTo>
                  <a:cubicBezTo>
                    <a:pt x="56821" y="584"/>
                    <a:pt x="56855" y="580"/>
                    <a:pt x="56889" y="580"/>
                  </a:cubicBezTo>
                  <a:cubicBezTo>
                    <a:pt x="57050" y="580"/>
                    <a:pt x="57199" y="675"/>
                    <a:pt x="57281" y="839"/>
                  </a:cubicBezTo>
                  <a:cubicBezTo>
                    <a:pt x="57330" y="888"/>
                    <a:pt x="57330" y="986"/>
                    <a:pt x="57281" y="1085"/>
                  </a:cubicBezTo>
                  <a:cubicBezTo>
                    <a:pt x="57281" y="1233"/>
                    <a:pt x="57182" y="1381"/>
                    <a:pt x="57034" y="1430"/>
                  </a:cubicBezTo>
                  <a:cubicBezTo>
                    <a:pt x="53929" y="2860"/>
                    <a:pt x="49147" y="3057"/>
                    <a:pt x="46732" y="3057"/>
                  </a:cubicBezTo>
                  <a:lnTo>
                    <a:pt x="45844" y="3057"/>
                  </a:lnTo>
                  <a:cubicBezTo>
                    <a:pt x="46929" y="9662"/>
                    <a:pt x="46879" y="17401"/>
                    <a:pt x="45549" y="20606"/>
                  </a:cubicBezTo>
                  <a:cubicBezTo>
                    <a:pt x="45154" y="21542"/>
                    <a:pt x="41260" y="22676"/>
                    <a:pt x="36577" y="23563"/>
                  </a:cubicBezTo>
                  <a:cubicBezTo>
                    <a:pt x="33964" y="24056"/>
                    <a:pt x="31105" y="24500"/>
                    <a:pt x="28493" y="24746"/>
                  </a:cubicBezTo>
                  <a:cubicBezTo>
                    <a:pt x="26195" y="25012"/>
                    <a:pt x="24099" y="25172"/>
                    <a:pt x="22530" y="25172"/>
                  </a:cubicBezTo>
                  <a:cubicBezTo>
                    <a:pt x="20903" y="25172"/>
                    <a:pt x="19844" y="25000"/>
                    <a:pt x="19718" y="24598"/>
                  </a:cubicBezTo>
                  <a:cubicBezTo>
                    <a:pt x="19373" y="23366"/>
                    <a:pt x="19718" y="20655"/>
                    <a:pt x="18141" y="14690"/>
                  </a:cubicBezTo>
                  <a:cubicBezTo>
                    <a:pt x="9021" y="24993"/>
                    <a:pt x="691" y="38894"/>
                    <a:pt x="395" y="46830"/>
                  </a:cubicBezTo>
                  <a:cubicBezTo>
                    <a:pt x="1" y="57478"/>
                    <a:pt x="8972" y="64724"/>
                    <a:pt x="17993" y="69259"/>
                  </a:cubicBezTo>
                  <a:cubicBezTo>
                    <a:pt x="18387" y="69456"/>
                    <a:pt x="18782" y="69653"/>
                    <a:pt x="19176" y="69851"/>
                  </a:cubicBezTo>
                  <a:cubicBezTo>
                    <a:pt x="19570" y="70048"/>
                    <a:pt x="19916" y="70196"/>
                    <a:pt x="20261" y="70393"/>
                  </a:cubicBezTo>
                  <a:cubicBezTo>
                    <a:pt x="21592" y="70984"/>
                    <a:pt x="22922" y="71527"/>
                    <a:pt x="24204" y="72069"/>
                  </a:cubicBezTo>
                  <a:cubicBezTo>
                    <a:pt x="28000" y="73548"/>
                    <a:pt x="31845" y="74731"/>
                    <a:pt x="35788" y="75667"/>
                  </a:cubicBezTo>
                  <a:cubicBezTo>
                    <a:pt x="35887" y="75470"/>
                    <a:pt x="35985" y="75273"/>
                    <a:pt x="36084" y="75125"/>
                  </a:cubicBezTo>
                  <a:cubicBezTo>
                    <a:pt x="37169" y="73055"/>
                    <a:pt x="38302" y="72217"/>
                    <a:pt x="39140" y="67731"/>
                  </a:cubicBezTo>
                  <a:cubicBezTo>
                    <a:pt x="39190" y="67583"/>
                    <a:pt x="39190" y="67484"/>
                    <a:pt x="39239" y="67337"/>
                  </a:cubicBezTo>
                  <a:cubicBezTo>
                    <a:pt x="39239" y="67337"/>
                    <a:pt x="30366" y="59449"/>
                    <a:pt x="25091" y="54274"/>
                  </a:cubicBezTo>
                  <a:cubicBezTo>
                    <a:pt x="24993" y="54224"/>
                    <a:pt x="24944" y="54126"/>
                    <a:pt x="24845" y="54027"/>
                  </a:cubicBezTo>
                  <a:cubicBezTo>
                    <a:pt x="24746" y="53928"/>
                    <a:pt x="24598" y="53830"/>
                    <a:pt x="24500" y="53682"/>
                  </a:cubicBezTo>
                  <a:cubicBezTo>
                    <a:pt x="24303" y="53534"/>
                    <a:pt x="24155" y="53386"/>
                    <a:pt x="24056" y="53238"/>
                  </a:cubicBezTo>
                  <a:cubicBezTo>
                    <a:pt x="22282" y="51464"/>
                    <a:pt x="21099" y="50182"/>
                    <a:pt x="21197" y="49985"/>
                  </a:cubicBezTo>
                  <a:cubicBezTo>
                    <a:pt x="21394" y="49689"/>
                    <a:pt x="21542" y="49344"/>
                    <a:pt x="21789" y="48999"/>
                  </a:cubicBezTo>
                  <a:lnTo>
                    <a:pt x="21789" y="48999"/>
                  </a:lnTo>
                  <a:lnTo>
                    <a:pt x="21641" y="49147"/>
                  </a:lnTo>
                  <a:cubicBezTo>
                    <a:pt x="21542" y="49295"/>
                    <a:pt x="21394" y="49393"/>
                    <a:pt x="21246" y="49393"/>
                  </a:cubicBezTo>
                  <a:cubicBezTo>
                    <a:pt x="21148" y="49393"/>
                    <a:pt x="21099" y="49344"/>
                    <a:pt x="21000" y="49295"/>
                  </a:cubicBezTo>
                  <a:cubicBezTo>
                    <a:pt x="20803" y="49147"/>
                    <a:pt x="20754" y="48900"/>
                    <a:pt x="20852" y="48654"/>
                  </a:cubicBezTo>
                  <a:lnTo>
                    <a:pt x="24007" y="43774"/>
                  </a:lnTo>
                  <a:lnTo>
                    <a:pt x="32436" y="30760"/>
                  </a:lnTo>
                  <a:cubicBezTo>
                    <a:pt x="32535" y="30662"/>
                    <a:pt x="32683" y="30563"/>
                    <a:pt x="32831" y="30563"/>
                  </a:cubicBezTo>
                  <a:cubicBezTo>
                    <a:pt x="32929" y="30563"/>
                    <a:pt x="33028" y="30612"/>
                    <a:pt x="33077" y="30662"/>
                  </a:cubicBezTo>
                  <a:cubicBezTo>
                    <a:pt x="33274" y="30760"/>
                    <a:pt x="33373" y="31056"/>
                    <a:pt x="33225" y="31302"/>
                  </a:cubicBezTo>
                  <a:lnTo>
                    <a:pt x="23760" y="45894"/>
                  </a:lnTo>
                  <a:cubicBezTo>
                    <a:pt x="23563" y="47717"/>
                    <a:pt x="23465" y="49492"/>
                    <a:pt x="23465" y="51267"/>
                  </a:cubicBezTo>
                  <a:lnTo>
                    <a:pt x="24796" y="51267"/>
                  </a:lnTo>
                  <a:lnTo>
                    <a:pt x="25683" y="48851"/>
                  </a:lnTo>
                  <a:lnTo>
                    <a:pt x="25732" y="48851"/>
                  </a:lnTo>
                  <a:lnTo>
                    <a:pt x="29626" y="47964"/>
                  </a:lnTo>
                  <a:lnTo>
                    <a:pt x="38647" y="51464"/>
                  </a:lnTo>
                  <a:lnTo>
                    <a:pt x="66104" y="51858"/>
                  </a:lnTo>
                  <a:lnTo>
                    <a:pt x="66696" y="51858"/>
                  </a:lnTo>
                  <a:lnTo>
                    <a:pt x="71379" y="51957"/>
                  </a:lnTo>
                  <a:lnTo>
                    <a:pt x="75026" y="52006"/>
                  </a:lnTo>
                  <a:cubicBezTo>
                    <a:pt x="75470" y="54668"/>
                    <a:pt x="75963" y="58266"/>
                    <a:pt x="76357" y="62604"/>
                  </a:cubicBezTo>
                  <a:cubicBezTo>
                    <a:pt x="76702" y="62801"/>
                    <a:pt x="76850" y="62900"/>
                    <a:pt x="76900" y="62949"/>
                  </a:cubicBezTo>
                  <a:cubicBezTo>
                    <a:pt x="77146" y="63048"/>
                    <a:pt x="77048" y="63442"/>
                    <a:pt x="76752" y="63442"/>
                  </a:cubicBezTo>
                  <a:lnTo>
                    <a:pt x="76604" y="63442"/>
                  </a:lnTo>
                  <a:cubicBezTo>
                    <a:pt x="76604" y="63442"/>
                    <a:pt x="76555" y="63393"/>
                    <a:pt x="76456" y="63344"/>
                  </a:cubicBezTo>
                  <a:lnTo>
                    <a:pt x="76456" y="63344"/>
                  </a:lnTo>
                  <a:cubicBezTo>
                    <a:pt x="76850" y="67682"/>
                    <a:pt x="77146" y="72710"/>
                    <a:pt x="77195" y="78329"/>
                  </a:cubicBezTo>
                  <a:cubicBezTo>
                    <a:pt x="77245" y="80252"/>
                    <a:pt x="77245" y="82125"/>
                    <a:pt x="77195" y="84047"/>
                  </a:cubicBezTo>
                  <a:cubicBezTo>
                    <a:pt x="78203" y="84215"/>
                    <a:pt x="79226" y="84304"/>
                    <a:pt x="80248" y="84304"/>
                  </a:cubicBezTo>
                  <a:cubicBezTo>
                    <a:pt x="81025" y="84304"/>
                    <a:pt x="81801" y="84252"/>
                    <a:pt x="82569" y="84146"/>
                  </a:cubicBezTo>
                  <a:cubicBezTo>
                    <a:pt x="83357" y="84047"/>
                    <a:pt x="83850" y="83998"/>
                    <a:pt x="83850" y="83998"/>
                  </a:cubicBezTo>
                  <a:cubicBezTo>
                    <a:pt x="83850" y="83998"/>
                    <a:pt x="90456" y="70294"/>
                    <a:pt x="89667" y="49098"/>
                  </a:cubicBezTo>
                  <a:cubicBezTo>
                    <a:pt x="89174" y="35591"/>
                    <a:pt x="69308" y="2219"/>
                    <a:pt x="58316" y="839"/>
                  </a:cubicBezTo>
                  <a:cubicBezTo>
                    <a:pt x="57921" y="493"/>
                    <a:pt x="57626" y="198"/>
                    <a:pt x="57379" y="1"/>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4"/>
            <p:cNvSpPr/>
            <p:nvPr/>
          </p:nvSpPr>
          <p:spPr>
            <a:xfrm>
              <a:off x="3209825" y="3201925"/>
              <a:ext cx="50550" cy="85075"/>
            </a:xfrm>
            <a:custGeom>
              <a:avLst/>
              <a:gdLst/>
              <a:ahLst/>
              <a:cxnLst/>
              <a:rect l="l" t="t" r="r" b="b"/>
              <a:pathLst>
                <a:path w="2022" h="3403" extrusionOk="0">
                  <a:moveTo>
                    <a:pt x="2022" y="1"/>
                  </a:moveTo>
                  <a:lnTo>
                    <a:pt x="2022" y="1"/>
                  </a:lnTo>
                  <a:cubicBezTo>
                    <a:pt x="1184" y="1332"/>
                    <a:pt x="494" y="2465"/>
                    <a:pt x="1" y="3402"/>
                  </a:cubicBezTo>
                  <a:lnTo>
                    <a:pt x="1972" y="297"/>
                  </a:lnTo>
                  <a:cubicBezTo>
                    <a:pt x="2022" y="198"/>
                    <a:pt x="2022" y="99"/>
                    <a:pt x="202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4"/>
            <p:cNvSpPr/>
            <p:nvPr/>
          </p:nvSpPr>
          <p:spPr>
            <a:xfrm>
              <a:off x="3183950" y="2826050"/>
              <a:ext cx="315500" cy="470800"/>
            </a:xfrm>
            <a:custGeom>
              <a:avLst/>
              <a:gdLst/>
              <a:ahLst/>
              <a:cxnLst/>
              <a:rect l="l" t="t" r="r" b="b"/>
              <a:pathLst>
                <a:path w="12620" h="18832" extrusionOk="0">
                  <a:moveTo>
                    <a:pt x="12078" y="1"/>
                  </a:moveTo>
                  <a:cubicBezTo>
                    <a:pt x="11930" y="1"/>
                    <a:pt x="11782" y="100"/>
                    <a:pt x="11683" y="198"/>
                  </a:cubicBezTo>
                  <a:lnTo>
                    <a:pt x="3254" y="13212"/>
                  </a:lnTo>
                  <a:lnTo>
                    <a:pt x="99" y="18092"/>
                  </a:lnTo>
                  <a:cubicBezTo>
                    <a:pt x="1" y="18338"/>
                    <a:pt x="50" y="18585"/>
                    <a:pt x="247" y="18733"/>
                  </a:cubicBezTo>
                  <a:cubicBezTo>
                    <a:pt x="346" y="18782"/>
                    <a:pt x="395" y="18831"/>
                    <a:pt x="493" y="18831"/>
                  </a:cubicBezTo>
                  <a:cubicBezTo>
                    <a:pt x="641" y="18831"/>
                    <a:pt x="789" y="18733"/>
                    <a:pt x="888" y="18585"/>
                  </a:cubicBezTo>
                  <a:lnTo>
                    <a:pt x="1036" y="18437"/>
                  </a:lnTo>
                  <a:cubicBezTo>
                    <a:pt x="1529" y="17500"/>
                    <a:pt x="2219" y="16367"/>
                    <a:pt x="3057" y="15036"/>
                  </a:cubicBezTo>
                  <a:lnTo>
                    <a:pt x="3057" y="15036"/>
                  </a:lnTo>
                  <a:cubicBezTo>
                    <a:pt x="3057" y="15134"/>
                    <a:pt x="3057" y="15233"/>
                    <a:pt x="3007" y="15332"/>
                  </a:cubicBezTo>
                  <a:lnTo>
                    <a:pt x="12472" y="740"/>
                  </a:lnTo>
                  <a:cubicBezTo>
                    <a:pt x="12620" y="494"/>
                    <a:pt x="12521" y="198"/>
                    <a:pt x="12324" y="100"/>
                  </a:cubicBezTo>
                  <a:cubicBezTo>
                    <a:pt x="12275" y="50"/>
                    <a:pt x="12176" y="1"/>
                    <a:pt x="120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4"/>
            <p:cNvSpPr/>
            <p:nvPr/>
          </p:nvSpPr>
          <p:spPr>
            <a:xfrm>
              <a:off x="3452600" y="912200"/>
              <a:ext cx="1114075" cy="1203150"/>
            </a:xfrm>
            <a:custGeom>
              <a:avLst/>
              <a:gdLst/>
              <a:ahLst/>
              <a:cxnLst/>
              <a:rect l="l" t="t" r="r" b="b"/>
              <a:pathLst>
                <a:path w="44563" h="48126" extrusionOk="0">
                  <a:moveTo>
                    <a:pt x="37635" y="5100"/>
                  </a:moveTo>
                  <a:cubicBezTo>
                    <a:pt x="37921" y="5100"/>
                    <a:pt x="38187" y="5134"/>
                    <a:pt x="38401" y="5226"/>
                  </a:cubicBezTo>
                  <a:cubicBezTo>
                    <a:pt x="38746" y="5374"/>
                    <a:pt x="38943" y="5719"/>
                    <a:pt x="38943" y="6064"/>
                  </a:cubicBezTo>
                  <a:cubicBezTo>
                    <a:pt x="38845" y="6557"/>
                    <a:pt x="38499" y="7001"/>
                    <a:pt x="38007" y="7149"/>
                  </a:cubicBezTo>
                  <a:cubicBezTo>
                    <a:pt x="37612" y="7346"/>
                    <a:pt x="37169" y="7494"/>
                    <a:pt x="36725" y="7592"/>
                  </a:cubicBezTo>
                  <a:cubicBezTo>
                    <a:pt x="36084" y="7740"/>
                    <a:pt x="35493" y="7888"/>
                    <a:pt x="34852" y="7987"/>
                  </a:cubicBezTo>
                  <a:cubicBezTo>
                    <a:pt x="34704" y="8036"/>
                    <a:pt x="34556" y="8036"/>
                    <a:pt x="34408" y="8036"/>
                  </a:cubicBezTo>
                  <a:cubicBezTo>
                    <a:pt x="34014" y="7987"/>
                    <a:pt x="33669" y="7395"/>
                    <a:pt x="33619" y="7099"/>
                  </a:cubicBezTo>
                  <a:cubicBezTo>
                    <a:pt x="33570" y="6902"/>
                    <a:pt x="33570" y="6656"/>
                    <a:pt x="33669" y="6459"/>
                  </a:cubicBezTo>
                  <a:cubicBezTo>
                    <a:pt x="34014" y="5818"/>
                    <a:pt x="35049" y="5571"/>
                    <a:pt x="35788" y="5374"/>
                  </a:cubicBezTo>
                  <a:cubicBezTo>
                    <a:pt x="36264" y="5272"/>
                    <a:pt x="36999" y="5100"/>
                    <a:pt x="37635" y="5100"/>
                  </a:cubicBezTo>
                  <a:close/>
                  <a:moveTo>
                    <a:pt x="25526" y="8174"/>
                  </a:moveTo>
                  <a:cubicBezTo>
                    <a:pt x="25837" y="8174"/>
                    <a:pt x="26130" y="8231"/>
                    <a:pt x="26373" y="8381"/>
                  </a:cubicBezTo>
                  <a:cubicBezTo>
                    <a:pt x="26521" y="8480"/>
                    <a:pt x="26669" y="8677"/>
                    <a:pt x="26718" y="8874"/>
                  </a:cubicBezTo>
                  <a:cubicBezTo>
                    <a:pt x="26817" y="9170"/>
                    <a:pt x="26817" y="9860"/>
                    <a:pt x="26521" y="10106"/>
                  </a:cubicBezTo>
                  <a:cubicBezTo>
                    <a:pt x="26373" y="10205"/>
                    <a:pt x="26225" y="10254"/>
                    <a:pt x="26077" y="10303"/>
                  </a:cubicBezTo>
                  <a:cubicBezTo>
                    <a:pt x="25486" y="10501"/>
                    <a:pt x="24894" y="10698"/>
                    <a:pt x="24303" y="10846"/>
                  </a:cubicBezTo>
                  <a:cubicBezTo>
                    <a:pt x="23859" y="10994"/>
                    <a:pt x="23366" y="11092"/>
                    <a:pt x="22923" y="11141"/>
                  </a:cubicBezTo>
                  <a:cubicBezTo>
                    <a:pt x="22872" y="11147"/>
                    <a:pt x="22822" y="11149"/>
                    <a:pt x="22772" y="11149"/>
                  </a:cubicBezTo>
                  <a:cubicBezTo>
                    <a:pt x="22330" y="11149"/>
                    <a:pt x="21901" y="10958"/>
                    <a:pt x="21592" y="10649"/>
                  </a:cubicBezTo>
                  <a:cubicBezTo>
                    <a:pt x="21394" y="10303"/>
                    <a:pt x="21394" y="9909"/>
                    <a:pt x="21641" y="9613"/>
                  </a:cubicBezTo>
                  <a:cubicBezTo>
                    <a:pt x="22084" y="9022"/>
                    <a:pt x="23317" y="8677"/>
                    <a:pt x="24007" y="8480"/>
                  </a:cubicBezTo>
                  <a:cubicBezTo>
                    <a:pt x="24466" y="8327"/>
                    <a:pt x="25019" y="8174"/>
                    <a:pt x="25526" y="8174"/>
                  </a:cubicBezTo>
                  <a:close/>
                  <a:moveTo>
                    <a:pt x="36556" y="9439"/>
                  </a:moveTo>
                  <a:cubicBezTo>
                    <a:pt x="37524" y="9439"/>
                    <a:pt x="38474" y="10138"/>
                    <a:pt x="38598" y="11289"/>
                  </a:cubicBezTo>
                  <a:cubicBezTo>
                    <a:pt x="38697" y="12374"/>
                    <a:pt x="37859" y="13409"/>
                    <a:pt x="36774" y="13508"/>
                  </a:cubicBezTo>
                  <a:cubicBezTo>
                    <a:pt x="36712" y="13513"/>
                    <a:pt x="36651" y="13515"/>
                    <a:pt x="36590" y="13515"/>
                  </a:cubicBezTo>
                  <a:cubicBezTo>
                    <a:pt x="34876" y="13515"/>
                    <a:pt x="33857" y="11538"/>
                    <a:pt x="35000" y="10205"/>
                  </a:cubicBezTo>
                  <a:cubicBezTo>
                    <a:pt x="35418" y="9678"/>
                    <a:pt x="35990" y="9439"/>
                    <a:pt x="36556" y="9439"/>
                  </a:cubicBezTo>
                  <a:close/>
                  <a:moveTo>
                    <a:pt x="26355" y="11965"/>
                  </a:moveTo>
                  <a:cubicBezTo>
                    <a:pt x="26864" y="11965"/>
                    <a:pt x="27383" y="12152"/>
                    <a:pt x="27803" y="12571"/>
                  </a:cubicBezTo>
                  <a:cubicBezTo>
                    <a:pt x="29021" y="13839"/>
                    <a:pt x="28119" y="16022"/>
                    <a:pt x="26382" y="16022"/>
                  </a:cubicBezTo>
                  <a:cubicBezTo>
                    <a:pt x="26363" y="16022"/>
                    <a:pt x="26343" y="16022"/>
                    <a:pt x="26324" y="16022"/>
                  </a:cubicBezTo>
                  <a:cubicBezTo>
                    <a:pt x="25190" y="16022"/>
                    <a:pt x="24253" y="15085"/>
                    <a:pt x="24303" y="13951"/>
                  </a:cubicBezTo>
                  <a:cubicBezTo>
                    <a:pt x="24303" y="12757"/>
                    <a:pt x="25307" y="11965"/>
                    <a:pt x="26355" y="11965"/>
                  </a:cubicBezTo>
                  <a:close/>
                  <a:moveTo>
                    <a:pt x="33936" y="19185"/>
                  </a:moveTo>
                  <a:cubicBezTo>
                    <a:pt x="34324" y="19185"/>
                    <a:pt x="34614" y="19732"/>
                    <a:pt x="34211" y="20014"/>
                  </a:cubicBezTo>
                  <a:cubicBezTo>
                    <a:pt x="33274" y="20655"/>
                    <a:pt x="32190" y="21000"/>
                    <a:pt x="31105" y="21099"/>
                  </a:cubicBezTo>
                  <a:lnTo>
                    <a:pt x="30612" y="21099"/>
                  </a:lnTo>
                  <a:cubicBezTo>
                    <a:pt x="29577" y="21099"/>
                    <a:pt x="28542" y="20852"/>
                    <a:pt x="27655" y="20360"/>
                  </a:cubicBezTo>
                  <a:cubicBezTo>
                    <a:pt x="27408" y="20212"/>
                    <a:pt x="27359" y="19916"/>
                    <a:pt x="27458" y="19719"/>
                  </a:cubicBezTo>
                  <a:cubicBezTo>
                    <a:pt x="27559" y="19550"/>
                    <a:pt x="27729" y="19474"/>
                    <a:pt x="27889" y="19474"/>
                  </a:cubicBezTo>
                  <a:cubicBezTo>
                    <a:pt x="27964" y="19474"/>
                    <a:pt x="28036" y="19490"/>
                    <a:pt x="28098" y="19522"/>
                  </a:cubicBezTo>
                  <a:cubicBezTo>
                    <a:pt x="28902" y="19968"/>
                    <a:pt x="29775" y="20182"/>
                    <a:pt x="30647" y="20182"/>
                  </a:cubicBezTo>
                  <a:cubicBezTo>
                    <a:pt x="31701" y="20182"/>
                    <a:pt x="32751" y="19869"/>
                    <a:pt x="33669" y="19275"/>
                  </a:cubicBezTo>
                  <a:cubicBezTo>
                    <a:pt x="33758" y="19212"/>
                    <a:pt x="33849" y="19185"/>
                    <a:pt x="33936" y="19185"/>
                  </a:cubicBezTo>
                  <a:close/>
                  <a:moveTo>
                    <a:pt x="6089" y="21173"/>
                  </a:moveTo>
                  <a:cubicBezTo>
                    <a:pt x="6298" y="21173"/>
                    <a:pt x="6508" y="21198"/>
                    <a:pt x="6705" y="21247"/>
                  </a:cubicBezTo>
                  <a:cubicBezTo>
                    <a:pt x="6951" y="21296"/>
                    <a:pt x="7099" y="21543"/>
                    <a:pt x="7050" y="21789"/>
                  </a:cubicBezTo>
                  <a:cubicBezTo>
                    <a:pt x="7007" y="22004"/>
                    <a:pt x="6814" y="22144"/>
                    <a:pt x="6603" y="22144"/>
                  </a:cubicBezTo>
                  <a:cubicBezTo>
                    <a:pt x="6571" y="22144"/>
                    <a:pt x="6539" y="22140"/>
                    <a:pt x="6508" y="22134"/>
                  </a:cubicBezTo>
                  <a:cubicBezTo>
                    <a:pt x="6360" y="22109"/>
                    <a:pt x="6199" y="22097"/>
                    <a:pt x="6033" y="22097"/>
                  </a:cubicBezTo>
                  <a:cubicBezTo>
                    <a:pt x="5867" y="22097"/>
                    <a:pt x="5694" y="22109"/>
                    <a:pt x="5522" y="22134"/>
                  </a:cubicBezTo>
                  <a:cubicBezTo>
                    <a:pt x="5423" y="22183"/>
                    <a:pt x="5324" y="22183"/>
                    <a:pt x="5226" y="22233"/>
                  </a:cubicBezTo>
                  <a:cubicBezTo>
                    <a:pt x="5324" y="22381"/>
                    <a:pt x="5423" y="22578"/>
                    <a:pt x="5571" y="22726"/>
                  </a:cubicBezTo>
                  <a:cubicBezTo>
                    <a:pt x="5867" y="23120"/>
                    <a:pt x="6212" y="23514"/>
                    <a:pt x="6606" y="23859"/>
                  </a:cubicBezTo>
                  <a:cubicBezTo>
                    <a:pt x="6803" y="24007"/>
                    <a:pt x="6803" y="24303"/>
                    <a:pt x="6655" y="24500"/>
                  </a:cubicBezTo>
                  <a:cubicBezTo>
                    <a:pt x="6550" y="24606"/>
                    <a:pt x="6416" y="24655"/>
                    <a:pt x="6291" y="24655"/>
                  </a:cubicBezTo>
                  <a:cubicBezTo>
                    <a:pt x="6184" y="24655"/>
                    <a:pt x="6083" y="24618"/>
                    <a:pt x="6015" y="24550"/>
                  </a:cubicBezTo>
                  <a:cubicBezTo>
                    <a:pt x="5867" y="24451"/>
                    <a:pt x="5768" y="24352"/>
                    <a:pt x="5620" y="24204"/>
                  </a:cubicBezTo>
                  <a:cubicBezTo>
                    <a:pt x="5177" y="23712"/>
                    <a:pt x="4733" y="23169"/>
                    <a:pt x="4339" y="22627"/>
                  </a:cubicBezTo>
                  <a:cubicBezTo>
                    <a:pt x="4339" y="22627"/>
                    <a:pt x="4339" y="22578"/>
                    <a:pt x="4339" y="22578"/>
                  </a:cubicBezTo>
                  <a:cubicBezTo>
                    <a:pt x="4141" y="22676"/>
                    <a:pt x="3944" y="22824"/>
                    <a:pt x="3796" y="22923"/>
                  </a:cubicBezTo>
                  <a:cubicBezTo>
                    <a:pt x="3698" y="22972"/>
                    <a:pt x="3599" y="23021"/>
                    <a:pt x="3501" y="23021"/>
                  </a:cubicBezTo>
                  <a:cubicBezTo>
                    <a:pt x="3057" y="23021"/>
                    <a:pt x="2860" y="22430"/>
                    <a:pt x="3254" y="22183"/>
                  </a:cubicBezTo>
                  <a:cubicBezTo>
                    <a:pt x="3895" y="21690"/>
                    <a:pt x="4684" y="21345"/>
                    <a:pt x="5472" y="21247"/>
                  </a:cubicBezTo>
                  <a:cubicBezTo>
                    <a:pt x="5670" y="21198"/>
                    <a:pt x="5879" y="21173"/>
                    <a:pt x="6089" y="21173"/>
                  </a:cubicBezTo>
                  <a:close/>
                  <a:moveTo>
                    <a:pt x="28098" y="1"/>
                  </a:moveTo>
                  <a:cubicBezTo>
                    <a:pt x="28098" y="1"/>
                    <a:pt x="27458" y="4339"/>
                    <a:pt x="26570" y="4536"/>
                  </a:cubicBezTo>
                  <a:cubicBezTo>
                    <a:pt x="25782" y="4684"/>
                    <a:pt x="24993" y="4881"/>
                    <a:pt x="24204" y="5029"/>
                  </a:cubicBezTo>
                  <a:cubicBezTo>
                    <a:pt x="23908" y="5078"/>
                    <a:pt x="23613" y="5177"/>
                    <a:pt x="23366" y="5226"/>
                  </a:cubicBezTo>
                  <a:cubicBezTo>
                    <a:pt x="20901" y="5719"/>
                    <a:pt x="18585" y="6212"/>
                    <a:pt x="16465" y="6656"/>
                  </a:cubicBezTo>
                  <a:cubicBezTo>
                    <a:pt x="16120" y="6705"/>
                    <a:pt x="15775" y="6804"/>
                    <a:pt x="15479" y="6853"/>
                  </a:cubicBezTo>
                  <a:cubicBezTo>
                    <a:pt x="15085" y="6951"/>
                    <a:pt x="14740" y="7001"/>
                    <a:pt x="14395" y="7099"/>
                  </a:cubicBezTo>
                  <a:lnTo>
                    <a:pt x="14050" y="7149"/>
                  </a:lnTo>
                  <a:cubicBezTo>
                    <a:pt x="13803" y="7198"/>
                    <a:pt x="13606" y="7247"/>
                    <a:pt x="13359" y="7297"/>
                  </a:cubicBezTo>
                  <a:cubicBezTo>
                    <a:pt x="13212" y="7297"/>
                    <a:pt x="13113" y="7346"/>
                    <a:pt x="12965" y="7395"/>
                  </a:cubicBezTo>
                  <a:lnTo>
                    <a:pt x="12916" y="7395"/>
                  </a:lnTo>
                  <a:cubicBezTo>
                    <a:pt x="12768" y="7395"/>
                    <a:pt x="12620" y="7444"/>
                    <a:pt x="12472" y="7494"/>
                  </a:cubicBezTo>
                  <a:cubicBezTo>
                    <a:pt x="11536" y="7691"/>
                    <a:pt x="10698" y="7839"/>
                    <a:pt x="10007" y="7987"/>
                  </a:cubicBezTo>
                  <a:cubicBezTo>
                    <a:pt x="9860" y="8036"/>
                    <a:pt x="9712" y="8036"/>
                    <a:pt x="9613" y="8085"/>
                  </a:cubicBezTo>
                  <a:cubicBezTo>
                    <a:pt x="9514" y="8085"/>
                    <a:pt x="9416" y="8135"/>
                    <a:pt x="9367" y="8135"/>
                  </a:cubicBezTo>
                  <a:cubicBezTo>
                    <a:pt x="9219" y="8135"/>
                    <a:pt x="9071" y="8184"/>
                    <a:pt x="8972" y="8233"/>
                  </a:cubicBezTo>
                  <a:lnTo>
                    <a:pt x="8775" y="8233"/>
                  </a:lnTo>
                  <a:cubicBezTo>
                    <a:pt x="8726" y="8282"/>
                    <a:pt x="8676" y="8282"/>
                    <a:pt x="8627" y="8282"/>
                  </a:cubicBezTo>
                  <a:cubicBezTo>
                    <a:pt x="8578" y="8282"/>
                    <a:pt x="8529" y="8282"/>
                    <a:pt x="8479" y="8332"/>
                  </a:cubicBezTo>
                  <a:lnTo>
                    <a:pt x="8331" y="8332"/>
                  </a:lnTo>
                  <a:cubicBezTo>
                    <a:pt x="8184" y="8381"/>
                    <a:pt x="8085" y="8381"/>
                    <a:pt x="7986" y="8430"/>
                  </a:cubicBezTo>
                  <a:cubicBezTo>
                    <a:pt x="7937" y="8430"/>
                    <a:pt x="7888" y="8480"/>
                    <a:pt x="7838" y="8480"/>
                  </a:cubicBezTo>
                  <a:lnTo>
                    <a:pt x="7691" y="8480"/>
                  </a:lnTo>
                  <a:cubicBezTo>
                    <a:pt x="7691" y="8480"/>
                    <a:pt x="7641" y="8529"/>
                    <a:pt x="7641" y="8529"/>
                  </a:cubicBezTo>
                  <a:lnTo>
                    <a:pt x="7592" y="8529"/>
                  </a:lnTo>
                  <a:cubicBezTo>
                    <a:pt x="7641" y="9515"/>
                    <a:pt x="7986" y="13705"/>
                    <a:pt x="8578" y="18881"/>
                  </a:cubicBezTo>
                  <a:cubicBezTo>
                    <a:pt x="7890" y="18787"/>
                    <a:pt x="7203" y="18753"/>
                    <a:pt x="6528" y="18753"/>
                  </a:cubicBezTo>
                  <a:cubicBezTo>
                    <a:pt x="6138" y="18753"/>
                    <a:pt x="5753" y="18764"/>
                    <a:pt x="5374" y="18782"/>
                  </a:cubicBezTo>
                  <a:cubicBezTo>
                    <a:pt x="3698" y="18881"/>
                    <a:pt x="2170" y="19275"/>
                    <a:pt x="1332" y="20360"/>
                  </a:cubicBezTo>
                  <a:cubicBezTo>
                    <a:pt x="1" y="22331"/>
                    <a:pt x="543" y="25042"/>
                    <a:pt x="2613" y="26275"/>
                  </a:cubicBezTo>
                  <a:cubicBezTo>
                    <a:pt x="3599" y="26916"/>
                    <a:pt x="4684" y="27359"/>
                    <a:pt x="5817" y="27655"/>
                  </a:cubicBezTo>
                  <a:cubicBezTo>
                    <a:pt x="7099" y="28000"/>
                    <a:pt x="8430" y="28197"/>
                    <a:pt x="9761" y="28296"/>
                  </a:cubicBezTo>
                  <a:cubicBezTo>
                    <a:pt x="10205" y="31303"/>
                    <a:pt x="10698" y="34211"/>
                    <a:pt x="11190" y="36725"/>
                  </a:cubicBezTo>
                  <a:cubicBezTo>
                    <a:pt x="11338" y="37415"/>
                    <a:pt x="11486" y="38105"/>
                    <a:pt x="11634" y="38697"/>
                  </a:cubicBezTo>
                  <a:cubicBezTo>
                    <a:pt x="11930" y="40028"/>
                    <a:pt x="12275" y="41359"/>
                    <a:pt x="12719" y="42641"/>
                  </a:cubicBezTo>
                  <a:cubicBezTo>
                    <a:pt x="13212" y="43873"/>
                    <a:pt x="13557" y="45204"/>
                    <a:pt x="13852" y="46485"/>
                  </a:cubicBezTo>
                  <a:cubicBezTo>
                    <a:pt x="13951" y="47028"/>
                    <a:pt x="14099" y="47570"/>
                    <a:pt x="14197" y="48112"/>
                  </a:cubicBezTo>
                  <a:cubicBezTo>
                    <a:pt x="14434" y="48120"/>
                    <a:pt x="14768" y="48126"/>
                    <a:pt x="15176" y="48126"/>
                  </a:cubicBezTo>
                  <a:cubicBezTo>
                    <a:pt x="17484" y="48126"/>
                    <a:pt x="22167" y="47925"/>
                    <a:pt x="25141" y="46584"/>
                  </a:cubicBezTo>
                  <a:lnTo>
                    <a:pt x="25289" y="46584"/>
                  </a:lnTo>
                  <a:lnTo>
                    <a:pt x="25190" y="45993"/>
                  </a:lnTo>
                  <a:lnTo>
                    <a:pt x="24106" y="40077"/>
                  </a:lnTo>
                  <a:lnTo>
                    <a:pt x="22430" y="40077"/>
                  </a:lnTo>
                  <a:cubicBezTo>
                    <a:pt x="20901" y="40077"/>
                    <a:pt x="19324" y="40028"/>
                    <a:pt x="17697" y="39880"/>
                  </a:cubicBezTo>
                  <a:cubicBezTo>
                    <a:pt x="17500" y="39880"/>
                    <a:pt x="17352" y="39781"/>
                    <a:pt x="17254" y="39584"/>
                  </a:cubicBezTo>
                  <a:cubicBezTo>
                    <a:pt x="17254" y="39535"/>
                    <a:pt x="17254" y="39486"/>
                    <a:pt x="17254" y="39387"/>
                  </a:cubicBezTo>
                  <a:cubicBezTo>
                    <a:pt x="17254" y="39166"/>
                    <a:pt x="17451" y="38985"/>
                    <a:pt x="17670" y="38985"/>
                  </a:cubicBezTo>
                  <a:cubicBezTo>
                    <a:pt x="17695" y="38985"/>
                    <a:pt x="17721" y="38988"/>
                    <a:pt x="17747" y="38993"/>
                  </a:cubicBezTo>
                  <a:cubicBezTo>
                    <a:pt x="19299" y="39104"/>
                    <a:pt x="20852" y="39159"/>
                    <a:pt x="22405" y="39159"/>
                  </a:cubicBezTo>
                  <a:cubicBezTo>
                    <a:pt x="22923" y="39159"/>
                    <a:pt x="23440" y="39153"/>
                    <a:pt x="23958" y="39141"/>
                  </a:cubicBezTo>
                  <a:cubicBezTo>
                    <a:pt x="30662" y="38943"/>
                    <a:pt x="35887" y="37317"/>
                    <a:pt x="39732" y="34310"/>
                  </a:cubicBezTo>
                  <a:cubicBezTo>
                    <a:pt x="39823" y="34241"/>
                    <a:pt x="39925" y="34204"/>
                    <a:pt x="40028" y="34204"/>
                  </a:cubicBezTo>
                  <a:cubicBezTo>
                    <a:pt x="40147" y="34204"/>
                    <a:pt x="40267" y="34253"/>
                    <a:pt x="40373" y="34359"/>
                  </a:cubicBezTo>
                  <a:cubicBezTo>
                    <a:pt x="42492" y="32141"/>
                    <a:pt x="43774" y="29232"/>
                    <a:pt x="43873" y="26127"/>
                  </a:cubicBezTo>
                  <a:cubicBezTo>
                    <a:pt x="44563" y="16071"/>
                    <a:pt x="40126" y="4191"/>
                    <a:pt x="40126" y="4191"/>
                  </a:cubicBezTo>
                  <a:lnTo>
                    <a:pt x="39239" y="1923"/>
                  </a:lnTo>
                  <a:cubicBezTo>
                    <a:pt x="37809" y="2219"/>
                    <a:pt x="35000" y="2761"/>
                    <a:pt x="31648" y="3501"/>
                  </a:cubicBezTo>
                  <a:cubicBezTo>
                    <a:pt x="31632" y="3504"/>
                    <a:pt x="31615" y="3505"/>
                    <a:pt x="31598" y="3505"/>
                  </a:cubicBezTo>
                  <a:cubicBezTo>
                    <a:pt x="30750" y="3505"/>
                    <a:pt x="28098" y="1"/>
                    <a:pt x="28098" y="1"/>
                  </a:cubicBezTo>
                  <a:close/>
                </a:path>
              </a:pathLst>
            </a:custGeom>
            <a:solidFill>
              <a:srgbClr val="E8B2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4"/>
            <p:cNvSpPr/>
            <p:nvPr/>
          </p:nvSpPr>
          <p:spPr>
            <a:xfrm>
              <a:off x="3883925" y="1767300"/>
              <a:ext cx="582925" cy="146850"/>
            </a:xfrm>
            <a:custGeom>
              <a:avLst/>
              <a:gdLst/>
              <a:ahLst/>
              <a:cxnLst/>
              <a:rect l="l" t="t" r="r" b="b"/>
              <a:pathLst>
                <a:path w="23317" h="5874" extrusionOk="0">
                  <a:moveTo>
                    <a:pt x="22775" y="0"/>
                  </a:moveTo>
                  <a:cubicBezTo>
                    <a:pt x="22672" y="0"/>
                    <a:pt x="22570" y="37"/>
                    <a:pt x="22479" y="106"/>
                  </a:cubicBezTo>
                  <a:cubicBezTo>
                    <a:pt x="18634" y="3113"/>
                    <a:pt x="13409" y="4739"/>
                    <a:pt x="6705" y="4937"/>
                  </a:cubicBezTo>
                  <a:cubicBezTo>
                    <a:pt x="6187" y="4949"/>
                    <a:pt x="5670" y="4955"/>
                    <a:pt x="5152" y="4955"/>
                  </a:cubicBezTo>
                  <a:cubicBezTo>
                    <a:pt x="3599" y="4955"/>
                    <a:pt x="2046" y="4900"/>
                    <a:pt x="494" y="4789"/>
                  </a:cubicBezTo>
                  <a:cubicBezTo>
                    <a:pt x="468" y="4784"/>
                    <a:pt x="442" y="4781"/>
                    <a:pt x="417" y="4781"/>
                  </a:cubicBezTo>
                  <a:cubicBezTo>
                    <a:pt x="198" y="4781"/>
                    <a:pt x="1" y="4962"/>
                    <a:pt x="1" y="5183"/>
                  </a:cubicBezTo>
                  <a:cubicBezTo>
                    <a:pt x="1" y="5282"/>
                    <a:pt x="1" y="5331"/>
                    <a:pt x="50" y="5380"/>
                  </a:cubicBezTo>
                  <a:cubicBezTo>
                    <a:pt x="99" y="5577"/>
                    <a:pt x="247" y="5676"/>
                    <a:pt x="444" y="5676"/>
                  </a:cubicBezTo>
                  <a:cubicBezTo>
                    <a:pt x="2071" y="5824"/>
                    <a:pt x="3648" y="5873"/>
                    <a:pt x="5177" y="5873"/>
                  </a:cubicBezTo>
                  <a:lnTo>
                    <a:pt x="6853" y="5873"/>
                  </a:lnTo>
                  <a:cubicBezTo>
                    <a:pt x="13754" y="5627"/>
                    <a:pt x="19078" y="3951"/>
                    <a:pt x="23070" y="845"/>
                  </a:cubicBezTo>
                  <a:cubicBezTo>
                    <a:pt x="23268" y="648"/>
                    <a:pt x="23317" y="402"/>
                    <a:pt x="23120" y="204"/>
                  </a:cubicBezTo>
                  <a:cubicBezTo>
                    <a:pt x="23120" y="155"/>
                    <a:pt x="23120" y="155"/>
                    <a:pt x="23120" y="155"/>
                  </a:cubicBezTo>
                  <a:cubicBezTo>
                    <a:pt x="23014" y="49"/>
                    <a:pt x="22894" y="0"/>
                    <a:pt x="227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4"/>
            <p:cNvSpPr/>
            <p:nvPr/>
          </p:nvSpPr>
          <p:spPr>
            <a:xfrm>
              <a:off x="4299225" y="1148400"/>
              <a:ext cx="121000" cy="101775"/>
            </a:xfrm>
            <a:custGeom>
              <a:avLst/>
              <a:gdLst/>
              <a:ahLst/>
              <a:cxnLst/>
              <a:rect l="l" t="t" r="r" b="b"/>
              <a:pathLst>
                <a:path w="4840" h="4071" extrusionOk="0">
                  <a:moveTo>
                    <a:pt x="2725" y="1"/>
                  </a:moveTo>
                  <a:cubicBezTo>
                    <a:pt x="2639" y="1"/>
                    <a:pt x="2553" y="6"/>
                    <a:pt x="2466" y="17"/>
                  </a:cubicBezTo>
                  <a:cubicBezTo>
                    <a:pt x="691" y="215"/>
                    <a:pt x="1" y="2482"/>
                    <a:pt x="1430" y="3616"/>
                  </a:cubicBezTo>
                  <a:cubicBezTo>
                    <a:pt x="1814" y="3931"/>
                    <a:pt x="2250" y="4071"/>
                    <a:pt x="2677" y="4071"/>
                  </a:cubicBezTo>
                  <a:cubicBezTo>
                    <a:pt x="3789" y="4071"/>
                    <a:pt x="4840" y="3123"/>
                    <a:pt x="4733" y="1841"/>
                  </a:cubicBezTo>
                  <a:cubicBezTo>
                    <a:pt x="4597" y="795"/>
                    <a:pt x="3746" y="1"/>
                    <a:pt x="272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4"/>
            <p:cNvSpPr/>
            <p:nvPr/>
          </p:nvSpPr>
          <p:spPr>
            <a:xfrm>
              <a:off x="4043250" y="1211650"/>
              <a:ext cx="119225" cy="101425"/>
            </a:xfrm>
            <a:custGeom>
              <a:avLst/>
              <a:gdLst/>
              <a:ahLst/>
              <a:cxnLst/>
              <a:rect l="l" t="t" r="r" b="b"/>
              <a:pathLst>
                <a:path w="4769" h="4057" extrusionOk="0">
                  <a:moveTo>
                    <a:pt x="2686" y="1"/>
                  </a:moveTo>
                  <a:cubicBezTo>
                    <a:pt x="903" y="1"/>
                    <a:pt x="0" y="2136"/>
                    <a:pt x="1219" y="3452"/>
                  </a:cubicBezTo>
                  <a:cubicBezTo>
                    <a:pt x="1636" y="3869"/>
                    <a:pt x="2153" y="4057"/>
                    <a:pt x="2660" y="4057"/>
                  </a:cubicBezTo>
                  <a:cubicBezTo>
                    <a:pt x="3710" y="4057"/>
                    <a:pt x="4719" y="3253"/>
                    <a:pt x="4719" y="2023"/>
                  </a:cubicBezTo>
                  <a:cubicBezTo>
                    <a:pt x="4768" y="938"/>
                    <a:pt x="3832" y="1"/>
                    <a:pt x="2747" y="1"/>
                  </a:cubicBezTo>
                  <a:cubicBezTo>
                    <a:pt x="2727" y="1"/>
                    <a:pt x="2706" y="1"/>
                    <a:pt x="268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4"/>
            <p:cNvSpPr/>
            <p:nvPr/>
          </p:nvSpPr>
          <p:spPr>
            <a:xfrm>
              <a:off x="4136550" y="1391825"/>
              <a:ext cx="181425" cy="47850"/>
            </a:xfrm>
            <a:custGeom>
              <a:avLst/>
              <a:gdLst/>
              <a:ahLst/>
              <a:cxnLst/>
              <a:rect l="l" t="t" r="r" b="b"/>
              <a:pathLst>
                <a:path w="7257" h="1914" extrusionOk="0">
                  <a:moveTo>
                    <a:pt x="6578" y="0"/>
                  </a:moveTo>
                  <a:cubicBezTo>
                    <a:pt x="6491" y="0"/>
                    <a:pt x="6400" y="27"/>
                    <a:pt x="6311" y="90"/>
                  </a:cubicBezTo>
                  <a:cubicBezTo>
                    <a:pt x="5393" y="684"/>
                    <a:pt x="4343" y="997"/>
                    <a:pt x="3289" y="997"/>
                  </a:cubicBezTo>
                  <a:cubicBezTo>
                    <a:pt x="2417" y="997"/>
                    <a:pt x="1544" y="783"/>
                    <a:pt x="740" y="337"/>
                  </a:cubicBezTo>
                  <a:cubicBezTo>
                    <a:pt x="678" y="305"/>
                    <a:pt x="606" y="289"/>
                    <a:pt x="531" y="289"/>
                  </a:cubicBezTo>
                  <a:cubicBezTo>
                    <a:pt x="371" y="289"/>
                    <a:pt x="201" y="365"/>
                    <a:pt x="100" y="534"/>
                  </a:cubicBezTo>
                  <a:cubicBezTo>
                    <a:pt x="1" y="731"/>
                    <a:pt x="50" y="1027"/>
                    <a:pt x="297" y="1175"/>
                  </a:cubicBezTo>
                  <a:cubicBezTo>
                    <a:pt x="1184" y="1667"/>
                    <a:pt x="2219" y="1914"/>
                    <a:pt x="3254" y="1914"/>
                  </a:cubicBezTo>
                  <a:lnTo>
                    <a:pt x="3747" y="1914"/>
                  </a:lnTo>
                  <a:cubicBezTo>
                    <a:pt x="4832" y="1815"/>
                    <a:pt x="5916" y="1470"/>
                    <a:pt x="6853" y="829"/>
                  </a:cubicBezTo>
                  <a:cubicBezTo>
                    <a:pt x="7256" y="547"/>
                    <a:pt x="6966" y="0"/>
                    <a:pt x="6578"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4"/>
            <p:cNvSpPr/>
            <p:nvPr/>
          </p:nvSpPr>
          <p:spPr>
            <a:xfrm>
              <a:off x="3024975" y="559750"/>
              <a:ext cx="1433250" cy="2131550"/>
            </a:xfrm>
            <a:custGeom>
              <a:avLst/>
              <a:gdLst/>
              <a:ahLst/>
              <a:cxnLst/>
              <a:rect l="l" t="t" r="r" b="b"/>
              <a:pathLst>
                <a:path w="57330" h="85262" extrusionOk="0">
                  <a:moveTo>
                    <a:pt x="34753" y="1"/>
                  </a:moveTo>
                  <a:cubicBezTo>
                    <a:pt x="34605" y="346"/>
                    <a:pt x="34260" y="642"/>
                    <a:pt x="33866" y="691"/>
                  </a:cubicBezTo>
                  <a:lnTo>
                    <a:pt x="20359" y="3698"/>
                  </a:lnTo>
                  <a:cubicBezTo>
                    <a:pt x="20258" y="3723"/>
                    <a:pt x="20155" y="3736"/>
                    <a:pt x="20053" y="3736"/>
                  </a:cubicBezTo>
                  <a:cubicBezTo>
                    <a:pt x="19559" y="3736"/>
                    <a:pt x="19084" y="3449"/>
                    <a:pt x="18880" y="2958"/>
                  </a:cubicBezTo>
                  <a:cubicBezTo>
                    <a:pt x="6902" y="8085"/>
                    <a:pt x="2022" y="20064"/>
                    <a:pt x="2564" y="33176"/>
                  </a:cubicBezTo>
                  <a:cubicBezTo>
                    <a:pt x="2810" y="39584"/>
                    <a:pt x="1627" y="46682"/>
                    <a:pt x="641" y="54915"/>
                  </a:cubicBezTo>
                  <a:cubicBezTo>
                    <a:pt x="1" y="60731"/>
                    <a:pt x="2170" y="69456"/>
                    <a:pt x="3106" y="72562"/>
                  </a:cubicBezTo>
                  <a:cubicBezTo>
                    <a:pt x="3353" y="73351"/>
                    <a:pt x="3550" y="74090"/>
                    <a:pt x="3747" y="74780"/>
                  </a:cubicBezTo>
                  <a:cubicBezTo>
                    <a:pt x="5324" y="80745"/>
                    <a:pt x="4979" y="83456"/>
                    <a:pt x="5324" y="84688"/>
                  </a:cubicBezTo>
                  <a:cubicBezTo>
                    <a:pt x="5450" y="85090"/>
                    <a:pt x="6509" y="85262"/>
                    <a:pt x="8136" y="85262"/>
                  </a:cubicBezTo>
                  <a:cubicBezTo>
                    <a:pt x="9705" y="85262"/>
                    <a:pt x="11801" y="85102"/>
                    <a:pt x="14099" y="84836"/>
                  </a:cubicBezTo>
                  <a:cubicBezTo>
                    <a:pt x="16711" y="84590"/>
                    <a:pt x="19570" y="84146"/>
                    <a:pt x="22183" y="83653"/>
                  </a:cubicBezTo>
                  <a:cubicBezTo>
                    <a:pt x="26866" y="82766"/>
                    <a:pt x="30760" y="81632"/>
                    <a:pt x="31155" y="80696"/>
                  </a:cubicBezTo>
                  <a:cubicBezTo>
                    <a:pt x="32485" y="77491"/>
                    <a:pt x="32535" y="69752"/>
                    <a:pt x="31450" y="63147"/>
                  </a:cubicBezTo>
                  <a:lnTo>
                    <a:pt x="30809" y="63147"/>
                  </a:lnTo>
                  <a:cubicBezTo>
                    <a:pt x="30563" y="63097"/>
                    <a:pt x="30366" y="62900"/>
                    <a:pt x="30415" y="62654"/>
                  </a:cubicBezTo>
                  <a:cubicBezTo>
                    <a:pt x="30415" y="62555"/>
                    <a:pt x="30415" y="62457"/>
                    <a:pt x="30464" y="62407"/>
                  </a:cubicBezTo>
                  <a:cubicBezTo>
                    <a:pt x="30563" y="62259"/>
                    <a:pt x="30711" y="62210"/>
                    <a:pt x="30859" y="62210"/>
                  </a:cubicBezTo>
                  <a:lnTo>
                    <a:pt x="31302" y="62210"/>
                  </a:lnTo>
                  <a:cubicBezTo>
                    <a:pt x="31204" y="61668"/>
                    <a:pt x="31105" y="61126"/>
                    <a:pt x="30957" y="60583"/>
                  </a:cubicBezTo>
                  <a:cubicBezTo>
                    <a:pt x="30662" y="59302"/>
                    <a:pt x="30317" y="57971"/>
                    <a:pt x="29824" y="56739"/>
                  </a:cubicBezTo>
                  <a:cubicBezTo>
                    <a:pt x="29380" y="55457"/>
                    <a:pt x="29035" y="54126"/>
                    <a:pt x="28739" y="52795"/>
                  </a:cubicBezTo>
                  <a:cubicBezTo>
                    <a:pt x="28591" y="52203"/>
                    <a:pt x="28443" y="51513"/>
                    <a:pt x="28295" y="50823"/>
                  </a:cubicBezTo>
                  <a:cubicBezTo>
                    <a:pt x="27803" y="48309"/>
                    <a:pt x="27310" y="45401"/>
                    <a:pt x="26866" y="42394"/>
                  </a:cubicBezTo>
                  <a:cubicBezTo>
                    <a:pt x="25535" y="42295"/>
                    <a:pt x="24204" y="42098"/>
                    <a:pt x="22922" y="41753"/>
                  </a:cubicBezTo>
                  <a:cubicBezTo>
                    <a:pt x="21789" y="41457"/>
                    <a:pt x="20704" y="41014"/>
                    <a:pt x="19718" y="40373"/>
                  </a:cubicBezTo>
                  <a:cubicBezTo>
                    <a:pt x="17648" y="39140"/>
                    <a:pt x="17106" y="36429"/>
                    <a:pt x="18486" y="34458"/>
                  </a:cubicBezTo>
                  <a:cubicBezTo>
                    <a:pt x="19275" y="33373"/>
                    <a:pt x="20803" y="32979"/>
                    <a:pt x="22479" y="32880"/>
                  </a:cubicBezTo>
                  <a:cubicBezTo>
                    <a:pt x="22858" y="32862"/>
                    <a:pt x="23243" y="32851"/>
                    <a:pt x="23633" y="32851"/>
                  </a:cubicBezTo>
                  <a:cubicBezTo>
                    <a:pt x="24308" y="32851"/>
                    <a:pt x="24995" y="32885"/>
                    <a:pt x="25683" y="32979"/>
                  </a:cubicBezTo>
                  <a:cubicBezTo>
                    <a:pt x="25091" y="27803"/>
                    <a:pt x="24746" y="23613"/>
                    <a:pt x="24697" y="22627"/>
                  </a:cubicBezTo>
                  <a:lnTo>
                    <a:pt x="24746" y="22627"/>
                  </a:lnTo>
                  <a:cubicBezTo>
                    <a:pt x="24746" y="22627"/>
                    <a:pt x="24796" y="22578"/>
                    <a:pt x="24796" y="22578"/>
                  </a:cubicBezTo>
                  <a:lnTo>
                    <a:pt x="24943" y="22578"/>
                  </a:lnTo>
                  <a:cubicBezTo>
                    <a:pt x="24993" y="22578"/>
                    <a:pt x="25042" y="22528"/>
                    <a:pt x="25091" y="22528"/>
                  </a:cubicBezTo>
                  <a:cubicBezTo>
                    <a:pt x="25190" y="22479"/>
                    <a:pt x="25289" y="22479"/>
                    <a:pt x="25436" y="22430"/>
                  </a:cubicBezTo>
                  <a:lnTo>
                    <a:pt x="25584" y="22430"/>
                  </a:lnTo>
                  <a:cubicBezTo>
                    <a:pt x="25634" y="22380"/>
                    <a:pt x="25683" y="22380"/>
                    <a:pt x="25732" y="22380"/>
                  </a:cubicBezTo>
                  <a:cubicBezTo>
                    <a:pt x="25781" y="22380"/>
                    <a:pt x="25831" y="22380"/>
                    <a:pt x="25929" y="22331"/>
                  </a:cubicBezTo>
                  <a:lnTo>
                    <a:pt x="26077" y="22331"/>
                  </a:lnTo>
                  <a:cubicBezTo>
                    <a:pt x="26176" y="22282"/>
                    <a:pt x="26324" y="22233"/>
                    <a:pt x="26472" y="22233"/>
                  </a:cubicBezTo>
                  <a:cubicBezTo>
                    <a:pt x="26521" y="22233"/>
                    <a:pt x="26619" y="22183"/>
                    <a:pt x="26718" y="22183"/>
                  </a:cubicBezTo>
                  <a:cubicBezTo>
                    <a:pt x="26817" y="22134"/>
                    <a:pt x="26965" y="22134"/>
                    <a:pt x="27112" y="22085"/>
                  </a:cubicBezTo>
                  <a:cubicBezTo>
                    <a:pt x="27803" y="21937"/>
                    <a:pt x="28641" y="21789"/>
                    <a:pt x="29577" y="21592"/>
                  </a:cubicBezTo>
                  <a:cubicBezTo>
                    <a:pt x="29725" y="21542"/>
                    <a:pt x="29873" y="21493"/>
                    <a:pt x="30021" y="21493"/>
                  </a:cubicBezTo>
                  <a:lnTo>
                    <a:pt x="30070" y="21493"/>
                  </a:lnTo>
                  <a:cubicBezTo>
                    <a:pt x="30218" y="21444"/>
                    <a:pt x="30317" y="21395"/>
                    <a:pt x="30464" y="21395"/>
                  </a:cubicBezTo>
                  <a:cubicBezTo>
                    <a:pt x="30711" y="21345"/>
                    <a:pt x="30908" y="21296"/>
                    <a:pt x="31155" y="21247"/>
                  </a:cubicBezTo>
                  <a:lnTo>
                    <a:pt x="31500" y="21197"/>
                  </a:lnTo>
                  <a:cubicBezTo>
                    <a:pt x="31845" y="21099"/>
                    <a:pt x="32190" y="21049"/>
                    <a:pt x="32584" y="20951"/>
                  </a:cubicBezTo>
                  <a:cubicBezTo>
                    <a:pt x="32880" y="20902"/>
                    <a:pt x="33225" y="20803"/>
                    <a:pt x="33619" y="20754"/>
                  </a:cubicBezTo>
                  <a:cubicBezTo>
                    <a:pt x="35690" y="20310"/>
                    <a:pt x="38006" y="19817"/>
                    <a:pt x="40471" y="19324"/>
                  </a:cubicBezTo>
                  <a:cubicBezTo>
                    <a:pt x="40767" y="19275"/>
                    <a:pt x="41013" y="19176"/>
                    <a:pt x="41309" y="19127"/>
                  </a:cubicBezTo>
                  <a:cubicBezTo>
                    <a:pt x="42098" y="18979"/>
                    <a:pt x="42887" y="18782"/>
                    <a:pt x="43675" y="18634"/>
                  </a:cubicBezTo>
                  <a:cubicBezTo>
                    <a:pt x="44612" y="18437"/>
                    <a:pt x="45203" y="14099"/>
                    <a:pt x="45203" y="14099"/>
                  </a:cubicBezTo>
                  <a:cubicBezTo>
                    <a:pt x="45203" y="14099"/>
                    <a:pt x="47855" y="17603"/>
                    <a:pt x="48703" y="17603"/>
                  </a:cubicBezTo>
                  <a:cubicBezTo>
                    <a:pt x="48720" y="17603"/>
                    <a:pt x="48737" y="17602"/>
                    <a:pt x="48753" y="17599"/>
                  </a:cubicBezTo>
                  <a:cubicBezTo>
                    <a:pt x="52105" y="16859"/>
                    <a:pt x="54914" y="16317"/>
                    <a:pt x="56344" y="16021"/>
                  </a:cubicBezTo>
                  <a:cubicBezTo>
                    <a:pt x="56689" y="15972"/>
                    <a:pt x="56985" y="15923"/>
                    <a:pt x="57182" y="15874"/>
                  </a:cubicBezTo>
                  <a:cubicBezTo>
                    <a:pt x="57330" y="15874"/>
                    <a:pt x="53830" y="198"/>
                    <a:pt x="3475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4"/>
            <p:cNvSpPr/>
            <p:nvPr/>
          </p:nvSpPr>
          <p:spPr>
            <a:xfrm>
              <a:off x="3524075" y="1441500"/>
              <a:ext cx="106025" cy="87075"/>
            </a:xfrm>
            <a:custGeom>
              <a:avLst/>
              <a:gdLst/>
              <a:ahLst/>
              <a:cxnLst/>
              <a:rect l="l" t="t" r="r" b="b"/>
              <a:pathLst>
                <a:path w="4241" h="3483" extrusionOk="0">
                  <a:moveTo>
                    <a:pt x="3230" y="1"/>
                  </a:moveTo>
                  <a:cubicBezTo>
                    <a:pt x="3020" y="1"/>
                    <a:pt x="2811" y="26"/>
                    <a:pt x="2613" y="75"/>
                  </a:cubicBezTo>
                  <a:cubicBezTo>
                    <a:pt x="1825" y="173"/>
                    <a:pt x="1036" y="518"/>
                    <a:pt x="395" y="1011"/>
                  </a:cubicBezTo>
                  <a:cubicBezTo>
                    <a:pt x="1" y="1258"/>
                    <a:pt x="198" y="1849"/>
                    <a:pt x="642" y="1849"/>
                  </a:cubicBezTo>
                  <a:cubicBezTo>
                    <a:pt x="740" y="1849"/>
                    <a:pt x="839" y="1800"/>
                    <a:pt x="937" y="1751"/>
                  </a:cubicBezTo>
                  <a:cubicBezTo>
                    <a:pt x="1085" y="1652"/>
                    <a:pt x="1282" y="1504"/>
                    <a:pt x="1480" y="1406"/>
                  </a:cubicBezTo>
                  <a:cubicBezTo>
                    <a:pt x="1480" y="1406"/>
                    <a:pt x="1480" y="1455"/>
                    <a:pt x="1480" y="1455"/>
                  </a:cubicBezTo>
                  <a:cubicBezTo>
                    <a:pt x="1874" y="1997"/>
                    <a:pt x="2318" y="2540"/>
                    <a:pt x="2761" y="3032"/>
                  </a:cubicBezTo>
                  <a:cubicBezTo>
                    <a:pt x="2909" y="3180"/>
                    <a:pt x="3008" y="3279"/>
                    <a:pt x="3156" y="3378"/>
                  </a:cubicBezTo>
                  <a:cubicBezTo>
                    <a:pt x="3224" y="3446"/>
                    <a:pt x="3325" y="3483"/>
                    <a:pt x="3432" y="3483"/>
                  </a:cubicBezTo>
                  <a:cubicBezTo>
                    <a:pt x="3557" y="3483"/>
                    <a:pt x="3691" y="3434"/>
                    <a:pt x="3796" y="3328"/>
                  </a:cubicBezTo>
                  <a:cubicBezTo>
                    <a:pt x="3944" y="3131"/>
                    <a:pt x="3944" y="2835"/>
                    <a:pt x="3747" y="2687"/>
                  </a:cubicBezTo>
                  <a:cubicBezTo>
                    <a:pt x="3353" y="2342"/>
                    <a:pt x="3008" y="1948"/>
                    <a:pt x="2712" y="1554"/>
                  </a:cubicBezTo>
                  <a:cubicBezTo>
                    <a:pt x="2564" y="1406"/>
                    <a:pt x="2465" y="1209"/>
                    <a:pt x="2367" y="1061"/>
                  </a:cubicBezTo>
                  <a:cubicBezTo>
                    <a:pt x="2465" y="1011"/>
                    <a:pt x="2564" y="1011"/>
                    <a:pt x="2663" y="962"/>
                  </a:cubicBezTo>
                  <a:cubicBezTo>
                    <a:pt x="2835" y="937"/>
                    <a:pt x="3008" y="925"/>
                    <a:pt x="3174" y="925"/>
                  </a:cubicBezTo>
                  <a:cubicBezTo>
                    <a:pt x="3340" y="925"/>
                    <a:pt x="3501" y="937"/>
                    <a:pt x="3649" y="962"/>
                  </a:cubicBezTo>
                  <a:cubicBezTo>
                    <a:pt x="3680" y="968"/>
                    <a:pt x="3712" y="972"/>
                    <a:pt x="3744" y="972"/>
                  </a:cubicBezTo>
                  <a:cubicBezTo>
                    <a:pt x="3955" y="972"/>
                    <a:pt x="4148" y="832"/>
                    <a:pt x="4191" y="617"/>
                  </a:cubicBezTo>
                  <a:cubicBezTo>
                    <a:pt x="4240" y="371"/>
                    <a:pt x="4092" y="124"/>
                    <a:pt x="3846" y="75"/>
                  </a:cubicBezTo>
                  <a:cubicBezTo>
                    <a:pt x="3649" y="26"/>
                    <a:pt x="3439" y="1"/>
                    <a:pt x="323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4"/>
            <p:cNvSpPr/>
            <p:nvPr/>
          </p:nvSpPr>
          <p:spPr>
            <a:xfrm>
              <a:off x="3445200" y="238050"/>
              <a:ext cx="414100" cy="325425"/>
            </a:xfrm>
            <a:custGeom>
              <a:avLst/>
              <a:gdLst/>
              <a:ahLst/>
              <a:cxnLst/>
              <a:rect l="l" t="t" r="r" b="b"/>
              <a:pathLst>
                <a:path w="16564" h="13017" extrusionOk="0">
                  <a:moveTo>
                    <a:pt x="9348" y="1"/>
                  </a:moveTo>
                  <a:cubicBezTo>
                    <a:pt x="8785" y="1"/>
                    <a:pt x="8183" y="49"/>
                    <a:pt x="7543" y="151"/>
                  </a:cubicBezTo>
                  <a:cubicBezTo>
                    <a:pt x="790" y="1285"/>
                    <a:pt x="1" y="7151"/>
                    <a:pt x="1135" y="10749"/>
                  </a:cubicBezTo>
                  <a:cubicBezTo>
                    <a:pt x="1430" y="11587"/>
                    <a:pt x="1874" y="12376"/>
                    <a:pt x="2466" y="13017"/>
                  </a:cubicBezTo>
                  <a:cubicBezTo>
                    <a:pt x="2564" y="12967"/>
                    <a:pt x="2663" y="12967"/>
                    <a:pt x="2712" y="12967"/>
                  </a:cubicBezTo>
                  <a:lnTo>
                    <a:pt x="16219" y="9960"/>
                  </a:lnTo>
                  <a:cubicBezTo>
                    <a:pt x="16514" y="8531"/>
                    <a:pt x="16564" y="7101"/>
                    <a:pt x="16317" y="5721"/>
                  </a:cubicBezTo>
                  <a:cubicBezTo>
                    <a:pt x="15794" y="2842"/>
                    <a:pt x="13687" y="1"/>
                    <a:pt x="934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4"/>
            <p:cNvSpPr/>
            <p:nvPr/>
          </p:nvSpPr>
          <p:spPr>
            <a:xfrm>
              <a:off x="3485875" y="485875"/>
              <a:ext cx="411625" cy="167050"/>
            </a:xfrm>
            <a:custGeom>
              <a:avLst/>
              <a:gdLst/>
              <a:ahLst/>
              <a:cxnLst/>
              <a:rect l="l" t="t" r="r" b="b"/>
              <a:pathLst>
                <a:path w="16465" h="6682" extrusionOk="0">
                  <a:moveTo>
                    <a:pt x="14974" y="0"/>
                  </a:moveTo>
                  <a:cubicBezTo>
                    <a:pt x="14864" y="0"/>
                    <a:pt x="14753" y="16"/>
                    <a:pt x="14641" y="47"/>
                  </a:cubicBezTo>
                  <a:lnTo>
                    <a:pt x="14592" y="47"/>
                  </a:lnTo>
                  <a:lnTo>
                    <a:pt x="1085" y="3054"/>
                  </a:lnTo>
                  <a:cubicBezTo>
                    <a:pt x="1036" y="3054"/>
                    <a:pt x="937" y="3054"/>
                    <a:pt x="839" y="3104"/>
                  </a:cubicBezTo>
                  <a:cubicBezTo>
                    <a:pt x="296" y="3350"/>
                    <a:pt x="1" y="3991"/>
                    <a:pt x="149" y="4583"/>
                  </a:cubicBezTo>
                  <a:lnTo>
                    <a:pt x="395" y="5716"/>
                  </a:lnTo>
                  <a:cubicBezTo>
                    <a:pt x="524" y="6273"/>
                    <a:pt x="1062" y="6681"/>
                    <a:pt x="1654" y="6681"/>
                  </a:cubicBezTo>
                  <a:cubicBezTo>
                    <a:pt x="1743" y="6681"/>
                    <a:pt x="1833" y="6672"/>
                    <a:pt x="1923" y="6653"/>
                  </a:cubicBezTo>
                  <a:lnTo>
                    <a:pt x="15430" y="3646"/>
                  </a:lnTo>
                  <a:cubicBezTo>
                    <a:pt x="15824" y="3597"/>
                    <a:pt x="16169" y="3301"/>
                    <a:pt x="16317" y="2956"/>
                  </a:cubicBezTo>
                  <a:cubicBezTo>
                    <a:pt x="16465" y="2709"/>
                    <a:pt x="16465" y="2414"/>
                    <a:pt x="16416" y="2118"/>
                  </a:cubicBezTo>
                  <a:lnTo>
                    <a:pt x="16169" y="984"/>
                  </a:lnTo>
                  <a:cubicBezTo>
                    <a:pt x="16045" y="406"/>
                    <a:pt x="15540" y="0"/>
                    <a:pt x="14974" y="0"/>
                  </a:cubicBezTo>
                  <a:close/>
                </a:path>
              </a:pathLst>
            </a:custGeom>
            <a:solidFill>
              <a:srgbClr val="FFC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4"/>
            <p:cNvSpPr/>
            <p:nvPr/>
          </p:nvSpPr>
          <p:spPr>
            <a:xfrm>
              <a:off x="3784100" y="2076475"/>
              <a:ext cx="314275" cy="61950"/>
            </a:xfrm>
            <a:custGeom>
              <a:avLst/>
              <a:gdLst/>
              <a:ahLst/>
              <a:cxnLst/>
              <a:rect l="l" t="t" r="r" b="b"/>
              <a:pathLst>
                <a:path w="12571" h="2478" extrusionOk="0">
                  <a:moveTo>
                    <a:pt x="12130" y="1"/>
                  </a:moveTo>
                  <a:cubicBezTo>
                    <a:pt x="12096" y="1"/>
                    <a:pt x="12062" y="5"/>
                    <a:pt x="12029" y="13"/>
                  </a:cubicBezTo>
                  <a:lnTo>
                    <a:pt x="11881" y="13"/>
                  </a:lnTo>
                  <a:cubicBezTo>
                    <a:pt x="8907" y="1354"/>
                    <a:pt x="4224" y="1555"/>
                    <a:pt x="1916" y="1555"/>
                  </a:cubicBezTo>
                  <a:cubicBezTo>
                    <a:pt x="1508" y="1555"/>
                    <a:pt x="1174" y="1549"/>
                    <a:pt x="937" y="1541"/>
                  </a:cubicBezTo>
                  <a:lnTo>
                    <a:pt x="494" y="1541"/>
                  </a:lnTo>
                  <a:cubicBezTo>
                    <a:pt x="346" y="1541"/>
                    <a:pt x="198" y="1590"/>
                    <a:pt x="99" y="1738"/>
                  </a:cubicBezTo>
                  <a:cubicBezTo>
                    <a:pt x="50" y="1788"/>
                    <a:pt x="50" y="1886"/>
                    <a:pt x="50" y="1985"/>
                  </a:cubicBezTo>
                  <a:cubicBezTo>
                    <a:pt x="1" y="2231"/>
                    <a:pt x="198" y="2428"/>
                    <a:pt x="444" y="2478"/>
                  </a:cubicBezTo>
                  <a:lnTo>
                    <a:pt x="1973" y="2478"/>
                  </a:lnTo>
                  <a:cubicBezTo>
                    <a:pt x="4388" y="2478"/>
                    <a:pt x="9170" y="2281"/>
                    <a:pt x="12275" y="851"/>
                  </a:cubicBezTo>
                  <a:cubicBezTo>
                    <a:pt x="12423" y="802"/>
                    <a:pt x="12522" y="654"/>
                    <a:pt x="12522" y="506"/>
                  </a:cubicBezTo>
                  <a:cubicBezTo>
                    <a:pt x="12571" y="407"/>
                    <a:pt x="12571" y="309"/>
                    <a:pt x="12522" y="260"/>
                  </a:cubicBezTo>
                  <a:cubicBezTo>
                    <a:pt x="12440" y="96"/>
                    <a:pt x="12291" y="1"/>
                    <a:pt x="12130"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4"/>
            <p:cNvSpPr/>
            <p:nvPr/>
          </p:nvSpPr>
          <p:spPr>
            <a:xfrm>
              <a:off x="3987450" y="1116525"/>
              <a:ext cx="135575" cy="74400"/>
            </a:xfrm>
            <a:custGeom>
              <a:avLst/>
              <a:gdLst/>
              <a:ahLst/>
              <a:cxnLst/>
              <a:rect l="l" t="t" r="r" b="b"/>
              <a:pathLst>
                <a:path w="5423" h="2976" extrusionOk="0">
                  <a:moveTo>
                    <a:pt x="4132" y="1"/>
                  </a:moveTo>
                  <a:cubicBezTo>
                    <a:pt x="3625" y="1"/>
                    <a:pt x="3072" y="154"/>
                    <a:pt x="2613" y="307"/>
                  </a:cubicBezTo>
                  <a:cubicBezTo>
                    <a:pt x="1923" y="504"/>
                    <a:pt x="690" y="849"/>
                    <a:pt x="247" y="1440"/>
                  </a:cubicBezTo>
                  <a:cubicBezTo>
                    <a:pt x="0" y="1736"/>
                    <a:pt x="0" y="2130"/>
                    <a:pt x="198" y="2476"/>
                  </a:cubicBezTo>
                  <a:cubicBezTo>
                    <a:pt x="507" y="2785"/>
                    <a:pt x="936" y="2976"/>
                    <a:pt x="1378" y="2976"/>
                  </a:cubicBezTo>
                  <a:cubicBezTo>
                    <a:pt x="1428" y="2976"/>
                    <a:pt x="1478" y="2974"/>
                    <a:pt x="1529" y="2968"/>
                  </a:cubicBezTo>
                  <a:cubicBezTo>
                    <a:pt x="1972" y="2919"/>
                    <a:pt x="2465" y="2821"/>
                    <a:pt x="2909" y="2673"/>
                  </a:cubicBezTo>
                  <a:cubicBezTo>
                    <a:pt x="3500" y="2525"/>
                    <a:pt x="4092" y="2328"/>
                    <a:pt x="4683" y="2130"/>
                  </a:cubicBezTo>
                  <a:cubicBezTo>
                    <a:pt x="4831" y="2081"/>
                    <a:pt x="4979" y="2032"/>
                    <a:pt x="5127" y="1933"/>
                  </a:cubicBezTo>
                  <a:cubicBezTo>
                    <a:pt x="5423" y="1687"/>
                    <a:pt x="5423" y="997"/>
                    <a:pt x="5324" y="701"/>
                  </a:cubicBezTo>
                  <a:cubicBezTo>
                    <a:pt x="5275" y="504"/>
                    <a:pt x="5127" y="307"/>
                    <a:pt x="4979" y="208"/>
                  </a:cubicBezTo>
                  <a:cubicBezTo>
                    <a:pt x="4736" y="58"/>
                    <a:pt x="4443" y="1"/>
                    <a:pt x="413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4"/>
            <p:cNvSpPr/>
            <p:nvPr/>
          </p:nvSpPr>
          <p:spPr>
            <a:xfrm>
              <a:off x="4291850" y="1039675"/>
              <a:ext cx="134350" cy="73425"/>
            </a:xfrm>
            <a:custGeom>
              <a:avLst/>
              <a:gdLst/>
              <a:ahLst/>
              <a:cxnLst/>
              <a:rect l="l" t="t" r="r" b="b"/>
              <a:pathLst>
                <a:path w="5374" h="2937" extrusionOk="0">
                  <a:moveTo>
                    <a:pt x="4065" y="1"/>
                  </a:moveTo>
                  <a:cubicBezTo>
                    <a:pt x="3429" y="1"/>
                    <a:pt x="2694" y="173"/>
                    <a:pt x="2218" y="275"/>
                  </a:cubicBezTo>
                  <a:cubicBezTo>
                    <a:pt x="1479" y="472"/>
                    <a:pt x="444" y="719"/>
                    <a:pt x="99" y="1360"/>
                  </a:cubicBezTo>
                  <a:cubicBezTo>
                    <a:pt x="0" y="1557"/>
                    <a:pt x="0" y="1803"/>
                    <a:pt x="49" y="2000"/>
                  </a:cubicBezTo>
                  <a:cubicBezTo>
                    <a:pt x="99" y="2296"/>
                    <a:pt x="444" y="2888"/>
                    <a:pt x="838" y="2937"/>
                  </a:cubicBezTo>
                  <a:cubicBezTo>
                    <a:pt x="986" y="2937"/>
                    <a:pt x="1134" y="2937"/>
                    <a:pt x="1282" y="2888"/>
                  </a:cubicBezTo>
                  <a:cubicBezTo>
                    <a:pt x="1923" y="2789"/>
                    <a:pt x="2514" y="2641"/>
                    <a:pt x="3155" y="2493"/>
                  </a:cubicBezTo>
                  <a:cubicBezTo>
                    <a:pt x="3599" y="2395"/>
                    <a:pt x="4042" y="2247"/>
                    <a:pt x="4437" y="2050"/>
                  </a:cubicBezTo>
                  <a:cubicBezTo>
                    <a:pt x="4929" y="1902"/>
                    <a:pt x="5275" y="1458"/>
                    <a:pt x="5373" y="965"/>
                  </a:cubicBezTo>
                  <a:cubicBezTo>
                    <a:pt x="5373" y="620"/>
                    <a:pt x="5176" y="275"/>
                    <a:pt x="4831" y="127"/>
                  </a:cubicBezTo>
                  <a:cubicBezTo>
                    <a:pt x="4617" y="35"/>
                    <a:pt x="4351" y="1"/>
                    <a:pt x="406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34"/>
          <p:cNvGrpSpPr/>
          <p:nvPr/>
        </p:nvGrpSpPr>
        <p:grpSpPr>
          <a:xfrm>
            <a:off x="5414485" y="2785005"/>
            <a:ext cx="970772" cy="970743"/>
            <a:chOff x="6937421" y="1527109"/>
            <a:chExt cx="1252770" cy="1252734"/>
          </a:xfrm>
        </p:grpSpPr>
        <p:grpSp>
          <p:nvGrpSpPr>
            <p:cNvPr id="759" name="Google Shape;759;p34"/>
            <p:cNvGrpSpPr/>
            <p:nvPr/>
          </p:nvGrpSpPr>
          <p:grpSpPr>
            <a:xfrm rot="-1090643" flipH="1">
              <a:off x="7067485" y="1657172"/>
              <a:ext cx="992643" cy="992608"/>
              <a:chOff x="419475" y="2272029"/>
              <a:chExt cx="623400" cy="623400"/>
            </a:xfrm>
          </p:grpSpPr>
          <p:sp>
            <p:nvSpPr>
              <p:cNvPr id="760" name="Google Shape;760;p34"/>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4"/>
              <p:cNvSpPr/>
              <p:nvPr/>
            </p:nvSpPr>
            <p:spPr>
              <a:xfrm>
                <a:off x="426030" y="2278584"/>
                <a:ext cx="610500" cy="610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 name="Google Shape;762;p34"/>
            <p:cNvGrpSpPr/>
            <p:nvPr/>
          </p:nvGrpSpPr>
          <p:grpSpPr>
            <a:xfrm>
              <a:off x="7337430" y="1927968"/>
              <a:ext cx="452757" cy="451003"/>
              <a:chOff x="5287175" y="3748050"/>
              <a:chExt cx="348275" cy="346925"/>
            </a:xfrm>
          </p:grpSpPr>
          <p:sp>
            <p:nvSpPr>
              <p:cNvPr id="763" name="Google Shape;763;p34"/>
              <p:cNvSpPr/>
              <p:nvPr/>
            </p:nvSpPr>
            <p:spPr>
              <a:xfrm>
                <a:off x="5395225" y="3823075"/>
                <a:ext cx="33950" cy="33950"/>
              </a:xfrm>
              <a:custGeom>
                <a:avLst/>
                <a:gdLst/>
                <a:ahLst/>
                <a:cxnLst/>
                <a:rect l="l" t="t" r="r" b="b"/>
                <a:pathLst>
                  <a:path w="1358" h="1358" extrusionOk="0">
                    <a:moveTo>
                      <a:pt x="679" y="0"/>
                    </a:moveTo>
                    <a:cubicBezTo>
                      <a:pt x="310" y="0"/>
                      <a:pt x="0" y="310"/>
                      <a:pt x="0" y="679"/>
                    </a:cubicBezTo>
                    <a:cubicBezTo>
                      <a:pt x="0" y="1060"/>
                      <a:pt x="310" y="1358"/>
                      <a:pt x="679" y="1358"/>
                    </a:cubicBezTo>
                    <a:cubicBezTo>
                      <a:pt x="1060" y="1358"/>
                      <a:pt x="1357" y="1060"/>
                      <a:pt x="1357" y="679"/>
                    </a:cubicBezTo>
                    <a:cubicBezTo>
                      <a:pt x="1357" y="310"/>
                      <a:pt x="1060" y="0"/>
                      <a:pt x="67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4"/>
              <p:cNvSpPr/>
              <p:nvPr/>
            </p:nvSpPr>
            <p:spPr>
              <a:xfrm>
                <a:off x="5493150" y="3823075"/>
                <a:ext cx="33950" cy="33950"/>
              </a:xfrm>
              <a:custGeom>
                <a:avLst/>
                <a:gdLst/>
                <a:ahLst/>
                <a:cxnLst/>
                <a:rect l="l" t="t" r="r" b="b"/>
                <a:pathLst>
                  <a:path w="1358" h="1358" extrusionOk="0">
                    <a:moveTo>
                      <a:pt x="679" y="0"/>
                    </a:moveTo>
                    <a:cubicBezTo>
                      <a:pt x="310" y="0"/>
                      <a:pt x="0" y="310"/>
                      <a:pt x="0" y="679"/>
                    </a:cubicBezTo>
                    <a:cubicBezTo>
                      <a:pt x="0" y="1060"/>
                      <a:pt x="310" y="1358"/>
                      <a:pt x="679" y="1358"/>
                    </a:cubicBezTo>
                    <a:cubicBezTo>
                      <a:pt x="1060" y="1358"/>
                      <a:pt x="1358" y="1060"/>
                      <a:pt x="1358" y="679"/>
                    </a:cubicBezTo>
                    <a:cubicBezTo>
                      <a:pt x="1358" y="310"/>
                      <a:pt x="1060" y="0"/>
                      <a:pt x="679"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4"/>
              <p:cNvSpPr/>
              <p:nvPr/>
            </p:nvSpPr>
            <p:spPr>
              <a:xfrm>
                <a:off x="5351750" y="3904625"/>
                <a:ext cx="33975" cy="34250"/>
              </a:xfrm>
              <a:custGeom>
                <a:avLst/>
                <a:gdLst/>
                <a:ahLst/>
                <a:cxnLst/>
                <a:rect l="l" t="t" r="r" b="b"/>
                <a:pathLst>
                  <a:path w="1359" h="1370" extrusionOk="0">
                    <a:moveTo>
                      <a:pt x="679" y="1"/>
                    </a:moveTo>
                    <a:cubicBezTo>
                      <a:pt x="298" y="1"/>
                      <a:pt x="1" y="310"/>
                      <a:pt x="1" y="679"/>
                    </a:cubicBezTo>
                    <a:cubicBezTo>
                      <a:pt x="1" y="1060"/>
                      <a:pt x="298" y="1370"/>
                      <a:pt x="679" y="1370"/>
                    </a:cubicBezTo>
                    <a:cubicBezTo>
                      <a:pt x="1060" y="1370"/>
                      <a:pt x="1358" y="1060"/>
                      <a:pt x="1358" y="679"/>
                    </a:cubicBezTo>
                    <a:cubicBezTo>
                      <a:pt x="1358" y="310"/>
                      <a:pt x="1060" y="1"/>
                      <a:pt x="67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4"/>
              <p:cNvSpPr/>
              <p:nvPr/>
            </p:nvSpPr>
            <p:spPr>
              <a:xfrm>
                <a:off x="5287175" y="3748050"/>
                <a:ext cx="348275" cy="346925"/>
              </a:xfrm>
              <a:custGeom>
                <a:avLst/>
                <a:gdLst/>
                <a:ahLst/>
                <a:cxnLst/>
                <a:rect l="l" t="t" r="r" b="b"/>
                <a:pathLst>
                  <a:path w="13931" h="13877" extrusionOk="0">
                    <a:moveTo>
                      <a:pt x="4993" y="2180"/>
                    </a:moveTo>
                    <a:cubicBezTo>
                      <a:pt x="5765" y="2180"/>
                      <a:pt x="6501" y="2777"/>
                      <a:pt x="6501" y="3680"/>
                    </a:cubicBezTo>
                    <a:cubicBezTo>
                      <a:pt x="6501" y="4513"/>
                      <a:pt x="5834" y="5180"/>
                      <a:pt x="5001" y="5180"/>
                    </a:cubicBezTo>
                    <a:cubicBezTo>
                      <a:pt x="3667" y="5180"/>
                      <a:pt x="3001" y="3573"/>
                      <a:pt x="3941" y="2620"/>
                    </a:cubicBezTo>
                    <a:cubicBezTo>
                      <a:pt x="4249" y="2316"/>
                      <a:pt x="4625" y="2180"/>
                      <a:pt x="4993" y="2180"/>
                    </a:cubicBezTo>
                    <a:close/>
                    <a:moveTo>
                      <a:pt x="8934" y="2180"/>
                    </a:moveTo>
                    <a:cubicBezTo>
                      <a:pt x="9300" y="2180"/>
                      <a:pt x="9674" y="2316"/>
                      <a:pt x="9978" y="2620"/>
                    </a:cubicBezTo>
                    <a:cubicBezTo>
                      <a:pt x="10918" y="3573"/>
                      <a:pt x="10251" y="5180"/>
                      <a:pt x="8918" y="5180"/>
                    </a:cubicBezTo>
                    <a:cubicBezTo>
                      <a:pt x="8096" y="5180"/>
                      <a:pt x="7430" y="4513"/>
                      <a:pt x="7430" y="3680"/>
                    </a:cubicBezTo>
                    <a:cubicBezTo>
                      <a:pt x="7430" y="2777"/>
                      <a:pt x="8166" y="2180"/>
                      <a:pt x="8934" y="2180"/>
                    </a:cubicBezTo>
                    <a:close/>
                    <a:moveTo>
                      <a:pt x="3257" y="5446"/>
                    </a:moveTo>
                    <a:cubicBezTo>
                      <a:pt x="4025" y="5446"/>
                      <a:pt x="4763" y="6042"/>
                      <a:pt x="4763" y="6942"/>
                    </a:cubicBezTo>
                    <a:cubicBezTo>
                      <a:pt x="4763" y="7776"/>
                      <a:pt x="4084" y="8442"/>
                      <a:pt x="3262" y="8442"/>
                    </a:cubicBezTo>
                    <a:cubicBezTo>
                      <a:pt x="1929" y="8442"/>
                      <a:pt x="1262" y="6835"/>
                      <a:pt x="2203" y="5894"/>
                    </a:cubicBezTo>
                    <a:cubicBezTo>
                      <a:pt x="2509" y="5585"/>
                      <a:pt x="2886" y="5446"/>
                      <a:pt x="3257" y="5446"/>
                    </a:cubicBezTo>
                    <a:close/>
                    <a:moveTo>
                      <a:pt x="10660" y="5446"/>
                    </a:moveTo>
                    <a:cubicBezTo>
                      <a:pt x="11425" y="5446"/>
                      <a:pt x="12156" y="6042"/>
                      <a:pt x="12156" y="6942"/>
                    </a:cubicBezTo>
                    <a:cubicBezTo>
                      <a:pt x="12156" y="7776"/>
                      <a:pt x="11490" y="8442"/>
                      <a:pt x="10668" y="8442"/>
                    </a:cubicBezTo>
                    <a:cubicBezTo>
                      <a:pt x="9335" y="8442"/>
                      <a:pt x="8656" y="6835"/>
                      <a:pt x="9608" y="5894"/>
                    </a:cubicBezTo>
                    <a:cubicBezTo>
                      <a:pt x="9914" y="5585"/>
                      <a:pt x="10291" y="5446"/>
                      <a:pt x="10660" y="5446"/>
                    </a:cubicBezTo>
                    <a:close/>
                    <a:moveTo>
                      <a:pt x="6979" y="1"/>
                    </a:moveTo>
                    <a:cubicBezTo>
                      <a:pt x="3132" y="1"/>
                      <a:pt x="0" y="3175"/>
                      <a:pt x="0" y="6990"/>
                    </a:cubicBezTo>
                    <a:lnTo>
                      <a:pt x="0" y="11407"/>
                    </a:lnTo>
                    <a:cubicBezTo>
                      <a:pt x="0" y="12764"/>
                      <a:pt x="1133" y="13877"/>
                      <a:pt x="2510" y="13877"/>
                    </a:cubicBezTo>
                    <a:cubicBezTo>
                      <a:pt x="3284" y="13877"/>
                      <a:pt x="4135" y="13526"/>
                      <a:pt x="4906" y="12669"/>
                    </a:cubicBezTo>
                    <a:cubicBezTo>
                      <a:pt x="4953" y="12610"/>
                      <a:pt x="4989" y="12538"/>
                      <a:pt x="4989" y="12467"/>
                    </a:cubicBezTo>
                    <a:lnTo>
                      <a:pt x="4989" y="9776"/>
                    </a:lnTo>
                    <a:cubicBezTo>
                      <a:pt x="4989" y="9752"/>
                      <a:pt x="5001" y="9740"/>
                      <a:pt x="5013" y="9740"/>
                    </a:cubicBezTo>
                    <a:lnTo>
                      <a:pt x="5275" y="9740"/>
                    </a:lnTo>
                    <a:cubicBezTo>
                      <a:pt x="5370" y="9740"/>
                      <a:pt x="5453" y="9788"/>
                      <a:pt x="5501" y="9859"/>
                    </a:cubicBezTo>
                    <a:cubicBezTo>
                      <a:pt x="6465" y="11288"/>
                      <a:pt x="8084" y="12133"/>
                      <a:pt x="9799" y="12133"/>
                    </a:cubicBezTo>
                    <a:cubicBezTo>
                      <a:pt x="12656" y="12133"/>
                      <a:pt x="13930" y="9847"/>
                      <a:pt x="13930" y="6942"/>
                    </a:cubicBezTo>
                    <a:cubicBezTo>
                      <a:pt x="13919" y="3108"/>
                      <a:pt x="10823" y="13"/>
                      <a:pt x="7001" y="1"/>
                    </a:cubicBezTo>
                    <a:cubicBezTo>
                      <a:pt x="6994" y="1"/>
                      <a:pt x="6987" y="1"/>
                      <a:pt x="697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4"/>
              <p:cNvSpPr/>
              <p:nvPr/>
            </p:nvSpPr>
            <p:spPr>
              <a:xfrm>
                <a:off x="5536600" y="3904625"/>
                <a:ext cx="34250" cy="34250"/>
              </a:xfrm>
              <a:custGeom>
                <a:avLst/>
                <a:gdLst/>
                <a:ahLst/>
                <a:cxnLst/>
                <a:rect l="l" t="t" r="r" b="b"/>
                <a:pathLst>
                  <a:path w="1370" h="1370" extrusionOk="0">
                    <a:moveTo>
                      <a:pt x="691" y="1"/>
                    </a:moveTo>
                    <a:cubicBezTo>
                      <a:pt x="310" y="1"/>
                      <a:pt x="1" y="310"/>
                      <a:pt x="1" y="679"/>
                    </a:cubicBezTo>
                    <a:cubicBezTo>
                      <a:pt x="1" y="1060"/>
                      <a:pt x="310" y="1370"/>
                      <a:pt x="691" y="1370"/>
                    </a:cubicBezTo>
                    <a:cubicBezTo>
                      <a:pt x="1060" y="1370"/>
                      <a:pt x="1370" y="1060"/>
                      <a:pt x="1370" y="679"/>
                    </a:cubicBezTo>
                    <a:cubicBezTo>
                      <a:pt x="1370" y="310"/>
                      <a:pt x="1060" y="1"/>
                      <a:pt x="69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 name="Google Shape;768;p34"/>
          <p:cNvGrpSpPr/>
          <p:nvPr/>
        </p:nvGrpSpPr>
        <p:grpSpPr>
          <a:xfrm>
            <a:off x="5414496" y="3745484"/>
            <a:ext cx="970772" cy="970743"/>
            <a:chOff x="6937405" y="2899887"/>
            <a:chExt cx="1252770" cy="1252734"/>
          </a:xfrm>
        </p:grpSpPr>
        <p:grpSp>
          <p:nvGrpSpPr>
            <p:cNvPr id="769" name="Google Shape;769;p34"/>
            <p:cNvGrpSpPr/>
            <p:nvPr/>
          </p:nvGrpSpPr>
          <p:grpSpPr>
            <a:xfrm rot="-1090643" flipH="1">
              <a:off x="7067468" y="3029949"/>
              <a:ext cx="992643" cy="992608"/>
              <a:chOff x="419475" y="2272029"/>
              <a:chExt cx="623400" cy="623400"/>
            </a:xfrm>
          </p:grpSpPr>
          <p:sp>
            <p:nvSpPr>
              <p:cNvPr id="770" name="Google Shape;770;p34"/>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4"/>
              <p:cNvSpPr/>
              <p:nvPr/>
            </p:nvSpPr>
            <p:spPr>
              <a:xfrm>
                <a:off x="426030" y="2278584"/>
                <a:ext cx="610500" cy="6105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34"/>
            <p:cNvGrpSpPr/>
            <p:nvPr/>
          </p:nvGrpSpPr>
          <p:grpSpPr>
            <a:xfrm>
              <a:off x="7375052" y="3292815"/>
              <a:ext cx="377485" cy="466863"/>
              <a:chOff x="3108925" y="1799600"/>
              <a:chExt cx="281600" cy="348275"/>
            </a:xfrm>
          </p:grpSpPr>
          <p:sp>
            <p:nvSpPr>
              <p:cNvPr id="773" name="Google Shape;773;p34"/>
              <p:cNvSpPr/>
              <p:nvPr/>
            </p:nvSpPr>
            <p:spPr>
              <a:xfrm>
                <a:off x="3172925" y="1864200"/>
                <a:ext cx="153600" cy="23250"/>
              </a:xfrm>
              <a:custGeom>
                <a:avLst/>
                <a:gdLst/>
                <a:ahLst/>
                <a:cxnLst/>
                <a:rect l="l" t="t" r="r" b="b"/>
                <a:pathLst>
                  <a:path w="6144" h="930" extrusionOk="0">
                    <a:moveTo>
                      <a:pt x="0" y="0"/>
                    </a:moveTo>
                    <a:lnTo>
                      <a:pt x="0" y="929"/>
                    </a:lnTo>
                    <a:lnTo>
                      <a:pt x="6144" y="929"/>
                    </a:lnTo>
                    <a:lnTo>
                      <a:pt x="614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4"/>
              <p:cNvSpPr/>
              <p:nvPr/>
            </p:nvSpPr>
            <p:spPr>
              <a:xfrm>
                <a:off x="3108925" y="1799600"/>
                <a:ext cx="281600" cy="348275"/>
              </a:xfrm>
              <a:custGeom>
                <a:avLst/>
                <a:gdLst/>
                <a:ahLst/>
                <a:cxnLst/>
                <a:rect l="l" t="t" r="r" b="b"/>
                <a:pathLst>
                  <a:path w="11264" h="13931" extrusionOk="0">
                    <a:moveTo>
                      <a:pt x="9120" y="1775"/>
                    </a:moveTo>
                    <a:cubicBezTo>
                      <a:pt x="9347" y="1775"/>
                      <a:pt x="9525" y="1953"/>
                      <a:pt x="9525" y="2180"/>
                    </a:cubicBezTo>
                    <a:lnTo>
                      <a:pt x="9525" y="3918"/>
                    </a:lnTo>
                    <a:cubicBezTo>
                      <a:pt x="9525" y="4144"/>
                      <a:pt x="9347" y="4335"/>
                      <a:pt x="9120" y="4335"/>
                    </a:cubicBezTo>
                    <a:lnTo>
                      <a:pt x="2155" y="4335"/>
                    </a:lnTo>
                    <a:cubicBezTo>
                      <a:pt x="1929" y="4335"/>
                      <a:pt x="1739" y="4144"/>
                      <a:pt x="1739" y="3918"/>
                    </a:cubicBezTo>
                    <a:lnTo>
                      <a:pt x="1739" y="2180"/>
                    </a:lnTo>
                    <a:cubicBezTo>
                      <a:pt x="1739" y="1953"/>
                      <a:pt x="1929" y="1775"/>
                      <a:pt x="2155" y="1775"/>
                    </a:cubicBezTo>
                    <a:close/>
                    <a:moveTo>
                      <a:pt x="2560" y="5251"/>
                    </a:moveTo>
                    <a:cubicBezTo>
                      <a:pt x="2774" y="5251"/>
                      <a:pt x="2953" y="5406"/>
                      <a:pt x="2977" y="5620"/>
                    </a:cubicBezTo>
                    <a:cubicBezTo>
                      <a:pt x="3012" y="5859"/>
                      <a:pt x="2822" y="6073"/>
                      <a:pt x="2572" y="6073"/>
                    </a:cubicBezTo>
                    <a:lnTo>
                      <a:pt x="2155" y="6073"/>
                    </a:lnTo>
                    <a:cubicBezTo>
                      <a:pt x="1941" y="6073"/>
                      <a:pt x="1762" y="5918"/>
                      <a:pt x="1739" y="5716"/>
                    </a:cubicBezTo>
                    <a:cubicBezTo>
                      <a:pt x="1703" y="5466"/>
                      <a:pt x="1893" y="5251"/>
                      <a:pt x="2143" y="5251"/>
                    </a:cubicBezTo>
                    <a:close/>
                    <a:moveTo>
                      <a:pt x="4739" y="5251"/>
                    </a:moveTo>
                    <a:cubicBezTo>
                      <a:pt x="4953" y="5251"/>
                      <a:pt x="5132" y="5406"/>
                      <a:pt x="5156" y="5620"/>
                    </a:cubicBezTo>
                    <a:cubicBezTo>
                      <a:pt x="5191" y="5859"/>
                      <a:pt x="5001" y="6073"/>
                      <a:pt x="4751" y="6073"/>
                    </a:cubicBezTo>
                    <a:lnTo>
                      <a:pt x="4322" y="6073"/>
                    </a:lnTo>
                    <a:cubicBezTo>
                      <a:pt x="4120" y="6073"/>
                      <a:pt x="3941" y="5918"/>
                      <a:pt x="3905" y="5716"/>
                    </a:cubicBezTo>
                    <a:cubicBezTo>
                      <a:pt x="3882" y="5466"/>
                      <a:pt x="4072" y="5251"/>
                      <a:pt x="4322" y="5251"/>
                    </a:cubicBezTo>
                    <a:close/>
                    <a:moveTo>
                      <a:pt x="6918" y="5251"/>
                    </a:moveTo>
                    <a:cubicBezTo>
                      <a:pt x="7132" y="5251"/>
                      <a:pt x="7311" y="5406"/>
                      <a:pt x="7334" y="5620"/>
                    </a:cubicBezTo>
                    <a:cubicBezTo>
                      <a:pt x="7358" y="5859"/>
                      <a:pt x="7168" y="6073"/>
                      <a:pt x="6930" y="6073"/>
                    </a:cubicBezTo>
                    <a:lnTo>
                      <a:pt x="6501" y="6073"/>
                    </a:lnTo>
                    <a:cubicBezTo>
                      <a:pt x="6299" y="6073"/>
                      <a:pt x="6120" y="5918"/>
                      <a:pt x="6084" y="5716"/>
                    </a:cubicBezTo>
                    <a:cubicBezTo>
                      <a:pt x="6060" y="5466"/>
                      <a:pt x="6251" y="5251"/>
                      <a:pt x="6489" y="5251"/>
                    </a:cubicBezTo>
                    <a:close/>
                    <a:moveTo>
                      <a:pt x="2583" y="7001"/>
                    </a:moveTo>
                    <a:cubicBezTo>
                      <a:pt x="2787" y="7001"/>
                      <a:pt x="2954" y="7152"/>
                      <a:pt x="2977" y="7359"/>
                    </a:cubicBezTo>
                    <a:cubicBezTo>
                      <a:pt x="3012" y="7597"/>
                      <a:pt x="2822" y="7811"/>
                      <a:pt x="2572" y="7811"/>
                    </a:cubicBezTo>
                    <a:lnTo>
                      <a:pt x="2155" y="7811"/>
                    </a:lnTo>
                    <a:cubicBezTo>
                      <a:pt x="1941" y="7811"/>
                      <a:pt x="1762" y="7656"/>
                      <a:pt x="1739" y="7454"/>
                    </a:cubicBezTo>
                    <a:cubicBezTo>
                      <a:pt x="1703" y="7204"/>
                      <a:pt x="1893" y="7002"/>
                      <a:pt x="2143" y="7002"/>
                    </a:cubicBezTo>
                    <a:lnTo>
                      <a:pt x="2560" y="7002"/>
                    </a:lnTo>
                    <a:cubicBezTo>
                      <a:pt x="2568" y="7001"/>
                      <a:pt x="2575" y="7001"/>
                      <a:pt x="2583" y="7001"/>
                    </a:cubicBezTo>
                    <a:close/>
                    <a:moveTo>
                      <a:pt x="4760" y="7001"/>
                    </a:moveTo>
                    <a:cubicBezTo>
                      <a:pt x="4965" y="7001"/>
                      <a:pt x="5133" y="7163"/>
                      <a:pt x="5156" y="7359"/>
                    </a:cubicBezTo>
                    <a:cubicBezTo>
                      <a:pt x="5191" y="7597"/>
                      <a:pt x="5001" y="7811"/>
                      <a:pt x="4751" y="7811"/>
                    </a:cubicBezTo>
                    <a:lnTo>
                      <a:pt x="4322" y="7811"/>
                    </a:lnTo>
                    <a:cubicBezTo>
                      <a:pt x="4120" y="7811"/>
                      <a:pt x="3941" y="7656"/>
                      <a:pt x="3905" y="7454"/>
                    </a:cubicBezTo>
                    <a:cubicBezTo>
                      <a:pt x="3882" y="7204"/>
                      <a:pt x="4072" y="7002"/>
                      <a:pt x="4322" y="7002"/>
                    </a:cubicBezTo>
                    <a:lnTo>
                      <a:pt x="4739" y="7002"/>
                    </a:lnTo>
                    <a:cubicBezTo>
                      <a:pt x="4746" y="7001"/>
                      <a:pt x="4753" y="7001"/>
                      <a:pt x="4760" y="7001"/>
                    </a:cubicBezTo>
                    <a:close/>
                    <a:moveTo>
                      <a:pt x="6939" y="7001"/>
                    </a:moveTo>
                    <a:cubicBezTo>
                      <a:pt x="7144" y="7001"/>
                      <a:pt x="7311" y="7163"/>
                      <a:pt x="7334" y="7359"/>
                    </a:cubicBezTo>
                    <a:cubicBezTo>
                      <a:pt x="7358" y="7597"/>
                      <a:pt x="7168" y="7811"/>
                      <a:pt x="6930" y="7811"/>
                    </a:cubicBezTo>
                    <a:lnTo>
                      <a:pt x="6501" y="7811"/>
                    </a:lnTo>
                    <a:cubicBezTo>
                      <a:pt x="6299" y="7811"/>
                      <a:pt x="6120" y="7656"/>
                      <a:pt x="6084" y="7454"/>
                    </a:cubicBezTo>
                    <a:cubicBezTo>
                      <a:pt x="6060" y="7204"/>
                      <a:pt x="6251" y="7002"/>
                      <a:pt x="6489" y="7002"/>
                    </a:cubicBezTo>
                    <a:lnTo>
                      <a:pt x="6918" y="7002"/>
                    </a:lnTo>
                    <a:cubicBezTo>
                      <a:pt x="6925" y="7001"/>
                      <a:pt x="6932" y="7001"/>
                      <a:pt x="6939" y="7001"/>
                    </a:cubicBezTo>
                    <a:close/>
                    <a:moveTo>
                      <a:pt x="9113" y="5261"/>
                    </a:moveTo>
                    <a:cubicBezTo>
                      <a:pt x="9335" y="5261"/>
                      <a:pt x="9525" y="5443"/>
                      <a:pt x="9525" y="5668"/>
                    </a:cubicBezTo>
                    <a:lnTo>
                      <a:pt x="9525" y="7406"/>
                    </a:lnTo>
                    <a:cubicBezTo>
                      <a:pt x="9525" y="7636"/>
                      <a:pt x="9344" y="7815"/>
                      <a:pt x="9130" y="7815"/>
                    </a:cubicBezTo>
                    <a:cubicBezTo>
                      <a:pt x="9111" y="7815"/>
                      <a:pt x="9092" y="7814"/>
                      <a:pt x="9073" y="7811"/>
                    </a:cubicBezTo>
                    <a:cubicBezTo>
                      <a:pt x="8858" y="7787"/>
                      <a:pt x="8704" y="7609"/>
                      <a:pt x="8704" y="7394"/>
                    </a:cubicBezTo>
                    <a:lnTo>
                      <a:pt x="8704" y="5680"/>
                    </a:lnTo>
                    <a:cubicBezTo>
                      <a:pt x="8704" y="5466"/>
                      <a:pt x="8858" y="5287"/>
                      <a:pt x="9073" y="5263"/>
                    </a:cubicBezTo>
                    <a:cubicBezTo>
                      <a:pt x="9086" y="5262"/>
                      <a:pt x="9100" y="5261"/>
                      <a:pt x="9113" y="5261"/>
                    </a:cubicBezTo>
                    <a:close/>
                    <a:moveTo>
                      <a:pt x="2560" y="8740"/>
                    </a:moveTo>
                    <a:cubicBezTo>
                      <a:pt x="2774" y="8740"/>
                      <a:pt x="2953" y="8895"/>
                      <a:pt x="2977" y="9097"/>
                    </a:cubicBezTo>
                    <a:cubicBezTo>
                      <a:pt x="3012" y="9347"/>
                      <a:pt x="2822" y="9549"/>
                      <a:pt x="2572" y="9549"/>
                    </a:cubicBezTo>
                    <a:lnTo>
                      <a:pt x="2155" y="9549"/>
                    </a:lnTo>
                    <a:cubicBezTo>
                      <a:pt x="2147" y="9550"/>
                      <a:pt x="2140" y="9550"/>
                      <a:pt x="2132" y="9550"/>
                    </a:cubicBezTo>
                    <a:cubicBezTo>
                      <a:pt x="1928" y="9550"/>
                      <a:pt x="1761" y="9399"/>
                      <a:pt x="1739" y="9192"/>
                    </a:cubicBezTo>
                    <a:cubicBezTo>
                      <a:pt x="1703" y="8954"/>
                      <a:pt x="1893" y="8740"/>
                      <a:pt x="2143" y="8740"/>
                    </a:cubicBezTo>
                    <a:close/>
                    <a:moveTo>
                      <a:pt x="4739" y="8740"/>
                    </a:moveTo>
                    <a:cubicBezTo>
                      <a:pt x="4953" y="8740"/>
                      <a:pt x="5132" y="8895"/>
                      <a:pt x="5156" y="9097"/>
                    </a:cubicBezTo>
                    <a:cubicBezTo>
                      <a:pt x="5191" y="9347"/>
                      <a:pt x="5001" y="9549"/>
                      <a:pt x="4751" y="9549"/>
                    </a:cubicBezTo>
                    <a:lnTo>
                      <a:pt x="4322" y="9549"/>
                    </a:lnTo>
                    <a:cubicBezTo>
                      <a:pt x="4315" y="9550"/>
                      <a:pt x="4308" y="9550"/>
                      <a:pt x="4300" y="9550"/>
                    </a:cubicBezTo>
                    <a:cubicBezTo>
                      <a:pt x="4107" y="9550"/>
                      <a:pt x="3940" y="9399"/>
                      <a:pt x="3905" y="9192"/>
                    </a:cubicBezTo>
                    <a:cubicBezTo>
                      <a:pt x="3882" y="8954"/>
                      <a:pt x="4072" y="8740"/>
                      <a:pt x="4322" y="8740"/>
                    </a:cubicBezTo>
                    <a:close/>
                    <a:moveTo>
                      <a:pt x="6918" y="8740"/>
                    </a:moveTo>
                    <a:cubicBezTo>
                      <a:pt x="7132" y="8740"/>
                      <a:pt x="7311" y="8895"/>
                      <a:pt x="7334" y="9097"/>
                    </a:cubicBezTo>
                    <a:cubicBezTo>
                      <a:pt x="7358" y="9347"/>
                      <a:pt x="7168" y="9549"/>
                      <a:pt x="6930" y="9549"/>
                    </a:cubicBezTo>
                    <a:lnTo>
                      <a:pt x="6501" y="9549"/>
                    </a:lnTo>
                    <a:cubicBezTo>
                      <a:pt x="6494" y="9550"/>
                      <a:pt x="6486" y="9550"/>
                      <a:pt x="6479" y="9550"/>
                    </a:cubicBezTo>
                    <a:cubicBezTo>
                      <a:pt x="6286" y="9550"/>
                      <a:pt x="6119" y="9399"/>
                      <a:pt x="6084" y="9192"/>
                    </a:cubicBezTo>
                    <a:cubicBezTo>
                      <a:pt x="6060" y="8954"/>
                      <a:pt x="6251" y="8740"/>
                      <a:pt x="6489" y="8740"/>
                    </a:cubicBezTo>
                    <a:close/>
                    <a:moveTo>
                      <a:pt x="2560" y="10478"/>
                    </a:moveTo>
                    <a:cubicBezTo>
                      <a:pt x="2774" y="10478"/>
                      <a:pt x="2953" y="10633"/>
                      <a:pt x="2977" y="10847"/>
                    </a:cubicBezTo>
                    <a:cubicBezTo>
                      <a:pt x="3012" y="11085"/>
                      <a:pt x="2822" y="11300"/>
                      <a:pt x="2572" y="11300"/>
                    </a:cubicBezTo>
                    <a:lnTo>
                      <a:pt x="2155" y="11300"/>
                    </a:lnTo>
                    <a:cubicBezTo>
                      <a:pt x="1941" y="11300"/>
                      <a:pt x="1762" y="11145"/>
                      <a:pt x="1739" y="10931"/>
                    </a:cubicBezTo>
                    <a:cubicBezTo>
                      <a:pt x="1703" y="10692"/>
                      <a:pt x="1893" y="10478"/>
                      <a:pt x="2143" y="10478"/>
                    </a:cubicBezTo>
                    <a:close/>
                    <a:moveTo>
                      <a:pt x="4739" y="10478"/>
                    </a:moveTo>
                    <a:cubicBezTo>
                      <a:pt x="4953" y="10478"/>
                      <a:pt x="5132" y="10633"/>
                      <a:pt x="5156" y="10847"/>
                    </a:cubicBezTo>
                    <a:cubicBezTo>
                      <a:pt x="5191" y="11085"/>
                      <a:pt x="5001" y="11300"/>
                      <a:pt x="4751" y="11300"/>
                    </a:cubicBezTo>
                    <a:lnTo>
                      <a:pt x="4322" y="11300"/>
                    </a:lnTo>
                    <a:cubicBezTo>
                      <a:pt x="4120" y="11300"/>
                      <a:pt x="3941" y="11145"/>
                      <a:pt x="3905" y="10931"/>
                    </a:cubicBezTo>
                    <a:cubicBezTo>
                      <a:pt x="3882" y="10692"/>
                      <a:pt x="4072" y="10478"/>
                      <a:pt x="4322" y="10478"/>
                    </a:cubicBezTo>
                    <a:close/>
                    <a:moveTo>
                      <a:pt x="6918" y="10478"/>
                    </a:moveTo>
                    <a:cubicBezTo>
                      <a:pt x="7132" y="10478"/>
                      <a:pt x="7311" y="10633"/>
                      <a:pt x="7334" y="10847"/>
                    </a:cubicBezTo>
                    <a:cubicBezTo>
                      <a:pt x="7358" y="11085"/>
                      <a:pt x="7168" y="11300"/>
                      <a:pt x="6930" y="11300"/>
                    </a:cubicBezTo>
                    <a:lnTo>
                      <a:pt x="6501" y="11300"/>
                    </a:lnTo>
                    <a:cubicBezTo>
                      <a:pt x="6299" y="11300"/>
                      <a:pt x="6120" y="11145"/>
                      <a:pt x="6084" y="10931"/>
                    </a:cubicBezTo>
                    <a:cubicBezTo>
                      <a:pt x="6060" y="10692"/>
                      <a:pt x="6251" y="10478"/>
                      <a:pt x="6489" y="10478"/>
                    </a:cubicBezTo>
                    <a:close/>
                    <a:moveTo>
                      <a:pt x="9113" y="8738"/>
                    </a:moveTo>
                    <a:cubicBezTo>
                      <a:pt x="9334" y="8738"/>
                      <a:pt x="9525" y="8921"/>
                      <a:pt x="9525" y="9157"/>
                    </a:cubicBezTo>
                    <a:lnTo>
                      <a:pt x="9525" y="10895"/>
                    </a:lnTo>
                    <a:cubicBezTo>
                      <a:pt x="9525" y="11119"/>
                      <a:pt x="9335" y="11302"/>
                      <a:pt x="9113" y="11302"/>
                    </a:cubicBezTo>
                    <a:cubicBezTo>
                      <a:pt x="9100" y="11302"/>
                      <a:pt x="9086" y="11301"/>
                      <a:pt x="9073" y="11300"/>
                    </a:cubicBezTo>
                    <a:cubicBezTo>
                      <a:pt x="8858" y="11276"/>
                      <a:pt x="8704" y="11097"/>
                      <a:pt x="8704" y="10883"/>
                    </a:cubicBezTo>
                    <a:lnTo>
                      <a:pt x="8704" y="9157"/>
                    </a:lnTo>
                    <a:cubicBezTo>
                      <a:pt x="8704" y="8954"/>
                      <a:pt x="8858" y="8776"/>
                      <a:pt x="9073" y="8740"/>
                    </a:cubicBezTo>
                    <a:cubicBezTo>
                      <a:pt x="9086" y="8739"/>
                      <a:pt x="9100" y="8738"/>
                      <a:pt x="9113" y="8738"/>
                    </a:cubicBezTo>
                    <a:close/>
                    <a:moveTo>
                      <a:pt x="1227" y="1"/>
                    </a:moveTo>
                    <a:cubicBezTo>
                      <a:pt x="548" y="1"/>
                      <a:pt x="0" y="548"/>
                      <a:pt x="0" y="1227"/>
                    </a:cubicBezTo>
                    <a:lnTo>
                      <a:pt x="0" y="12717"/>
                    </a:lnTo>
                    <a:cubicBezTo>
                      <a:pt x="0" y="13383"/>
                      <a:pt x="548" y="13931"/>
                      <a:pt x="1227" y="13931"/>
                    </a:cubicBezTo>
                    <a:lnTo>
                      <a:pt x="10037" y="13931"/>
                    </a:lnTo>
                    <a:cubicBezTo>
                      <a:pt x="10716" y="13931"/>
                      <a:pt x="11264" y="13383"/>
                      <a:pt x="11264" y="12717"/>
                    </a:cubicBezTo>
                    <a:lnTo>
                      <a:pt x="11264" y="1227"/>
                    </a:lnTo>
                    <a:cubicBezTo>
                      <a:pt x="11264" y="548"/>
                      <a:pt x="10716" y="1"/>
                      <a:pt x="1003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 name="Google Shape;775;p34"/>
          <p:cNvGrpSpPr/>
          <p:nvPr/>
        </p:nvGrpSpPr>
        <p:grpSpPr>
          <a:xfrm>
            <a:off x="5414514" y="1824505"/>
            <a:ext cx="970727" cy="970727"/>
            <a:chOff x="5737332" y="1482035"/>
            <a:chExt cx="1015830" cy="1015830"/>
          </a:xfrm>
        </p:grpSpPr>
        <p:grpSp>
          <p:nvGrpSpPr>
            <p:cNvPr id="776" name="Google Shape;776;p34"/>
            <p:cNvGrpSpPr/>
            <p:nvPr/>
          </p:nvGrpSpPr>
          <p:grpSpPr>
            <a:xfrm rot="-1090689" flipH="1">
              <a:off x="5842799" y="1587502"/>
              <a:ext cx="804896" cy="804896"/>
              <a:chOff x="419475" y="2272029"/>
              <a:chExt cx="623400" cy="623400"/>
            </a:xfrm>
          </p:grpSpPr>
          <p:sp>
            <p:nvSpPr>
              <p:cNvPr id="777" name="Google Shape;777;p34"/>
              <p:cNvSpPr/>
              <p:nvPr/>
            </p:nvSpPr>
            <p:spPr>
              <a:xfrm>
                <a:off x="419475" y="2272029"/>
                <a:ext cx="623400" cy="623400"/>
              </a:xfrm>
              <a:prstGeom prst="arc">
                <a:avLst>
                  <a:gd name="adj1" fmla="val 16200000"/>
                  <a:gd name="adj2" fmla="val 2087449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4"/>
              <p:cNvSpPr/>
              <p:nvPr/>
            </p:nvSpPr>
            <p:spPr>
              <a:xfrm>
                <a:off x="426030" y="2278584"/>
                <a:ext cx="610500" cy="610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 name="Google Shape;779;p34"/>
            <p:cNvGrpSpPr/>
            <p:nvPr/>
          </p:nvGrpSpPr>
          <p:grpSpPr>
            <a:xfrm>
              <a:off x="6125938" y="1815863"/>
              <a:ext cx="238450" cy="348275"/>
              <a:chOff x="7105250" y="3746875"/>
              <a:chExt cx="238450" cy="348275"/>
            </a:xfrm>
          </p:grpSpPr>
          <p:sp>
            <p:nvSpPr>
              <p:cNvPr id="780" name="Google Shape;780;p34"/>
              <p:cNvSpPr/>
              <p:nvPr/>
            </p:nvSpPr>
            <p:spPr>
              <a:xfrm>
                <a:off x="7105250" y="3746875"/>
                <a:ext cx="238450" cy="348275"/>
              </a:xfrm>
              <a:custGeom>
                <a:avLst/>
                <a:gdLst/>
                <a:ahLst/>
                <a:cxnLst/>
                <a:rect l="l" t="t" r="r" b="b"/>
                <a:pathLst>
                  <a:path w="9538" h="13931" extrusionOk="0">
                    <a:moveTo>
                      <a:pt x="1227" y="0"/>
                    </a:moveTo>
                    <a:cubicBezTo>
                      <a:pt x="560" y="0"/>
                      <a:pt x="12" y="548"/>
                      <a:pt x="12" y="1215"/>
                    </a:cubicBezTo>
                    <a:lnTo>
                      <a:pt x="12" y="2798"/>
                    </a:lnTo>
                    <a:cubicBezTo>
                      <a:pt x="1" y="3584"/>
                      <a:pt x="191" y="4358"/>
                      <a:pt x="548" y="5048"/>
                    </a:cubicBezTo>
                    <a:cubicBezTo>
                      <a:pt x="703" y="5334"/>
                      <a:pt x="882" y="5906"/>
                      <a:pt x="882" y="6965"/>
                    </a:cubicBezTo>
                    <a:cubicBezTo>
                      <a:pt x="882" y="8013"/>
                      <a:pt x="703" y="8585"/>
                      <a:pt x="548" y="8870"/>
                    </a:cubicBezTo>
                    <a:cubicBezTo>
                      <a:pt x="191" y="9561"/>
                      <a:pt x="1" y="10335"/>
                      <a:pt x="12" y="11121"/>
                    </a:cubicBezTo>
                    <a:lnTo>
                      <a:pt x="12" y="12704"/>
                    </a:lnTo>
                    <a:cubicBezTo>
                      <a:pt x="12" y="13383"/>
                      <a:pt x="560" y="13930"/>
                      <a:pt x="1227" y="13930"/>
                    </a:cubicBezTo>
                    <a:lnTo>
                      <a:pt x="2620" y="13930"/>
                    </a:lnTo>
                    <a:lnTo>
                      <a:pt x="2620" y="6120"/>
                    </a:lnTo>
                    <a:cubicBezTo>
                      <a:pt x="2596" y="4917"/>
                      <a:pt x="3560" y="3941"/>
                      <a:pt x="4751" y="3929"/>
                    </a:cubicBezTo>
                    <a:cubicBezTo>
                      <a:pt x="5954" y="3929"/>
                      <a:pt x="6918" y="4894"/>
                      <a:pt x="6918" y="6084"/>
                    </a:cubicBezTo>
                    <a:lnTo>
                      <a:pt x="6918" y="13930"/>
                    </a:lnTo>
                    <a:lnTo>
                      <a:pt x="8311" y="13930"/>
                    </a:lnTo>
                    <a:cubicBezTo>
                      <a:pt x="8978" y="13930"/>
                      <a:pt x="9526" y="13371"/>
                      <a:pt x="9526" y="12704"/>
                    </a:cubicBezTo>
                    <a:lnTo>
                      <a:pt x="9526" y="11121"/>
                    </a:lnTo>
                    <a:cubicBezTo>
                      <a:pt x="9537" y="10335"/>
                      <a:pt x="9347" y="9561"/>
                      <a:pt x="8990" y="8870"/>
                    </a:cubicBezTo>
                    <a:cubicBezTo>
                      <a:pt x="8835" y="8585"/>
                      <a:pt x="8656" y="8013"/>
                      <a:pt x="8656" y="6965"/>
                    </a:cubicBezTo>
                    <a:cubicBezTo>
                      <a:pt x="8656" y="5906"/>
                      <a:pt x="8835" y="5334"/>
                      <a:pt x="8990" y="5048"/>
                    </a:cubicBezTo>
                    <a:cubicBezTo>
                      <a:pt x="9347" y="4358"/>
                      <a:pt x="9537" y="3584"/>
                      <a:pt x="9526" y="2798"/>
                    </a:cubicBezTo>
                    <a:lnTo>
                      <a:pt x="9526" y="1215"/>
                    </a:lnTo>
                    <a:cubicBezTo>
                      <a:pt x="9526" y="548"/>
                      <a:pt x="8978" y="0"/>
                      <a:pt x="831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4"/>
              <p:cNvSpPr/>
              <p:nvPr/>
            </p:nvSpPr>
            <p:spPr>
              <a:xfrm>
                <a:off x="7190975" y="3865925"/>
                <a:ext cx="67000" cy="229225"/>
              </a:xfrm>
              <a:custGeom>
                <a:avLst/>
                <a:gdLst/>
                <a:ahLst/>
                <a:cxnLst/>
                <a:rect l="l" t="t" r="r" b="b"/>
                <a:pathLst>
                  <a:path w="2680" h="9169" extrusionOk="0">
                    <a:moveTo>
                      <a:pt x="1325" y="1790"/>
                    </a:moveTo>
                    <a:cubicBezTo>
                      <a:pt x="1351" y="1790"/>
                      <a:pt x="1378" y="1793"/>
                      <a:pt x="1405" y="1799"/>
                    </a:cubicBezTo>
                    <a:cubicBezTo>
                      <a:pt x="1620" y="1846"/>
                      <a:pt x="1763" y="2037"/>
                      <a:pt x="1739" y="2239"/>
                    </a:cubicBezTo>
                    <a:cubicBezTo>
                      <a:pt x="1717" y="2468"/>
                      <a:pt x="1525" y="2606"/>
                      <a:pt x="1328" y="2606"/>
                    </a:cubicBezTo>
                    <a:cubicBezTo>
                      <a:pt x="1208" y="2606"/>
                      <a:pt x="1086" y="2554"/>
                      <a:pt x="1001" y="2441"/>
                    </a:cubicBezTo>
                    <a:cubicBezTo>
                      <a:pt x="792" y="2167"/>
                      <a:pt x="1009" y="1790"/>
                      <a:pt x="1325" y="1790"/>
                    </a:cubicBezTo>
                    <a:close/>
                    <a:moveTo>
                      <a:pt x="1356" y="1"/>
                    </a:moveTo>
                    <a:cubicBezTo>
                      <a:pt x="1349" y="1"/>
                      <a:pt x="1341" y="1"/>
                      <a:pt x="1334" y="1"/>
                    </a:cubicBezTo>
                    <a:cubicBezTo>
                      <a:pt x="584" y="1"/>
                      <a:pt x="1" y="608"/>
                      <a:pt x="12" y="1346"/>
                    </a:cubicBezTo>
                    <a:lnTo>
                      <a:pt x="12" y="9168"/>
                    </a:lnTo>
                    <a:lnTo>
                      <a:pt x="2679" y="9168"/>
                    </a:lnTo>
                    <a:lnTo>
                      <a:pt x="2679" y="1322"/>
                    </a:lnTo>
                    <a:cubicBezTo>
                      <a:pt x="2668" y="591"/>
                      <a:pt x="2084" y="1"/>
                      <a:pt x="1356"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grpSp>
        <p:nvGrpSpPr>
          <p:cNvPr id="786" name="Google Shape;786;p35"/>
          <p:cNvGrpSpPr/>
          <p:nvPr/>
        </p:nvGrpSpPr>
        <p:grpSpPr>
          <a:xfrm rot="245171">
            <a:off x="7599585" y="4706049"/>
            <a:ext cx="2753998" cy="510618"/>
            <a:chOff x="4399950" y="2954075"/>
            <a:chExt cx="1287675" cy="238725"/>
          </a:xfrm>
        </p:grpSpPr>
        <p:sp>
          <p:nvSpPr>
            <p:cNvPr id="787" name="Google Shape;787;p35"/>
            <p:cNvSpPr/>
            <p:nvPr/>
          </p:nvSpPr>
          <p:spPr>
            <a:xfrm>
              <a:off x="4399950" y="2954075"/>
              <a:ext cx="1287675" cy="238725"/>
            </a:xfrm>
            <a:custGeom>
              <a:avLst/>
              <a:gdLst/>
              <a:ahLst/>
              <a:cxnLst/>
              <a:rect l="l" t="t" r="r" b="b"/>
              <a:pathLst>
                <a:path w="51507" h="9549" extrusionOk="0">
                  <a:moveTo>
                    <a:pt x="2212" y="3839"/>
                  </a:moveTo>
                  <a:cubicBezTo>
                    <a:pt x="2695" y="3839"/>
                    <a:pt x="3155" y="4212"/>
                    <a:pt x="3155" y="4774"/>
                  </a:cubicBezTo>
                  <a:cubicBezTo>
                    <a:pt x="3155" y="5298"/>
                    <a:pt x="2739" y="5715"/>
                    <a:pt x="2215" y="5715"/>
                  </a:cubicBezTo>
                  <a:cubicBezTo>
                    <a:pt x="1369" y="5715"/>
                    <a:pt x="953" y="4703"/>
                    <a:pt x="1548" y="4120"/>
                  </a:cubicBezTo>
                  <a:cubicBezTo>
                    <a:pt x="1742" y="3926"/>
                    <a:pt x="1979" y="3839"/>
                    <a:pt x="2212" y="3839"/>
                  </a:cubicBezTo>
                  <a:close/>
                  <a:moveTo>
                    <a:pt x="1584" y="0"/>
                  </a:moveTo>
                  <a:cubicBezTo>
                    <a:pt x="703" y="0"/>
                    <a:pt x="0" y="714"/>
                    <a:pt x="0" y="1596"/>
                  </a:cubicBezTo>
                  <a:lnTo>
                    <a:pt x="0" y="7965"/>
                  </a:lnTo>
                  <a:cubicBezTo>
                    <a:pt x="0" y="8834"/>
                    <a:pt x="703" y="9549"/>
                    <a:pt x="1584" y="9549"/>
                  </a:cubicBezTo>
                  <a:lnTo>
                    <a:pt x="49911" y="9549"/>
                  </a:lnTo>
                  <a:cubicBezTo>
                    <a:pt x="50792" y="9549"/>
                    <a:pt x="51507" y="8846"/>
                    <a:pt x="51507" y="7965"/>
                  </a:cubicBezTo>
                  <a:lnTo>
                    <a:pt x="51507" y="1596"/>
                  </a:lnTo>
                  <a:cubicBezTo>
                    <a:pt x="51507" y="714"/>
                    <a:pt x="50792" y="0"/>
                    <a:pt x="49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4471375" y="3122975"/>
              <a:ext cx="10450" cy="52575"/>
            </a:xfrm>
            <a:custGeom>
              <a:avLst/>
              <a:gdLst/>
              <a:ahLst/>
              <a:cxnLst/>
              <a:rect l="l" t="t" r="r" b="b"/>
              <a:pathLst>
                <a:path w="418" h="2103" extrusionOk="0">
                  <a:moveTo>
                    <a:pt x="211" y="1"/>
                  </a:moveTo>
                  <a:cubicBezTo>
                    <a:pt x="114" y="1"/>
                    <a:pt x="19" y="66"/>
                    <a:pt x="13" y="197"/>
                  </a:cubicBezTo>
                  <a:lnTo>
                    <a:pt x="13" y="1888"/>
                  </a:lnTo>
                  <a:cubicBezTo>
                    <a:pt x="1" y="1983"/>
                    <a:pt x="60" y="2055"/>
                    <a:pt x="144" y="2090"/>
                  </a:cubicBezTo>
                  <a:cubicBezTo>
                    <a:pt x="167" y="2090"/>
                    <a:pt x="191" y="2102"/>
                    <a:pt x="215" y="2102"/>
                  </a:cubicBezTo>
                  <a:cubicBezTo>
                    <a:pt x="322" y="2102"/>
                    <a:pt x="417" y="2007"/>
                    <a:pt x="417" y="1888"/>
                  </a:cubicBezTo>
                  <a:lnTo>
                    <a:pt x="417" y="197"/>
                  </a:lnTo>
                  <a:cubicBezTo>
                    <a:pt x="406" y="66"/>
                    <a:pt x="307" y="1"/>
                    <a:pt x="211"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4505900" y="3122750"/>
              <a:ext cx="10450" cy="52800"/>
            </a:xfrm>
            <a:custGeom>
              <a:avLst/>
              <a:gdLst/>
              <a:ahLst/>
              <a:cxnLst/>
              <a:rect l="l" t="t" r="r" b="b"/>
              <a:pathLst>
                <a:path w="418" h="2112" extrusionOk="0">
                  <a:moveTo>
                    <a:pt x="205" y="1"/>
                  </a:moveTo>
                  <a:cubicBezTo>
                    <a:pt x="102" y="1"/>
                    <a:pt x="1" y="69"/>
                    <a:pt x="1" y="206"/>
                  </a:cubicBezTo>
                  <a:lnTo>
                    <a:pt x="1" y="1897"/>
                  </a:lnTo>
                  <a:cubicBezTo>
                    <a:pt x="1" y="1992"/>
                    <a:pt x="48" y="2064"/>
                    <a:pt x="132" y="2099"/>
                  </a:cubicBezTo>
                  <a:cubicBezTo>
                    <a:pt x="156" y="2099"/>
                    <a:pt x="179" y="2111"/>
                    <a:pt x="203" y="2111"/>
                  </a:cubicBezTo>
                  <a:cubicBezTo>
                    <a:pt x="322" y="2111"/>
                    <a:pt x="406" y="2016"/>
                    <a:pt x="418" y="1897"/>
                  </a:cubicBezTo>
                  <a:lnTo>
                    <a:pt x="418" y="206"/>
                  </a:lnTo>
                  <a:cubicBezTo>
                    <a:pt x="412" y="69"/>
                    <a:pt x="307" y="1"/>
                    <a:pt x="20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45401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43" y="2090"/>
                  </a:cubicBezTo>
                  <a:cubicBezTo>
                    <a:pt x="167" y="2090"/>
                    <a:pt x="191" y="2102"/>
                    <a:pt x="214"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4574675" y="3122975"/>
              <a:ext cx="10425" cy="52575"/>
            </a:xfrm>
            <a:custGeom>
              <a:avLst/>
              <a:gdLst/>
              <a:ahLst/>
              <a:cxnLst/>
              <a:rect l="l" t="t" r="r" b="b"/>
              <a:pathLst>
                <a:path w="417"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4608900"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4643425" y="3122975"/>
              <a:ext cx="10150" cy="52575"/>
            </a:xfrm>
            <a:custGeom>
              <a:avLst/>
              <a:gdLst/>
              <a:ahLst/>
              <a:cxnLst/>
              <a:rect l="l" t="t" r="r" b="b"/>
              <a:pathLst>
                <a:path w="406" h="2103" extrusionOk="0">
                  <a:moveTo>
                    <a:pt x="207" y="1"/>
                  </a:moveTo>
                  <a:cubicBezTo>
                    <a:pt x="111" y="1"/>
                    <a:pt x="12" y="66"/>
                    <a:pt x="1" y="197"/>
                  </a:cubicBezTo>
                  <a:lnTo>
                    <a:pt x="1" y="1888"/>
                  </a:lnTo>
                  <a:cubicBezTo>
                    <a:pt x="1"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467765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6" y="2090"/>
                    <a:pt x="179" y="2102"/>
                    <a:pt x="203" y="2102"/>
                  </a:cubicBezTo>
                  <a:cubicBezTo>
                    <a:pt x="322" y="2102"/>
                    <a:pt x="417" y="2007"/>
                    <a:pt x="417" y="1888"/>
                  </a:cubicBezTo>
                  <a:lnTo>
                    <a:pt x="417"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4712175" y="3122975"/>
              <a:ext cx="10150" cy="52575"/>
            </a:xfrm>
            <a:custGeom>
              <a:avLst/>
              <a:gdLst/>
              <a:ahLst/>
              <a:cxnLst/>
              <a:rect l="l" t="t" r="r" b="b"/>
              <a:pathLst>
                <a:path w="406" h="2103" extrusionOk="0">
                  <a:moveTo>
                    <a:pt x="199" y="1"/>
                  </a:moveTo>
                  <a:cubicBezTo>
                    <a:pt x="102" y="1"/>
                    <a:pt x="7"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394" y="66"/>
                    <a:pt x="296" y="1"/>
                    <a:pt x="19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4746425"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2"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47806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4815175" y="3122975"/>
              <a:ext cx="10450" cy="52575"/>
            </a:xfrm>
            <a:custGeom>
              <a:avLst/>
              <a:gdLst/>
              <a:ahLst/>
              <a:cxnLst/>
              <a:rect l="l" t="t" r="r" b="b"/>
              <a:pathLst>
                <a:path w="418" h="2103" extrusionOk="0">
                  <a:moveTo>
                    <a:pt x="209" y="1"/>
                  </a:moveTo>
                  <a:cubicBezTo>
                    <a:pt x="111" y="1"/>
                    <a:pt x="12" y="66"/>
                    <a:pt x="0" y="197"/>
                  </a:cubicBezTo>
                  <a:lnTo>
                    <a:pt x="0" y="1888"/>
                  </a:lnTo>
                  <a:cubicBezTo>
                    <a:pt x="0" y="1983"/>
                    <a:pt x="60"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4849400"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67" y="2108"/>
                    <a:pt x="191"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4883925"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6"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4918150" y="3122750"/>
              <a:ext cx="10450" cy="52800"/>
            </a:xfrm>
            <a:custGeom>
              <a:avLst/>
              <a:gdLst/>
              <a:ahLst/>
              <a:cxnLst/>
              <a:rect l="l" t="t" r="r" b="b"/>
              <a:pathLst>
                <a:path w="418" h="2112" extrusionOk="0">
                  <a:moveTo>
                    <a:pt x="209" y="1"/>
                  </a:moveTo>
                  <a:cubicBezTo>
                    <a:pt x="105" y="1"/>
                    <a:pt x="1" y="69"/>
                    <a:pt x="1" y="206"/>
                  </a:cubicBezTo>
                  <a:lnTo>
                    <a:pt x="1" y="1897"/>
                  </a:lnTo>
                  <a:cubicBezTo>
                    <a:pt x="1" y="1992"/>
                    <a:pt x="61" y="2064"/>
                    <a:pt x="144" y="2099"/>
                  </a:cubicBezTo>
                  <a:cubicBezTo>
                    <a:pt x="168" y="2099"/>
                    <a:pt x="191" y="2111"/>
                    <a:pt x="215" y="2111"/>
                  </a:cubicBezTo>
                  <a:cubicBezTo>
                    <a:pt x="322" y="2111"/>
                    <a:pt x="418" y="2016"/>
                    <a:pt x="418" y="1897"/>
                  </a:cubicBezTo>
                  <a:lnTo>
                    <a:pt x="418" y="206"/>
                  </a:lnTo>
                  <a:cubicBezTo>
                    <a:pt x="418" y="69"/>
                    <a:pt x="314"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4952700" y="3122975"/>
              <a:ext cx="10125" cy="52575"/>
            </a:xfrm>
            <a:custGeom>
              <a:avLst/>
              <a:gdLst/>
              <a:ahLst/>
              <a:cxnLst/>
              <a:rect l="l" t="t" r="r" b="b"/>
              <a:pathLst>
                <a:path w="405" h="2103" extrusionOk="0">
                  <a:moveTo>
                    <a:pt x="198" y="1"/>
                  </a:moveTo>
                  <a:cubicBezTo>
                    <a:pt x="101" y="1"/>
                    <a:pt x="6" y="66"/>
                    <a:pt x="0" y="197"/>
                  </a:cubicBezTo>
                  <a:lnTo>
                    <a:pt x="0" y="1888"/>
                  </a:lnTo>
                  <a:cubicBezTo>
                    <a:pt x="0" y="1983"/>
                    <a:pt x="48" y="2055"/>
                    <a:pt x="131" y="2090"/>
                  </a:cubicBezTo>
                  <a:cubicBezTo>
                    <a:pt x="155" y="2090"/>
                    <a:pt x="179" y="2102"/>
                    <a:pt x="203" y="2102"/>
                  </a:cubicBezTo>
                  <a:cubicBezTo>
                    <a:pt x="310"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4986925" y="3122525"/>
              <a:ext cx="10450" cy="53025"/>
            </a:xfrm>
            <a:custGeom>
              <a:avLst/>
              <a:gdLst/>
              <a:ahLst/>
              <a:cxnLst/>
              <a:rect l="l" t="t" r="r" b="b"/>
              <a:pathLst>
                <a:path w="418" h="2121" extrusionOk="0">
                  <a:moveTo>
                    <a:pt x="215" y="1"/>
                  </a:moveTo>
                  <a:cubicBezTo>
                    <a:pt x="96" y="1"/>
                    <a:pt x="0" y="96"/>
                    <a:pt x="0" y="215"/>
                  </a:cubicBezTo>
                  <a:lnTo>
                    <a:pt x="0" y="1906"/>
                  </a:lnTo>
                  <a:cubicBezTo>
                    <a:pt x="0" y="2001"/>
                    <a:pt x="60" y="2073"/>
                    <a:pt x="143" y="2108"/>
                  </a:cubicBezTo>
                  <a:cubicBezTo>
                    <a:pt x="155" y="2108"/>
                    <a:pt x="179" y="2120"/>
                    <a:pt x="215" y="2120"/>
                  </a:cubicBezTo>
                  <a:cubicBezTo>
                    <a:pt x="322" y="2120"/>
                    <a:pt x="417" y="2025"/>
                    <a:pt x="417" y="1906"/>
                  </a:cubicBezTo>
                  <a:lnTo>
                    <a:pt x="417" y="215"/>
                  </a:lnTo>
                  <a:cubicBezTo>
                    <a:pt x="417"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5021450" y="3122975"/>
              <a:ext cx="10150" cy="52575"/>
            </a:xfrm>
            <a:custGeom>
              <a:avLst/>
              <a:gdLst/>
              <a:ahLst/>
              <a:cxnLst/>
              <a:rect l="l" t="t" r="r" b="b"/>
              <a:pathLst>
                <a:path w="406" h="2103" extrusionOk="0">
                  <a:moveTo>
                    <a:pt x="198" y="1"/>
                  </a:moveTo>
                  <a:cubicBezTo>
                    <a:pt x="102" y="1"/>
                    <a:pt x="6"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3" y="66"/>
                    <a:pt x="295" y="1"/>
                    <a:pt x="1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5055675" y="3122525"/>
              <a:ext cx="10450" cy="53025"/>
            </a:xfrm>
            <a:custGeom>
              <a:avLst/>
              <a:gdLst/>
              <a:ahLst/>
              <a:cxnLst/>
              <a:rect l="l" t="t" r="r" b="b"/>
              <a:pathLst>
                <a:path w="418" h="2121" extrusionOk="0">
                  <a:moveTo>
                    <a:pt x="203" y="1"/>
                  </a:moveTo>
                  <a:cubicBezTo>
                    <a:pt x="96" y="1"/>
                    <a:pt x="1" y="96"/>
                    <a:pt x="1" y="215"/>
                  </a:cubicBezTo>
                  <a:lnTo>
                    <a:pt x="1" y="1906"/>
                  </a:lnTo>
                  <a:cubicBezTo>
                    <a:pt x="1" y="2001"/>
                    <a:pt x="60" y="2073"/>
                    <a:pt x="144" y="2108"/>
                  </a:cubicBezTo>
                  <a:cubicBezTo>
                    <a:pt x="155" y="2108"/>
                    <a:pt x="179" y="2120"/>
                    <a:pt x="203" y="2120"/>
                  </a:cubicBezTo>
                  <a:cubicBezTo>
                    <a:pt x="322" y="2120"/>
                    <a:pt x="417" y="2025"/>
                    <a:pt x="417" y="1906"/>
                  </a:cubicBezTo>
                  <a:lnTo>
                    <a:pt x="417" y="215"/>
                  </a:lnTo>
                  <a:cubicBezTo>
                    <a:pt x="417" y="96"/>
                    <a:pt x="322"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50902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44" y="2090"/>
                  </a:cubicBezTo>
                  <a:cubicBezTo>
                    <a:pt x="156" y="2090"/>
                    <a:pt x="179" y="2102"/>
                    <a:pt x="203" y="2102"/>
                  </a:cubicBezTo>
                  <a:cubicBezTo>
                    <a:pt x="322" y="2102"/>
                    <a:pt x="418" y="2007"/>
                    <a:pt x="418" y="1888"/>
                  </a:cubicBezTo>
                  <a:lnTo>
                    <a:pt x="418" y="197"/>
                  </a:lnTo>
                  <a:cubicBezTo>
                    <a:pt x="406"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5124450" y="3122975"/>
              <a:ext cx="10425" cy="52575"/>
            </a:xfrm>
            <a:custGeom>
              <a:avLst/>
              <a:gdLst/>
              <a:ahLst/>
              <a:cxnLst/>
              <a:rect l="l" t="t" r="r" b="b"/>
              <a:pathLst>
                <a:path w="417" h="2103" extrusionOk="0">
                  <a:moveTo>
                    <a:pt x="208" y="1"/>
                  </a:moveTo>
                  <a:cubicBezTo>
                    <a:pt x="110" y="1"/>
                    <a:pt x="12" y="66"/>
                    <a:pt x="0" y="197"/>
                  </a:cubicBezTo>
                  <a:lnTo>
                    <a:pt x="0" y="1888"/>
                  </a:lnTo>
                  <a:cubicBezTo>
                    <a:pt x="0" y="1983"/>
                    <a:pt x="60" y="2055"/>
                    <a:pt x="131" y="2090"/>
                  </a:cubicBezTo>
                  <a:cubicBezTo>
                    <a:pt x="155" y="2090"/>
                    <a:pt x="179" y="2102"/>
                    <a:pt x="202" y="2102"/>
                  </a:cubicBezTo>
                  <a:cubicBezTo>
                    <a:pt x="321" y="2102"/>
                    <a:pt x="417" y="2007"/>
                    <a:pt x="417" y="1888"/>
                  </a:cubicBezTo>
                  <a:lnTo>
                    <a:pt x="417" y="197"/>
                  </a:lnTo>
                  <a:cubicBezTo>
                    <a:pt x="405" y="66"/>
                    <a:pt x="307"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5158675"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5193200" y="3122975"/>
              <a:ext cx="10450" cy="52575"/>
            </a:xfrm>
            <a:custGeom>
              <a:avLst/>
              <a:gdLst/>
              <a:ahLst/>
              <a:cxnLst/>
              <a:rect l="l" t="t" r="r" b="b"/>
              <a:pathLst>
                <a:path w="418" h="2103" extrusionOk="0">
                  <a:moveTo>
                    <a:pt x="209" y="1"/>
                  </a:moveTo>
                  <a:cubicBezTo>
                    <a:pt x="110" y="1"/>
                    <a:pt x="12" y="66"/>
                    <a:pt x="0" y="197"/>
                  </a:cubicBezTo>
                  <a:lnTo>
                    <a:pt x="0" y="1888"/>
                  </a:lnTo>
                  <a:cubicBezTo>
                    <a:pt x="0" y="1983"/>
                    <a:pt x="48" y="2055"/>
                    <a:pt x="131"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5227425"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5261950" y="3122975"/>
              <a:ext cx="10150" cy="52575"/>
            </a:xfrm>
            <a:custGeom>
              <a:avLst/>
              <a:gdLst/>
              <a:ahLst/>
              <a:cxnLst/>
              <a:rect l="l" t="t" r="r" b="b"/>
              <a:pathLst>
                <a:path w="406" h="2103" extrusionOk="0">
                  <a:moveTo>
                    <a:pt x="208" y="1"/>
                  </a:moveTo>
                  <a:cubicBezTo>
                    <a:pt x="111" y="1"/>
                    <a:pt x="13" y="66"/>
                    <a:pt x="1" y="197"/>
                  </a:cubicBezTo>
                  <a:lnTo>
                    <a:pt x="1" y="1888"/>
                  </a:lnTo>
                  <a:cubicBezTo>
                    <a:pt x="1" y="1983"/>
                    <a:pt x="48" y="2055"/>
                    <a:pt x="132" y="2090"/>
                  </a:cubicBezTo>
                  <a:cubicBezTo>
                    <a:pt x="155" y="2090"/>
                    <a:pt x="179" y="2102"/>
                    <a:pt x="203" y="2102"/>
                  </a:cubicBezTo>
                  <a:cubicBezTo>
                    <a:pt x="322" y="2102"/>
                    <a:pt x="406" y="2007"/>
                    <a:pt x="406" y="1888"/>
                  </a:cubicBezTo>
                  <a:lnTo>
                    <a:pt x="406" y="197"/>
                  </a:lnTo>
                  <a:cubicBezTo>
                    <a:pt x="400" y="66"/>
                    <a:pt x="304" y="1"/>
                    <a:pt x="20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5296175" y="3122525"/>
              <a:ext cx="10450" cy="53025"/>
            </a:xfrm>
            <a:custGeom>
              <a:avLst/>
              <a:gdLst/>
              <a:ahLst/>
              <a:cxnLst/>
              <a:rect l="l" t="t" r="r" b="b"/>
              <a:pathLst>
                <a:path w="418" h="2121" extrusionOk="0">
                  <a:moveTo>
                    <a:pt x="215" y="1"/>
                  </a:moveTo>
                  <a:cubicBezTo>
                    <a:pt x="96" y="1"/>
                    <a:pt x="1" y="96"/>
                    <a:pt x="1" y="215"/>
                  </a:cubicBezTo>
                  <a:lnTo>
                    <a:pt x="1" y="1906"/>
                  </a:lnTo>
                  <a:cubicBezTo>
                    <a:pt x="1" y="2001"/>
                    <a:pt x="60" y="2073"/>
                    <a:pt x="144" y="2108"/>
                  </a:cubicBezTo>
                  <a:cubicBezTo>
                    <a:pt x="156" y="2108"/>
                    <a:pt x="180" y="2120"/>
                    <a:pt x="215" y="2120"/>
                  </a:cubicBezTo>
                  <a:cubicBezTo>
                    <a:pt x="322" y="2120"/>
                    <a:pt x="418" y="2025"/>
                    <a:pt x="418" y="1906"/>
                  </a:cubicBezTo>
                  <a:lnTo>
                    <a:pt x="418" y="215"/>
                  </a:lnTo>
                  <a:cubicBezTo>
                    <a:pt x="418" y="96"/>
                    <a:pt x="322"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5330725" y="3122750"/>
              <a:ext cx="10125" cy="52800"/>
            </a:xfrm>
            <a:custGeom>
              <a:avLst/>
              <a:gdLst/>
              <a:ahLst/>
              <a:cxnLst/>
              <a:rect l="l" t="t" r="r" b="b"/>
              <a:pathLst>
                <a:path w="405" h="2112" extrusionOk="0">
                  <a:moveTo>
                    <a:pt x="202" y="1"/>
                  </a:moveTo>
                  <a:cubicBezTo>
                    <a:pt x="101" y="1"/>
                    <a:pt x="0" y="69"/>
                    <a:pt x="0" y="206"/>
                  </a:cubicBezTo>
                  <a:lnTo>
                    <a:pt x="0" y="1897"/>
                  </a:lnTo>
                  <a:cubicBezTo>
                    <a:pt x="0" y="1992"/>
                    <a:pt x="48" y="2064"/>
                    <a:pt x="131" y="2099"/>
                  </a:cubicBezTo>
                  <a:cubicBezTo>
                    <a:pt x="155" y="2099"/>
                    <a:pt x="179" y="2111"/>
                    <a:pt x="202" y="2111"/>
                  </a:cubicBezTo>
                  <a:cubicBezTo>
                    <a:pt x="322" y="2111"/>
                    <a:pt x="405" y="2016"/>
                    <a:pt x="405" y="1897"/>
                  </a:cubicBezTo>
                  <a:lnTo>
                    <a:pt x="405" y="206"/>
                  </a:lnTo>
                  <a:cubicBezTo>
                    <a:pt x="405" y="69"/>
                    <a:pt x="304" y="1"/>
                    <a:pt x="202"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536495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5399475" y="3122750"/>
              <a:ext cx="10150" cy="52800"/>
            </a:xfrm>
            <a:custGeom>
              <a:avLst/>
              <a:gdLst/>
              <a:ahLst/>
              <a:cxnLst/>
              <a:rect l="l" t="t" r="r" b="b"/>
              <a:pathLst>
                <a:path w="406" h="2112" extrusionOk="0">
                  <a:moveTo>
                    <a:pt x="203" y="1"/>
                  </a:moveTo>
                  <a:cubicBezTo>
                    <a:pt x="102" y="1"/>
                    <a:pt x="0" y="69"/>
                    <a:pt x="0" y="206"/>
                  </a:cubicBezTo>
                  <a:lnTo>
                    <a:pt x="0" y="1897"/>
                  </a:lnTo>
                  <a:cubicBezTo>
                    <a:pt x="0" y="1992"/>
                    <a:pt x="48" y="2064"/>
                    <a:pt x="131" y="2099"/>
                  </a:cubicBezTo>
                  <a:cubicBezTo>
                    <a:pt x="155" y="2099"/>
                    <a:pt x="179" y="2111"/>
                    <a:pt x="203" y="2111"/>
                  </a:cubicBezTo>
                  <a:cubicBezTo>
                    <a:pt x="310" y="2111"/>
                    <a:pt x="405" y="2016"/>
                    <a:pt x="405" y="1897"/>
                  </a:cubicBezTo>
                  <a:lnTo>
                    <a:pt x="405" y="206"/>
                  </a:lnTo>
                  <a:cubicBezTo>
                    <a:pt x="405" y="69"/>
                    <a:pt x="304" y="1"/>
                    <a:pt x="203"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5433700" y="3122975"/>
              <a:ext cx="10450" cy="52575"/>
            </a:xfrm>
            <a:custGeom>
              <a:avLst/>
              <a:gdLst/>
              <a:ahLst/>
              <a:cxnLst/>
              <a:rect l="l" t="t" r="r" b="b"/>
              <a:pathLst>
                <a:path w="418" h="2103" extrusionOk="0">
                  <a:moveTo>
                    <a:pt x="209" y="1"/>
                  </a:moveTo>
                  <a:cubicBezTo>
                    <a:pt x="111" y="1"/>
                    <a:pt x="13" y="66"/>
                    <a:pt x="1" y="197"/>
                  </a:cubicBezTo>
                  <a:lnTo>
                    <a:pt x="1" y="1888"/>
                  </a:lnTo>
                  <a:cubicBezTo>
                    <a:pt x="1" y="1983"/>
                    <a:pt x="60" y="2055"/>
                    <a:pt x="132"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5467925" y="3122750"/>
              <a:ext cx="10450" cy="52800"/>
            </a:xfrm>
            <a:custGeom>
              <a:avLst/>
              <a:gdLst/>
              <a:ahLst/>
              <a:cxnLst/>
              <a:rect l="l" t="t" r="r" b="b"/>
              <a:pathLst>
                <a:path w="418" h="2112" extrusionOk="0">
                  <a:moveTo>
                    <a:pt x="215" y="1"/>
                  </a:moveTo>
                  <a:cubicBezTo>
                    <a:pt x="114" y="1"/>
                    <a:pt x="13" y="69"/>
                    <a:pt x="13" y="206"/>
                  </a:cubicBezTo>
                  <a:lnTo>
                    <a:pt x="13" y="1897"/>
                  </a:lnTo>
                  <a:cubicBezTo>
                    <a:pt x="1" y="1992"/>
                    <a:pt x="60" y="2064"/>
                    <a:pt x="144" y="2099"/>
                  </a:cubicBezTo>
                  <a:cubicBezTo>
                    <a:pt x="168" y="2099"/>
                    <a:pt x="191" y="2111"/>
                    <a:pt x="215" y="2111"/>
                  </a:cubicBezTo>
                  <a:cubicBezTo>
                    <a:pt x="322" y="2111"/>
                    <a:pt x="418" y="2016"/>
                    <a:pt x="418" y="1897"/>
                  </a:cubicBezTo>
                  <a:lnTo>
                    <a:pt x="418" y="206"/>
                  </a:lnTo>
                  <a:cubicBezTo>
                    <a:pt x="418" y="69"/>
                    <a:pt x="316" y="1"/>
                    <a:pt x="21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5502450" y="3122975"/>
              <a:ext cx="10450" cy="52575"/>
            </a:xfrm>
            <a:custGeom>
              <a:avLst/>
              <a:gdLst/>
              <a:ahLst/>
              <a:cxnLst/>
              <a:rect l="l" t="t" r="r" b="b"/>
              <a:pathLst>
                <a:path w="418" h="2103" extrusionOk="0">
                  <a:moveTo>
                    <a:pt x="209" y="1"/>
                  </a:moveTo>
                  <a:cubicBezTo>
                    <a:pt x="111" y="1"/>
                    <a:pt x="13" y="66"/>
                    <a:pt x="1" y="197"/>
                  </a:cubicBezTo>
                  <a:lnTo>
                    <a:pt x="1" y="1888"/>
                  </a:lnTo>
                  <a:cubicBezTo>
                    <a:pt x="1" y="1983"/>
                    <a:pt x="49" y="2055"/>
                    <a:pt x="132" y="2090"/>
                  </a:cubicBezTo>
                  <a:cubicBezTo>
                    <a:pt x="156" y="2090"/>
                    <a:pt x="180" y="2102"/>
                    <a:pt x="203" y="2102"/>
                  </a:cubicBezTo>
                  <a:cubicBezTo>
                    <a:pt x="322" y="2102"/>
                    <a:pt x="418" y="2007"/>
                    <a:pt x="418" y="1888"/>
                  </a:cubicBezTo>
                  <a:lnTo>
                    <a:pt x="418" y="197"/>
                  </a:lnTo>
                  <a:cubicBezTo>
                    <a:pt x="406" y="66"/>
                    <a:pt x="308"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5536700" y="3122975"/>
              <a:ext cx="10425" cy="52575"/>
            </a:xfrm>
            <a:custGeom>
              <a:avLst/>
              <a:gdLst/>
              <a:ahLst/>
              <a:cxnLst/>
              <a:rect l="l" t="t" r="r" b="b"/>
              <a:pathLst>
                <a:path w="417" h="2103" extrusionOk="0">
                  <a:moveTo>
                    <a:pt x="209" y="1"/>
                  </a:moveTo>
                  <a:cubicBezTo>
                    <a:pt x="110" y="1"/>
                    <a:pt x="12" y="66"/>
                    <a:pt x="0" y="197"/>
                  </a:cubicBezTo>
                  <a:lnTo>
                    <a:pt x="0" y="1888"/>
                  </a:lnTo>
                  <a:cubicBezTo>
                    <a:pt x="0" y="1983"/>
                    <a:pt x="60" y="2055"/>
                    <a:pt x="143" y="2090"/>
                  </a:cubicBezTo>
                  <a:cubicBezTo>
                    <a:pt x="155" y="2090"/>
                    <a:pt x="179" y="2102"/>
                    <a:pt x="203"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5571225" y="3122975"/>
              <a:ext cx="10150" cy="52575"/>
            </a:xfrm>
            <a:custGeom>
              <a:avLst/>
              <a:gdLst/>
              <a:ahLst/>
              <a:cxnLst/>
              <a:rect l="l" t="t" r="r" b="b"/>
              <a:pathLst>
                <a:path w="406" h="2103" extrusionOk="0">
                  <a:moveTo>
                    <a:pt x="207" y="1"/>
                  </a:moveTo>
                  <a:cubicBezTo>
                    <a:pt x="110" y="1"/>
                    <a:pt x="12" y="66"/>
                    <a:pt x="0" y="197"/>
                  </a:cubicBezTo>
                  <a:lnTo>
                    <a:pt x="0" y="1888"/>
                  </a:lnTo>
                  <a:cubicBezTo>
                    <a:pt x="0" y="1983"/>
                    <a:pt x="48" y="2055"/>
                    <a:pt x="131" y="2090"/>
                  </a:cubicBezTo>
                  <a:cubicBezTo>
                    <a:pt x="155" y="2090"/>
                    <a:pt x="179" y="2102"/>
                    <a:pt x="203" y="2102"/>
                  </a:cubicBezTo>
                  <a:cubicBezTo>
                    <a:pt x="322" y="2102"/>
                    <a:pt x="405" y="2007"/>
                    <a:pt x="405" y="1888"/>
                  </a:cubicBezTo>
                  <a:lnTo>
                    <a:pt x="405" y="197"/>
                  </a:lnTo>
                  <a:cubicBezTo>
                    <a:pt x="399" y="66"/>
                    <a:pt x="304" y="1"/>
                    <a:pt x="207"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5605450" y="3122975"/>
              <a:ext cx="10450" cy="52575"/>
            </a:xfrm>
            <a:custGeom>
              <a:avLst/>
              <a:gdLst/>
              <a:ahLst/>
              <a:cxnLst/>
              <a:rect l="l" t="t" r="r" b="b"/>
              <a:pathLst>
                <a:path w="418" h="2103" extrusionOk="0">
                  <a:moveTo>
                    <a:pt x="209" y="1"/>
                  </a:moveTo>
                  <a:cubicBezTo>
                    <a:pt x="111" y="1"/>
                    <a:pt x="12" y="66"/>
                    <a:pt x="1" y="197"/>
                  </a:cubicBezTo>
                  <a:lnTo>
                    <a:pt x="1" y="1888"/>
                  </a:lnTo>
                  <a:cubicBezTo>
                    <a:pt x="1" y="1983"/>
                    <a:pt x="60" y="2055"/>
                    <a:pt x="143" y="2090"/>
                  </a:cubicBezTo>
                  <a:cubicBezTo>
                    <a:pt x="167" y="2090"/>
                    <a:pt x="191" y="2102"/>
                    <a:pt x="215" y="2102"/>
                  </a:cubicBezTo>
                  <a:cubicBezTo>
                    <a:pt x="322" y="2102"/>
                    <a:pt x="417" y="2007"/>
                    <a:pt x="417" y="1888"/>
                  </a:cubicBezTo>
                  <a:lnTo>
                    <a:pt x="417" y="197"/>
                  </a:lnTo>
                  <a:cubicBezTo>
                    <a:pt x="405" y="66"/>
                    <a:pt x="307" y="1"/>
                    <a:pt x="209"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 name="Google Shape;822;p35"/>
          <p:cNvGrpSpPr/>
          <p:nvPr/>
        </p:nvGrpSpPr>
        <p:grpSpPr>
          <a:xfrm rot="8628146" flipH="1">
            <a:off x="8486597" y="3647415"/>
            <a:ext cx="1160956" cy="2376412"/>
            <a:chOff x="6404350" y="3138600"/>
            <a:chExt cx="658750" cy="1348425"/>
          </a:xfrm>
        </p:grpSpPr>
        <p:sp>
          <p:nvSpPr>
            <p:cNvPr id="823" name="Google Shape;823;p35"/>
            <p:cNvSpPr/>
            <p:nvPr/>
          </p:nvSpPr>
          <p:spPr>
            <a:xfrm>
              <a:off x="6404350" y="3138600"/>
              <a:ext cx="658750" cy="1348425"/>
            </a:xfrm>
            <a:custGeom>
              <a:avLst/>
              <a:gdLst/>
              <a:ahLst/>
              <a:cxnLst/>
              <a:rect l="l" t="t" r="r" b="b"/>
              <a:pathLst>
                <a:path w="26350" h="53937" extrusionOk="0">
                  <a:moveTo>
                    <a:pt x="19218" y="8502"/>
                  </a:moveTo>
                  <a:lnTo>
                    <a:pt x="19218" y="45435"/>
                  </a:lnTo>
                  <a:cubicBezTo>
                    <a:pt x="11931" y="42518"/>
                    <a:pt x="7145" y="35446"/>
                    <a:pt x="7145" y="27600"/>
                  </a:cubicBezTo>
                  <a:lnTo>
                    <a:pt x="7145" y="26349"/>
                  </a:lnTo>
                  <a:cubicBezTo>
                    <a:pt x="7145" y="18491"/>
                    <a:pt x="11931" y="11431"/>
                    <a:pt x="19218" y="8502"/>
                  </a:cubicBezTo>
                  <a:close/>
                  <a:moveTo>
                    <a:pt x="26349" y="1"/>
                  </a:moveTo>
                  <a:cubicBezTo>
                    <a:pt x="11800" y="1"/>
                    <a:pt x="1" y="11800"/>
                    <a:pt x="1" y="26349"/>
                  </a:cubicBezTo>
                  <a:lnTo>
                    <a:pt x="1" y="27600"/>
                  </a:lnTo>
                  <a:cubicBezTo>
                    <a:pt x="1" y="42149"/>
                    <a:pt x="11800" y="53936"/>
                    <a:pt x="26349" y="53936"/>
                  </a:cubicBezTo>
                  <a:lnTo>
                    <a:pt x="263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6977050" y="4388775"/>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2"/>
                    <a:pt x="2572" y="131"/>
                    <a:pt x="2525" y="83"/>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6976350" y="4327125"/>
              <a:ext cx="65625" cy="13775"/>
            </a:xfrm>
            <a:custGeom>
              <a:avLst/>
              <a:gdLst/>
              <a:ahLst/>
              <a:cxnLst/>
              <a:rect l="l" t="t" r="r" b="b"/>
              <a:pathLst>
                <a:path w="2625" h="551" extrusionOk="0">
                  <a:moveTo>
                    <a:pt x="375" y="1"/>
                  </a:moveTo>
                  <a:cubicBezTo>
                    <a:pt x="4" y="1"/>
                    <a:pt x="0" y="551"/>
                    <a:pt x="364" y="551"/>
                  </a:cubicBezTo>
                  <a:cubicBezTo>
                    <a:pt x="375" y="551"/>
                    <a:pt x="386" y="550"/>
                    <a:pt x="398" y="549"/>
                  </a:cubicBezTo>
                  <a:lnTo>
                    <a:pt x="2350" y="549"/>
                  </a:lnTo>
                  <a:cubicBezTo>
                    <a:pt x="2505" y="549"/>
                    <a:pt x="2624" y="430"/>
                    <a:pt x="2624" y="275"/>
                  </a:cubicBezTo>
                  <a:cubicBezTo>
                    <a:pt x="2624" y="204"/>
                    <a:pt x="2600" y="132"/>
                    <a:pt x="2553" y="85"/>
                  </a:cubicBezTo>
                  <a:cubicBezTo>
                    <a:pt x="2493" y="37"/>
                    <a:pt x="2434" y="1"/>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6976350" y="4265825"/>
              <a:ext cx="65625" cy="14050"/>
            </a:xfrm>
            <a:custGeom>
              <a:avLst/>
              <a:gdLst/>
              <a:ahLst/>
              <a:cxnLst/>
              <a:rect l="l" t="t" r="r" b="b"/>
              <a:pathLst>
                <a:path w="2625" h="562" extrusionOk="0">
                  <a:moveTo>
                    <a:pt x="375" y="0"/>
                  </a:moveTo>
                  <a:cubicBezTo>
                    <a:pt x="0" y="0"/>
                    <a:pt x="0" y="561"/>
                    <a:pt x="375" y="561"/>
                  </a:cubicBezTo>
                  <a:cubicBezTo>
                    <a:pt x="382" y="561"/>
                    <a:pt x="390" y="561"/>
                    <a:pt x="398" y="560"/>
                  </a:cubicBezTo>
                  <a:lnTo>
                    <a:pt x="2350" y="560"/>
                  </a:lnTo>
                  <a:cubicBezTo>
                    <a:pt x="2505" y="560"/>
                    <a:pt x="2624" y="429"/>
                    <a:pt x="2624" y="287"/>
                  </a:cubicBezTo>
                  <a:cubicBezTo>
                    <a:pt x="2624" y="215"/>
                    <a:pt x="2600" y="144"/>
                    <a:pt x="2553" y="96"/>
                  </a:cubicBezTo>
                  <a:cubicBezTo>
                    <a:pt x="2493" y="37"/>
                    <a:pt x="2434" y="13"/>
                    <a:pt x="2350" y="1"/>
                  </a:cubicBezTo>
                  <a:lnTo>
                    <a:pt x="398" y="1"/>
                  </a:lnTo>
                  <a:cubicBezTo>
                    <a:pt x="390" y="0"/>
                    <a:pt x="382" y="0"/>
                    <a:pt x="3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5"/>
            <p:cNvSpPr/>
            <p:nvPr/>
          </p:nvSpPr>
          <p:spPr>
            <a:xfrm>
              <a:off x="6976350" y="4204775"/>
              <a:ext cx="65625" cy="13775"/>
            </a:xfrm>
            <a:custGeom>
              <a:avLst/>
              <a:gdLst/>
              <a:ahLst/>
              <a:cxnLst/>
              <a:rect l="l" t="t" r="r" b="b"/>
              <a:pathLst>
                <a:path w="2625" h="551" extrusionOk="0">
                  <a:moveTo>
                    <a:pt x="364" y="1"/>
                  </a:moveTo>
                  <a:cubicBezTo>
                    <a:pt x="0" y="1"/>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6976350" y="4143450"/>
              <a:ext cx="68000" cy="13775"/>
            </a:xfrm>
            <a:custGeom>
              <a:avLst/>
              <a:gdLst/>
              <a:ahLst/>
              <a:cxnLst/>
              <a:rect l="l" t="t" r="r" b="b"/>
              <a:pathLst>
                <a:path w="2720" h="551" extrusionOk="0">
                  <a:moveTo>
                    <a:pt x="364" y="1"/>
                  </a:moveTo>
                  <a:cubicBezTo>
                    <a:pt x="0" y="1"/>
                    <a:pt x="4" y="551"/>
                    <a:pt x="375" y="551"/>
                  </a:cubicBezTo>
                  <a:cubicBezTo>
                    <a:pt x="382" y="551"/>
                    <a:pt x="390" y="550"/>
                    <a:pt x="398" y="550"/>
                  </a:cubicBezTo>
                  <a:lnTo>
                    <a:pt x="2350" y="550"/>
                  </a:lnTo>
                  <a:cubicBezTo>
                    <a:pt x="2600" y="538"/>
                    <a:pt x="2719" y="252"/>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6976350" y="4082150"/>
              <a:ext cx="65625" cy="13775"/>
            </a:xfrm>
            <a:custGeom>
              <a:avLst/>
              <a:gdLst/>
              <a:ahLst/>
              <a:cxnLst/>
              <a:rect l="l" t="t" r="r" b="b"/>
              <a:pathLst>
                <a:path w="2625" h="551" extrusionOk="0">
                  <a:moveTo>
                    <a:pt x="364" y="0"/>
                  </a:moveTo>
                  <a:cubicBezTo>
                    <a:pt x="0" y="0"/>
                    <a:pt x="4" y="550"/>
                    <a:pt x="375" y="550"/>
                  </a:cubicBezTo>
                  <a:cubicBezTo>
                    <a:pt x="382" y="550"/>
                    <a:pt x="390" y="550"/>
                    <a:pt x="398" y="549"/>
                  </a:cubicBezTo>
                  <a:lnTo>
                    <a:pt x="2350" y="549"/>
                  </a:lnTo>
                  <a:cubicBezTo>
                    <a:pt x="2505" y="549"/>
                    <a:pt x="2624" y="418"/>
                    <a:pt x="2624" y="276"/>
                  </a:cubicBezTo>
                  <a:cubicBezTo>
                    <a:pt x="2624" y="204"/>
                    <a:pt x="2600" y="133"/>
                    <a:pt x="2553" y="85"/>
                  </a:cubicBezTo>
                  <a:cubicBezTo>
                    <a:pt x="2493" y="25"/>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6976350" y="40208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6976350" y="3959225"/>
              <a:ext cx="65625" cy="14050"/>
            </a:xfrm>
            <a:custGeom>
              <a:avLst/>
              <a:gdLst/>
              <a:ahLst/>
              <a:cxnLst/>
              <a:rect l="l" t="t" r="r" b="b"/>
              <a:pathLst>
                <a:path w="2625" h="562" extrusionOk="0">
                  <a:moveTo>
                    <a:pt x="375" y="1"/>
                  </a:moveTo>
                  <a:cubicBezTo>
                    <a:pt x="0" y="1"/>
                    <a:pt x="0" y="562"/>
                    <a:pt x="375" y="562"/>
                  </a:cubicBezTo>
                  <a:cubicBezTo>
                    <a:pt x="382" y="562"/>
                    <a:pt x="390" y="561"/>
                    <a:pt x="398" y="561"/>
                  </a:cubicBezTo>
                  <a:lnTo>
                    <a:pt x="2350" y="561"/>
                  </a:lnTo>
                  <a:cubicBezTo>
                    <a:pt x="2505" y="561"/>
                    <a:pt x="2624" y="430"/>
                    <a:pt x="2624" y="287"/>
                  </a:cubicBezTo>
                  <a:cubicBezTo>
                    <a:pt x="2624" y="216"/>
                    <a:pt x="2600" y="144"/>
                    <a:pt x="2553" y="97"/>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6977650" y="3897925"/>
              <a:ext cx="66700" cy="14025"/>
            </a:xfrm>
            <a:custGeom>
              <a:avLst/>
              <a:gdLst/>
              <a:ahLst/>
              <a:cxnLst/>
              <a:rect l="l" t="t" r="r" b="b"/>
              <a:pathLst>
                <a:path w="2668" h="561" extrusionOk="0">
                  <a:moveTo>
                    <a:pt x="334" y="1"/>
                  </a:moveTo>
                  <a:cubicBezTo>
                    <a:pt x="0" y="36"/>
                    <a:pt x="0" y="536"/>
                    <a:pt x="334" y="560"/>
                  </a:cubicBezTo>
                  <a:lnTo>
                    <a:pt x="2298" y="560"/>
                  </a:lnTo>
                  <a:cubicBezTo>
                    <a:pt x="2548" y="548"/>
                    <a:pt x="2667" y="263"/>
                    <a:pt x="2501" y="96"/>
                  </a:cubicBezTo>
                  <a:cubicBezTo>
                    <a:pt x="2441" y="36"/>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6976350" y="3836850"/>
              <a:ext cx="68000" cy="13800"/>
            </a:xfrm>
            <a:custGeom>
              <a:avLst/>
              <a:gdLst/>
              <a:ahLst/>
              <a:cxnLst/>
              <a:rect l="l" t="t" r="r" b="b"/>
              <a:pathLst>
                <a:path w="2720" h="552" extrusionOk="0">
                  <a:moveTo>
                    <a:pt x="2378" y="1"/>
                  </a:moveTo>
                  <a:cubicBezTo>
                    <a:pt x="2369" y="1"/>
                    <a:pt x="2359" y="1"/>
                    <a:pt x="2350" y="3"/>
                  </a:cubicBezTo>
                  <a:lnTo>
                    <a:pt x="398" y="3"/>
                  </a:lnTo>
                  <a:cubicBezTo>
                    <a:pt x="386" y="2"/>
                    <a:pt x="375" y="1"/>
                    <a:pt x="364" y="1"/>
                  </a:cubicBezTo>
                  <a:cubicBezTo>
                    <a:pt x="0" y="1"/>
                    <a:pt x="4" y="551"/>
                    <a:pt x="375" y="551"/>
                  </a:cubicBezTo>
                  <a:cubicBezTo>
                    <a:pt x="382" y="551"/>
                    <a:pt x="390" y="551"/>
                    <a:pt x="398" y="551"/>
                  </a:cubicBezTo>
                  <a:lnTo>
                    <a:pt x="2350" y="551"/>
                  </a:lnTo>
                  <a:cubicBezTo>
                    <a:pt x="2600" y="539"/>
                    <a:pt x="2719" y="253"/>
                    <a:pt x="2553" y="86"/>
                  </a:cubicBezTo>
                  <a:cubicBezTo>
                    <a:pt x="2501" y="34"/>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6976350" y="3775525"/>
              <a:ext cx="68000" cy="13800"/>
            </a:xfrm>
            <a:custGeom>
              <a:avLst/>
              <a:gdLst/>
              <a:ahLst/>
              <a:cxnLst/>
              <a:rect l="l" t="t" r="r" b="b"/>
              <a:pathLst>
                <a:path w="2720" h="552" extrusionOk="0">
                  <a:moveTo>
                    <a:pt x="2378" y="1"/>
                  </a:moveTo>
                  <a:cubicBezTo>
                    <a:pt x="2369" y="1"/>
                    <a:pt x="2359" y="2"/>
                    <a:pt x="2350" y="3"/>
                  </a:cubicBezTo>
                  <a:lnTo>
                    <a:pt x="398" y="3"/>
                  </a:lnTo>
                  <a:cubicBezTo>
                    <a:pt x="386" y="2"/>
                    <a:pt x="375" y="2"/>
                    <a:pt x="364" y="2"/>
                  </a:cubicBezTo>
                  <a:cubicBezTo>
                    <a:pt x="0" y="2"/>
                    <a:pt x="4" y="552"/>
                    <a:pt x="375" y="552"/>
                  </a:cubicBezTo>
                  <a:cubicBezTo>
                    <a:pt x="382" y="552"/>
                    <a:pt x="390" y="551"/>
                    <a:pt x="398" y="551"/>
                  </a:cubicBezTo>
                  <a:lnTo>
                    <a:pt x="2350" y="551"/>
                  </a:lnTo>
                  <a:cubicBezTo>
                    <a:pt x="2600" y="539"/>
                    <a:pt x="2719" y="253"/>
                    <a:pt x="2553" y="87"/>
                  </a:cubicBezTo>
                  <a:cubicBezTo>
                    <a:pt x="2501" y="35"/>
                    <a:pt x="2440" y="1"/>
                    <a:pt x="237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6976350" y="3714225"/>
              <a:ext cx="65625" cy="13775"/>
            </a:xfrm>
            <a:custGeom>
              <a:avLst/>
              <a:gdLst/>
              <a:ahLst/>
              <a:cxnLst/>
              <a:rect l="l" t="t" r="r" b="b"/>
              <a:pathLst>
                <a:path w="2625" h="551" extrusionOk="0">
                  <a:moveTo>
                    <a:pt x="2381" y="0"/>
                  </a:moveTo>
                  <a:cubicBezTo>
                    <a:pt x="2371" y="0"/>
                    <a:pt x="2361" y="1"/>
                    <a:pt x="2350" y="3"/>
                  </a:cubicBezTo>
                  <a:lnTo>
                    <a:pt x="398" y="3"/>
                  </a:lnTo>
                  <a:cubicBezTo>
                    <a:pt x="386" y="2"/>
                    <a:pt x="375" y="1"/>
                    <a:pt x="364" y="1"/>
                  </a:cubicBezTo>
                  <a:cubicBezTo>
                    <a:pt x="0" y="1"/>
                    <a:pt x="4" y="551"/>
                    <a:pt x="375" y="551"/>
                  </a:cubicBezTo>
                  <a:cubicBezTo>
                    <a:pt x="382" y="551"/>
                    <a:pt x="390" y="551"/>
                    <a:pt x="398" y="550"/>
                  </a:cubicBezTo>
                  <a:lnTo>
                    <a:pt x="2350" y="550"/>
                  </a:lnTo>
                  <a:cubicBezTo>
                    <a:pt x="2505" y="550"/>
                    <a:pt x="2624" y="419"/>
                    <a:pt x="2624" y="276"/>
                  </a:cubicBezTo>
                  <a:cubicBezTo>
                    <a:pt x="2624" y="205"/>
                    <a:pt x="2600" y="134"/>
                    <a:pt x="2553" y="86"/>
                  </a:cubicBezTo>
                  <a:cubicBezTo>
                    <a:pt x="2501" y="34"/>
                    <a:pt x="2449" y="0"/>
                    <a:pt x="2381"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6976350" y="365292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192"/>
                    <a:pt x="2600" y="133"/>
                    <a:pt x="2553" y="73"/>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6977050" y="3591650"/>
              <a:ext cx="64925" cy="13700"/>
            </a:xfrm>
            <a:custGeom>
              <a:avLst/>
              <a:gdLst/>
              <a:ahLst/>
              <a:cxnLst/>
              <a:rect l="l" t="t" r="r" b="b"/>
              <a:pathLst>
                <a:path w="2597" h="548" extrusionOk="0">
                  <a:moveTo>
                    <a:pt x="370" y="0"/>
                  </a:moveTo>
                  <a:cubicBezTo>
                    <a:pt x="1" y="0"/>
                    <a:pt x="1" y="548"/>
                    <a:pt x="370" y="548"/>
                  </a:cubicBezTo>
                  <a:lnTo>
                    <a:pt x="2322" y="548"/>
                  </a:lnTo>
                  <a:cubicBezTo>
                    <a:pt x="2477" y="548"/>
                    <a:pt x="2596" y="417"/>
                    <a:pt x="2596" y="274"/>
                  </a:cubicBezTo>
                  <a:cubicBezTo>
                    <a:pt x="2596" y="203"/>
                    <a:pt x="2572" y="131"/>
                    <a:pt x="2525" y="84"/>
                  </a:cubicBezTo>
                  <a:cubicBezTo>
                    <a:pt x="2465" y="24"/>
                    <a:pt x="2406" y="0"/>
                    <a:pt x="232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6976350" y="3530000"/>
              <a:ext cx="65625" cy="14050"/>
            </a:xfrm>
            <a:custGeom>
              <a:avLst/>
              <a:gdLst/>
              <a:ahLst/>
              <a:cxnLst/>
              <a:rect l="l" t="t" r="r" b="b"/>
              <a:pathLst>
                <a:path w="2625" h="562" extrusionOk="0">
                  <a:moveTo>
                    <a:pt x="375" y="1"/>
                  </a:moveTo>
                  <a:cubicBezTo>
                    <a:pt x="0" y="1"/>
                    <a:pt x="0" y="562"/>
                    <a:pt x="375" y="562"/>
                  </a:cubicBezTo>
                  <a:cubicBezTo>
                    <a:pt x="382" y="562"/>
                    <a:pt x="390" y="562"/>
                    <a:pt x="398" y="561"/>
                  </a:cubicBezTo>
                  <a:lnTo>
                    <a:pt x="2350" y="561"/>
                  </a:lnTo>
                  <a:cubicBezTo>
                    <a:pt x="2505" y="561"/>
                    <a:pt x="2624" y="430"/>
                    <a:pt x="2624" y="287"/>
                  </a:cubicBezTo>
                  <a:cubicBezTo>
                    <a:pt x="2624" y="216"/>
                    <a:pt x="2600" y="144"/>
                    <a:pt x="2553" y="97"/>
                  </a:cubicBezTo>
                  <a:cubicBezTo>
                    <a:pt x="2493" y="37"/>
                    <a:pt x="2434" y="14"/>
                    <a:pt x="2350" y="2"/>
                  </a:cubicBezTo>
                  <a:lnTo>
                    <a:pt x="398" y="2"/>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6976350" y="3468975"/>
              <a:ext cx="65625" cy="13775"/>
            </a:xfrm>
            <a:custGeom>
              <a:avLst/>
              <a:gdLst/>
              <a:ahLst/>
              <a:cxnLst/>
              <a:rect l="l" t="t" r="r" b="b"/>
              <a:pathLst>
                <a:path w="2625" h="551" extrusionOk="0">
                  <a:moveTo>
                    <a:pt x="364" y="0"/>
                  </a:moveTo>
                  <a:cubicBezTo>
                    <a:pt x="0" y="0"/>
                    <a:pt x="4" y="550"/>
                    <a:pt x="375" y="550"/>
                  </a:cubicBezTo>
                  <a:cubicBezTo>
                    <a:pt x="382" y="550"/>
                    <a:pt x="390" y="550"/>
                    <a:pt x="398" y="550"/>
                  </a:cubicBezTo>
                  <a:lnTo>
                    <a:pt x="2350" y="550"/>
                  </a:lnTo>
                  <a:cubicBezTo>
                    <a:pt x="2505" y="550"/>
                    <a:pt x="2624" y="419"/>
                    <a:pt x="2624" y="276"/>
                  </a:cubicBezTo>
                  <a:cubicBezTo>
                    <a:pt x="2624" y="204"/>
                    <a:pt x="2600" y="133"/>
                    <a:pt x="2553" y="85"/>
                  </a:cubicBezTo>
                  <a:cubicBezTo>
                    <a:pt x="2493" y="26"/>
                    <a:pt x="2434" y="2"/>
                    <a:pt x="2350" y="2"/>
                  </a:cubicBezTo>
                  <a:lnTo>
                    <a:pt x="398" y="2"/>
                  </a:lnTo>
                  <a:cubicBezTo>
                    <a:pt x="386" y="1"/>
                    <a:pt x="375" y="0"/>
                    <a:pt x="36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6976350" y="3407650"/>
              <a:ext cx="65625" cy="13775"/>
            </a:xfrm>
            <a:custGeom>
              <a:avLst/>
              <a:gdLst/>
              <a:ahLst/>
              <a:cxnLst/>
              <a:rect l="l" t="t" r="r" b="b"/>
              <a:pathLst>
                <a:path w="2625" h="551" extrusionOk="0">
                  <a:moveTo>
                    <a:pt x="364" y="1"/>
                  </a:moveTo>
                  <a:cubicBezTo>
                    <a:pt x="0" y="1"/>
                    <a:pt x="4" y="551"/>
                    <a:pt x="375" y="551"/>
                  </a:cubicBezTo>
                  <a:cubicBezTo>
                    <a:pt x="382" y="551"/>
                    <a:pt x="390" y="550"/>
                    <a:pt x="398" y="550"/>
                  </a:cubicBezTo>
                  <a:lnTo>
                    <a:pt x="2350" y="550"/>
                  </a:lnTo>
                  <a:cubicBezTo>
                    <a:pt x="2505" y="550"/>
                    <a:pt x="2624" y="419"/>
                    <a:pt x="2624" y="276"/>
                  </a:cubicBezTo>
                  <a:cubicBezTo>
                    <a:pt x="2624" y="205"/>
                    <a:pt x="2600" y="13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6976350" y="3346325"/>
              <a:ext cx="68000" cy="13775"/>
            </a:xfrm>
            <a:custGeom>
              <a:avLst/>
              <a:gdLst/>
              <a:ahLst/>
              <a:cxnLst/>
              <a:rect l="l" t="t" r="r" b="b"/>
              <a:pathLst>
                <a:path w="2720" h="551" extrusionOk="0">
                  <a:moveTo>
                    <a:pt x="364" y="1"/>
                  </a:moveTo>
                  <a:cubicBezTo>
                    <a:pt x="0" y="1"/>
                    <a:pt x="4" y="551"/>
                    <a:pt x="375" y="551"/>
                  </a:cubicBezTo>
                  <a:cubicBezTo>
                    <a:pt x="382" y="551"/>
                    <a:pt x="390" y="551"/>
                    <a:pt x="398" y="550"/>
                  </a:cubicBezTo>
                  <a:lnTo>
                    <a:pt x="2350" y="550"/>
                  </a:lnTo>
                  <a:cubicBezTo>
                    <a:pt x="2600" y="538"/>
                    <a:pt x="2719" y="253"/>
                    <a:pt x="2553" y="86"/>
                  </a:cubicBezTo>
                  <a:cubicBezTo>
                    <a:pt x="2493" y="26"/>
                    <a:pt x="2434" y="2"/>
                    <a:pt x="2350" y="2"/>
                  </a:cubicBezTo>
                  <a:lnTo>
                    <a:pt x="398" y="2"/>
                  </a:lnTo>
                  <a:cubicBezTo>
                    <a:pt x="386" y="1"/>
                    <a:pt x="375" y="1"/>
                    <a:pt x="364"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6977650" y="3284750"/>
              <a:ext cx="66700" cy="14025"/>
            </a:xfrm>
            <a:custGeom>
              <a:avLst/>
              <a:gdLst/>
              <a:ahLst/>
              <a:cxnLst/>
              <a:rect l="l" t="t" r="r" b="b"/>
              <a:pathLst>
                <a:path w="2668" h="561" extrusionOk="0">
                  <a:moveTo>
                    <a:pt x="334" y="1"/>
                  </a:moveTo>
                  <a:cubicBezTo>
                    <a:pt x="0" y="37"/>
                    <a:pt x="0" y="537"/>
                    <a:pt x="334" y="560"/>
                  </a:cubicBezTo>
                  <a:lnTo>
                    <a:pt x="2298" y="560"/>
                  </a:lnTo>
                  <a:cubicBezTo>
                    <a:pt x="2548" y="549"/>
                    <a:pt x="2667" y="263"/>
                    <a:pt x="2501" y="96"/>
                  </a:cubicBezTo>
                  <a:cubicBezTo>
                    <a:pt x="2441" y="37"/>
                    <a:pt x="2370" y="1"/>
                    <a:pt x="2298"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6976350" y="3223425"/>
              <a:ext cx="68000" cy="14050"/>
            </a:xfrm>
            <a:custGeom>
              <a:avLst/>
              <a:gdLst/>
              <a:ahLst/>
              <a:cxnLst/>
              <a:rect l="l" t="t" r="r" b="b"/>
              <a:pathLst>
                <a:path w="2720" h="562" extrusionOk="0">
                  <a:moveTo>
                    <a:pt x="375" y="1"/>
                  </a:moveTo>
                  <a:cubicBezTo>
                    <a:pt x="0" y="1"/>
                    <a:pt x="0" y="561"/>
                    <a:pt x="375" y="561"/>
                  </a:cubicBezTo>
                  <a:cubicBezTo>
                    <a:pt x="382" y="561"/>
                    <a:pt x="390" y="561"/>
                    <a:pt x="398" y="561"/>
                  </a:cubicBezTo>
                  <a:lnTo>
                    <a:pt x="2350" y="561"/>
                  </a:lnTo>
                  <a:cubicBezTo>
                    <a:pt x="2600" y="549"/>
                    <a:pt x="2719" y="263"/>
                    <a:pt x="2553" y="96"/>
                  </a:cubicBezTo>
                  <a:cubicBezTo>
                    <a:pt x="2493" y="37"/>
                    <a:pt x="2434" y="13"/>
                    <a:pt x="2350" y="1"/>
                  </a:cubicBezTo>
                  <a:lnTo>
                    <a:pt x="398" y="1"/>
                  </a:lnTo>
                  <a:cubicBezTo>
                    <a:pt x="390" y="1"/>
                    <a:pt x="382" y="1"/>
                    <a:pt x="375" y="1"/>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35"/>
          <p:cNvGrpSpPr/>
          <p:nvPr/>
        </p:nvGrpSpPr>
        <p:grpSpPr>
          <a:xfrm rot="10800000">
            <a:off x="2177456" y="1560502"/>
            <a:ext cx="1709064" cy="549604"/>
            <a:chOff x="1128663" y="2453546"/>
            <a:chExt cx="1709064" cy="549604"/>
          </a:xfrm>
        </p:grpSpPr>
        <p:sp>
          <p:nvSpPr>
            <p:cNvPr id="845" name="Google Shape;845;p35"/>
            <p:cNvSpPr/>
            <p:nvPr/>
          </p:nvSpPr>
          <p:spPr>
            <a:xfrm>
              <a:off x="1128663" y="2467706"/>
              <a:ext cx="1676400" cy="5250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 name="Google Shape;846;p35"/>
            <p:cNvGrpSpPr/>
            <p:nvPr/>
          </p:nvGrpSpPr>
          <p:grpSpPr>
            <a:xfrm rot="10800000" flipH="1">
              <a:off x="1187175" y="2453546"/>
              <a:ext cx="1650551" cy="549604"/>
              <a:chOff x="1187175" y="2453546"/>
              <a:chExt cx="1650551" cy="549604"/>
            </a:xfrm>
          </p:grpSpPr>
          <p:cxnSp>
            <p:nvCxnSpPr>
              <p:cNvPr id="847" name="Google Shape;847;p35"/>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848" name="Google Shape;848;p35"/>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849" name="Google Shape;849;p35"/>
          <p:cNvGrpSpPr/>
          <p:nvPr/>
        </p:nvGrpSpPr>
        <p:grpSpPr>
          <a:xfrm flipH="1">
            <a:off x="5257481" y="1560502"/>
            <a:ext cx="1709064" cy="549604"/>
            <a:chOff x="1128663" y="2453546"/>
            <a:chExt cx="1709064" cy="549604"/>
          </a:xfrm>
        </p:grpSpPr>
        <p:sp>
          <p:nvSpPr>
            <p:cNvPr id="850" name="Google Shape;850;p35"/>
            <p:cNvSpPr/>
            <p:nvPr/>
          </p:nvSpPr>
          <p:spPr>
            <a:xfrm>
              <a:off x="1128663" y="2467706"/>
              <a:ext cx="1676400" cy="5250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 name="Google Shape;851;p35"/>
            <p:cNvGrpSpPr/>
            <p:nvPr/>
          </p:nvGrpSpPr>
          <p:grpSpPr>
            <a:xfrm rot="10800000" flipH="1">
              <a:off x="1187175" y="2453546"/>
              <a:ext cx="1650551" cy="549604"/>
              <a:chOff x="1187175" y="2453546"/>
              <a:chExt cx="1650551" cy="549604"/>
            </a:xfrm>
          </p:grpSpPr>
          <p:cxnSp>
            <p:nvCxnSpPr>
              <p:cNvPr id="852" name="Google Shape;852;p35"/>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853" name="Google Shape;853;p35"/>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854" name="Google Shape;854;p35"/>
          <p:cNvGrpSpPr/>
          <p:nvPr/>
        </p:nvGrpSpPr>
        <p:grpSpPr>
          <a:xfrm rot="10800000" flipH="1">
            <a:off x="5257481" y="3325622"/>
            <a:ext cx="1709064" cy="549604"/>
            <a:chOff x="1128663" y="2453546"/>
            <a:chExt cx="1709064" cy="549604"/>
          </a:xfrm>
        </p:grpSpPr>
        <p:sp>
          <p:nvSpPr>
            <p:cNvPr id="855" name="Google Shape;855;p35"/>
            <p:cNvSpPr/>
            <p:nvPr/>
          </p:nvSpPr>
          <p:spPr>
            <a:xfrm>
              <a:off x="1128663" y="2467706"/>
              <a:ext cx="1676400" cy="525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 name="Google Shape;856;p35"/>
            <p:cNvGrpSpPr/>
            <p:nvPr/>
          </p:nvGrpSpPr>
          <p:grpSpPr>
            <a:xfrm rot="10800000" flipH="1">
              <a:off x="1187175" y="2453546"/>
              <a:ext cx="1650551" cy="549604"/>
              <a:chOff x="1187175" y="2453546"/>
              <a:chExt cx="1650551" cy="549604"/>
            </a:xfrm>
          </p:grpSpPr>
          <p:cxnSp>
            <p:nvCxnSpPr>
              <p:cNvPr id="857" name="Google Shape;857;p35"/>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858" name="Google Shape;858;p35"/>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grpSp>
        <p:nvGrpSpPr>
          <p:cNvPr id="859" name="Google Shape;859;p35"/>
          <p:cNvGrpSpPr/>
          <p:nvPr/>
        </p:nvGrpSpPr>
        <p:grpSpPr>
          <a:xfrm>
            <a:off x="2177456" y="3325622"/>
            <a:ext cx="1709064" cy="549604"/>
            <a:chOff x="1128663" y="2453546"/>
            <a:chExt cx="1709064" cy="549604"/>
          </a:xfrm>
        </p:grpSpPr>
        <p:sp>
          <p:nvSpPr>
            <p:cNvPr id="860" name="Google Shape;860;p35"/>
            <p:cNvSpPr/>
            <p:nvPr/>
          </p:nvSpPr>
          <p:spPr>
            <a:xfrm>
              <a:off x="1128663" y="2467706"/>
              <a:ext cx="1676400" cy="525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 name="Google Shape;861;p35"/>
            <p:cNvGrpSpPr/>
            <p:nvPr/>
          </p:nvGrpSpPr>
          <p:grpSpPr>
            <a:xfrm rot="10800000" flipH="1">
              <a:off x="1187175" y="2453546"/>
              <a:ext cx="1650551" cy="549604"/>
              <a:chOff x="1187175" y="2453546"/>
              <a:chExt cx="1650551" cy="549604"/>
            </a:xfrm>
          </p:grpSpPr>
          <p:cxnSp>
            <p:nvCxnSpPr>
              <p:cNvPr id="862" name="Google Shape;862;p35"/>
              <p:cNvCxnSpPr/>
              <p:nvPr/>
            </p:nvCxnSpPr>
            <p:spPr>
              <a:xfrm>
                <a:off x="1187175" y="2453550"/>
                <a:ext cx="0" cy="549600"/>
              </a:xfrm>
              <a:prstGeom prst="straightConnector1">
                <a:avLst/>
              </a:prstGeom>
              <a:noFill/>
              <a:ln w="19050" cap="flat" cmpd="sng">
                <a:solidFill>
                  <a:schemeClr val="dk1"/>
                </a:solidFill>
                <a:prstDash val="solid"/>
                <a:round/>
                <a:headEnd type="none" w="med" len="med"/>
                <a:tailEnd type="none" w="med" len="med"/>
              </a:ln>
            </p:spPr>
          </p:cxnSp>
          <p:sp>
            <p:nvSpPr>
              <p:cNvPr id="863" name="Google Shape;863;p35"/>
              <p:cNvSpPr/>
              <p:nvPr/>
            </p:nvSpPr>
            <p:spPr>
              <a:xfrm rot="2700178">
                <a:off x="2643830" y="2516049"/>
                <a:ext cx="201970" cy="60837"/>
              </a:xfrm>
              <a:custGeom>
                <a:avLst/>
                <a:gdLst/>
                <a:ahLst/>
                <a:cxnLst/>
                <a:rect l="l" t="t" r="r" b="b"/>
                <a:pathLst>
                  <a:path w="5906" h="1779" extrusionOk="0">
                    <a:moveTo>
                      <a:pt x="0" y="0"/>
                    </a:moveTo>
                    <a:cubicBezTo>
                      <a:pt x="745" y="1859"/>
                      <a:pt x="4327" y="2326"/>
                      <a:pt x="5906" y="1095"/>
                    </a:cubicBezTo>
                  </a:path>
                </a:pathLst>
              </a:custGeom>
              <a:noFill/>
              <a:ln w="19050" cap="flat" cmpd="sng">
                <a:solidFill>
                  <a:schemeClr val="dk1"/>
                </a:solidFill>
                <a:prstDash val="solid"/>
                <a:round/>
                <a:headEnd type="none" w="med" len="med"/>
                <a:tailEnd type="none" w="med" len="med"/>
              </a:ln>
            </p:spPr>
          </p:sp>
        </p:grpSp>
      </p:grpSp>
      <p:sp>
        <p:nvSpPr>
          <p:cNvPr id="864" name="Google Shape;864;p35"/>
          <p:cNvSpPr txBox="1">
            <a:spLocks noGrp="1"/>
          </p:cNvSpPr>
          <p:nvPr>
            <p:ph type="subTitle" idx="1"/>
          </p:nvPr>
        </p:nvSpPr>
        <p:spPr>
          <a:xfrm>
            <a:off x="2191391" y="3196319"/>
            <a:ext cx="1673400" cy="75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865" name="Google Shape;865;p35"/>
          <p:cNvSpPr txBox="1">
            <a:spLocks noGrp="1"/>
          </p:cNvSpPr>
          <p:nvPr>
            <p:ph type="subTitle" idx="5"/>
          </p:nvPr>
        </p:nvSpPr>
        <p:spPr>
          <a:xfrm>
            <a:off x="5275313" y="3220919"/>
            <a:ext cx="1673400" cy="75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866" name="Google Shape;866;p35"/>
          <p:cNvSpPr txBox="1">
            <a:spLocks noGrp="1"/>
          </p:cNvSpPr>
          <p:nvPr>
            <p:ph type="subTitle" idx="2"/>
          </p:nvPr>
        </p:nvSpPr>
        <p:spPr>
          <a:xfrm>
            <a:off x="2191391" y="1455800"/>
            <a:ext cx="1673400" cy="75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867" name="Google Shape;867;p35"/>
          <p:cNvSpPr txBox="1">
            <a:spLocks noGrp="1"/>
          </p:cNvSpPr>
          <p:nvPr>
            <p:ph type="subTitle" idx="8"/>
          </p:nvPr>
        </p:nvSpPr>
        <p:spPr>
          <a:xfrm>
            <a:off x="5275313" y="1452625"/>
            <a:ext cx="1673400" cy="759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868" name="Google Shape;868;p35"/>
          <p:cNvSpPr txBox="1">
            <a:spLocks noGrp="1"/>
          </p:cNvSpPr>
          <p:nvPr>
            <p:ph type="subTitle" idx="3"/>
          </p:nvPr>
        </p:nvSpPr>
        <p:spPr>
          <a:xfrm>
            <a:off x="2182988" y="2290563"/>
            <a:ext cx="1698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a:t>
            </a:r>
            <a:endParaRPr/>
          </a:p>
        </p:txBody>
      </p:sp>
      <p:sp>
        <p:nvSpPr>
          <p:cNvPr id="869" name="Google Shape;869;p35"/>
          <p:cNvSpPr txBox="1">
            <a:spLocks noGrp="1"/>
          </p:cNvSpPr>
          <p:nvPr>
            <p:ph type="subTitle" idx="4"/>
          </p:nvPr>
        </p:nvSpPr>
        <p:spPr>
          <a:xfrm>
            <a:off x="5263013" y="2290563"/>
            <a:ext cx="1698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a:t>
            </a:r>
            <a:endParaRPr/>
          </a:p>
        </p:txBody>
      </p:sp>
      <p:sp>
        <p:nvSpPr>
          <p:cNvPr id="870" name="Google Shape;870;p35"/>
          <p:cNvSpPr txBox="1">
            <a:spLocks noGrp="1"/>
          </p:cNvSpPr>
          <p:nvPr>
            <p:ph type="subTitle" idx="6"/>
          </p:nvPr>
        </p:nvSpPr>
        <p:spPr>
          <a:xfrm>
            <a:off x="2182988" y="4046519"/>
            <a:ext cx="1698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cold place</a:t>
            </a:r>
            <a:endParaRPr/>
          </a:p>
        </p:txBody>
      </p:sp>
      <p:sp>
        <p:nvSpPr>
          <p:cNvPr id="871" name="Google Shape;871;p35"/>
          <p:cNvSpPr txBox="1">
            <a:spLocks noGrp="1"/>
          </p:cNvSpPr>
          <p:nvPr>
            <p:ph type="subTitle" idx="7"/>
          </p:nvPr>
        </p:nvSpPr>
        <p:spPr>
          <a:xfrm>
            <a:off x="5263013" y="4046519"/>
            <a:ext cx="1698000" cy="44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the ringed one</a:t>
            </a:r>
            <a:endParaRPr/>
          </a:p>
        </p:txBody>
      </p:sp>
      <p:sp>
        <p:nvSpPr>
          <p:cNvPr id="872" name="Google Shape;872;p35"/>
          <p:cNvSpPr txBox="1">
            <a:spLocks noGrp="1"/>
          </p:cNvSpPr>
          <p:nvPr>
            <p:ph type="title"/>
          </p:nvPr>
        </p:nvSpPr>
        <p:spPr>
          <a:xfrm>
            <a:off x="713225" y="337575"/>
            <a:ext cx="77175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DEFINITION OF CONCEPTS</a:t>
            </a:r>
            <a:endParaRPr/>
          </a:p>
        </p:txBody>
      </p:sp>
      <p:grpSp>
        <p:nvGrpSpPr>
          <p:cNvPr id="873" name="Google Shape;873;p35"/>
          <p:cNvGrpSpPr/>
          <p:nvPr/>
        </p:nvGrpSpPr>
        <p:grpSpPr>
          <a:xfrm rot="-3040252" flipH="1">
            <a:off x="-1537678" y="4326701"/>
            <a:ext cx="2715760" cy="461404"/>
            <a:chOff x="4330300" y="3920250"/>
            <a:chExt cx="1682975" cy="210775"/>
          </a:xfrm>
        </p:grpSpPr>
        <p:sp>
          <p:nvSpPr>
            <p:cNvPr id="874" name="Google Shape;874;p35"/>
            <p:cNvSpPr/>
            <p:nvPr/>
          </p:nvSpPr>
          <p:spPr>
            <a:xfrm>
              <a:off x="4586275" y="3920250"/>
              <a:ext cx="1427000" cy="210775"/>
            </a:xfrm>
            <a:custGeom>
              <a:avLst/>
              <a:gdLst/>
              <a:ahLst/>
              <a:cxnLst/>
              <a:rect l="l" t="t" r="r" b="b"/>
              <a:pathLst>
                <a:path w="57080" h="8431" extrusionOk="0">
                  <a:moveTo>
                    <a:pt x="1" y="1"/>
                  </a:moveTo>
                  <a:lnTo>
                    <a:pt x="1" y="8430"/>
                  </a:lnTo>
                  <a:lnTo>
                    <a:pt x="57079" y="8430"/>
                  </a:lnTo>
                  <a:lnTo>
                    <a:pt x="5707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4330300" y="3920250"/>
              <a:ext cx="304225" cy="210775"/>
            </a:xfrm>
            <a:custGeom>
              <a:avLst/>
              <a:gdLst/>
              <a:ahLst/>
              <a:cxnLst/>
              <a:rect l="l" t="t" r="r" b="b"/>
              <a:pathLst>
                <a:path w="12169" h="8431" extrusionOk="0">
                  <a:moveTo>
                    <a:pt x="10240" y="1"/>
                  </a:moveTo>
                  <a:lnTo>
                    <a:pt x="0" y="4215"/>
                  </a:lnTo>
                  <a:lnTo>
                    <a:pt x="10240" y="8430"/>
                  </a:lnTo>
                  <a:lnTo>
                    <a:pt x="12168" y="6299"/>
                  </a:lnTo>
                  <a:lnTo>
                    <a:pt x="10240" y="4215"/>
                  </a:lnTo>
                  <a:lnTo>
                    <a:pt x="12168" y="1751"/>
                  </a:lnTo>
                  <a:lnTo>
                    <a:pt x="1024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4330300" y="3978300"/>
              <a:ext cx="114625" cy="94675"/>
            </a:xfrm>
            <a:custGeom>
              <a:avLst/>
              <a:gdLst/>
              <a:ahLst/>
              <a:cxnLst/>
              <a:rect l="l" t="t" r="r" b="b"/>
              <a:pathLst>
                <a:path w="4585" h="3787" extrusionOk="0">
                  <a:moveTo>
                    <a:pt x="4584" y="0"/>
                  </a:moveTo>
                  <a:lnTo>
                    <a:pt x="0" y="1893"/>
                  </a:lnTo>
                  <a:lnTo>
                    <a:pt x="4584" y="3787"/>
                  </a:lnTo>
                  <a:lnTo>
                    <a:pt x="45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4634500" y="4070875"/>
              <a:ext cx="1378775" cy="13700"/>
            </a:xfrm>
            <a:custGeom>
              <a:avLst/>
              <a:gdLst/>
              <a:ahLst/>
              <a:cxnLst/>
              <a:rect l="l" t="t" r="r" b="b"/>
              <a:pathLst>
                <a:path w="55151" h="548" extrusionOk="0">
                  <a:moveTo>
                    <a:pt x="0" y="0"/>
                  </a:moveTo>
                  <a:lnTo>
                    <a:pt x="0" y="548"/>
                  </a:lnTo>
                  <a:lnTo>
                    <a:pt x="55150" y="548"/>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4634500" y="3960150"/>
              <a:ext cx="1378775" cy="14000"/>
            </a:xfrm>
            <a:custGeom>
              <a:avLst/>
              <a:gdLst/>
              <a:ahLst/>
              <a:cxnLst/>
              <a:rect l="l" t="t" r="r" b="b"/>
              <a:pathLst>
                <a:path w="55151" h="560" extrusionOk="0">
                  <a:moveTo>
                    <a:pt x="0" y="0"/>
                  </a:moveTo>
                  <a:lnTo>
                    <a:pt x="0" y="560"/>
                  </a:lnTo>
                  <a:lnTo>
                    <a:pt x="55150" y="560"/>
                  </a:lnTo>
                  <a:lnTo>
                    <a:pt x="55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35"/>
          <p:cNvGrpSpPr/>
          <p:nvPr/>
        </p:nvGrpSpPr>
        <p:grpSpPr>
          <a:xfrm rot="-2615606" flipH="1">
            <a:off x="-1106111" y="4471393"/>
            <a:ext cx="2320764" cy="477659"/>
            <a:chOff x="4341300" y="4367325"/>
            <a:chExt cx="1511525" cy="310775"/>
          </a:xfrm>
        </p:grpSpPr>
        <p:sp>
          <p:nvSpPr>
            <p:cNvPr id="880" name="Google Shape;880;p35"/>
            <p:cNvSpPr/>
            <p:nvPr/>
          </p:nvSpPr>
          <p:spPr>
            <a:xfrm>
              <a:off x="4341300" y="4473600"/>
              <a:ext cx="118800" cy="96450"/>
            </a:xfrm>
            <a:custGeom>
              <a:avLst/>
              <a:gdLst/>
              <a:ahLst/>
              <a:cxnLst/>
              <a:rect l="l" t="t" r="r" b="b"/>
              <a:pathLst>
                <a:path w="4752" h="3858" extrusionOk="0">
                  <a:moveTo>
                    <a:pt x="4751" y="0"/>
                  </a:moveTo>
                  <a:lnTo>
                    <a:pt x="1096" y="893"/>
                  </a:lnTo>
                  <a:cubicBezTo>
                    <a:pt x="1" y="1155"/>
                    <a:pt x="1" y="2703"/>
                    <a:pt x="1096" y="2965"/>
                  </a:cubicBezTo>
                  <a:lnTo>
                    <a:pt x="4751" y="3858"/>
                  </a:lnTo>
                  <a:lnTo>
                    <a:pt x="47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4547575" y="4395325"/>
              <a:ext cx="141125" cy="254500"/>
            </a:xfrm>
            <a:custGeom>
              <a:avLst/>
              <a:gdLst/>
              <a:ahLst/>
              <a:cxnLst/>
              <a:rect l="l" t="t" r="r" b="b"/>
              <a:pathLst>
                <a:path w="5645" h="10180" extrusionOk="0">
                  <a:moveTo>
                    <a:pt x="2501" y="0"/>
                  </a:moveTo>
                  <a:cubicBezTo>
                    <a:pt x="1120" y="0"/>
                    <a:pt x="1" y="1119"/>
                    <a:pt x="1" y="2500"/>
                  </a:cubicBezTo>
                  <a:lnTo>
                    <a:pt x="1" y="7680"/>
                  </a:lnTo>
                  <a:cubicBezTo>
                    <a:pt x="1" y="9061"/>
                    <a:pt x="1120" y="10180"/>
                    <a:pt x="2501" y="10180"/>
                  </a:cubicBezTo>
                  <a:lnTo>
                    <a:pt x="5644" y="10180"/>
                  </a:lnTo>
                  <a:lnTo>
                    <a:pt x="5644"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4438350" y="4442650"/>
              <a:ext cx="109250" cy="159550"/>
            </a:xfrm>
            <a:custGeom>
              <a:avLst/>
              <a:gdLst/>
              <a:ahLst/>
              <a:cxnLst/>
              <a:rect l="l" t="t" r="r" b="b"/>
              <a:pathLst>
                <a:path w="4370" h="6382" extrusionOk="0">
                  <a:moveTo>
                    <a:pt x="2917" y="0"/>
                  </a:moveTo>
                  <a:cubicBezTo>
                    <a:pt x="1310" y="0"/>
                    <a:pt x="0" y="1310"/>
                    <a:pt x="0" y="2929"/>
                  </a:cubicBezTo>
                  <a:lnTo>
                    <a:pt x="0" y="3465"/>
                  </a:lnTo>
                  <a:cubicBezTo>
                    <a:pt x="0" y="5084"/>
                    <a:pt x="1310" y="6382"/>
                    <a:pt x="2917" y="6382"/>
                  </a:cubicBezTo>
                  <a:lnTo>
                    <a:pt x="4370" y="6382"/>
                  </a:lnTo>
                  <a:lnTo>
                    <a:pt x="4370" y="0"/>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4544300" y="4439800"/>
              <a:ext cx="6875" cy="165975"/>
            </a:xfrm>
            <a:custGeom>
              <a:avLst/>
              <a:gdLst/>
              <a:ahLst/>
              <a:cxnLst/>
              <a:rect l="l" t="t" r="r" b="b"/>
              <a:pathLst>
                <a:path w="275" h="6639" extrusionOk="0">
                  <a:moveTo>
                    <a:pt x="133" y="1"/>
                  </a:moveTo>
                  <a:cubicBezTo>
                    <a:pt x="69" y="1"/>
                    <a:pt x="7" y="43"/>
                    <a:pt x="1" y="126"/>
                  </a:cubicBezTo>
                  <a:lnTo>
                    <a:pt x="1" y="6496"/>
                  </a:lnTo>
                  <a:cubicBezTo>
                    <a:pt x="1" y="6579"/>
                    <a:pt x="60" y="6639"/>
                    <a:pt x="132" y="6639"/>
                  </a:cubicBezTo>
                  <a:cubicBezTo>
                    <a:pt x="167" y="6639"/>
                    <a:pt x="191" y="6627"/>
                    <a:pt x="215" y="6615"/>
                  </a:cubicBezTo>
                  <a:cubicBezTo>
                    <a:pt x="251" y="6579"/>
                    <a:pt x="275" y="6543"/>
                    <a:pt x="275" y="6496"/>
                  </a:cubicBezTo>
                  <a:lnTo>
                    <a:pt x="275" y="126"/>
                  </a:lnTo>
                  <a:cubicBezTo>
                    <a:pt x="263" y="43"/>
                    <a:pt x="197" y="1"/>
                    <a:pt x="13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4664550" y="4367325"/>
              <a:ext cx="1188275" cy="310775"/>
            </a:xfrm>
            <a:custGeom>
              <a:avLst/>
              <a:gdLst/>
              <a:ahLst/>
              <a:cxnLst/>
              <a:rect l="l" t="t" r="r" b="b"/>
              <a:pathLst>
                <a:path w="47531" h="12431" extrusionOk="0">
                  <a:moveTo>
                    <a:pt x="2311" y="1"/>
                  </a:moveTo>
                  <a:cubicBezTo>
                    <a:pt x="1037" y="1"/>
                    <a:pt x="1" y="1037"/>
                    <a:pt x="1" y="2323"/>
                  </a:cubicBezTo>
                  <a:lnTo>
                    <a:pt x="1" y="10121"/>
                  </a:lnTo>
                  <a:cubicBezTo>
                    <a:pt x="1" y="11395"/>
                    <a:pt x="1037" y="12431"/>
                    <a:pt x="2311" y="12431"/>
                  </a:cubicBezTo>
                  <a:lnTo>
                    <a:pt x="45209" y="12431"/>
                  </a:lnTo>
                  <a:cubicBezTo>
                    <a:pt x="46495" y="12431"/>
                    <a:pt x="47531" y="11395"/>
                    <a:pt x="47531" y="10121"/>
                  </a:cubicBezTo>
                  <a:lnTo>
                    <a:pt x="47531" y="2323"/>
                  </a:lnTo>
                  <a:cubicBezTo>
                    <a:pt x="47531" y="1037"/>
                    <a:pt x="46483" y="1"/>
                    <a:pt x="45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5734925" y="4367325"/>
              <a:ext cx="46175" cy="310775"/>
            </a:xfrm>
            <a:custGeom>
              <a:avLst/>
              <a:gdLst/>
              <a:ahLst/>
              <a:cxnLst/>
              <a:rect l="l" t="t" r="r" b="b"/>
              <a:pathLst>
                <a:path w="1847" h="12431" extrusionOk="0">
                  <a:moveTo>
                    <a:pt x="1" y="1"/>
                  </a:moveTo>
                  <a:lnTo>
                    <a:pt x="1"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4740175" y="4367325"/>
              <a:ext cx="46150" cy="310775"/>
            </a:xfrm>
            <a:custGeom>
              <a:avLst/>
              <a:gdLst/>
              <a:ahLst/>
              <a:cxnLst/>
              <a:rect l="l" t="t" r="r" b="b"/>
              <a:pathLst>
                <a:path w="1846" h="12431" extrusionOk="0">
                  <a:moveTo>
                    <a:pt x="0" y="1"/>
                  </a:moveTo>
                  <a:lnTo>
                    <a:pt x="0" y="12431"/>
                  </a:lnTo>
                  <a:lnTo>
                    <a:pt x="1846" y="12431"/>
                  </a:lnTo>
                  <a:lnTo>
                    <a:pt x="1846" y="1"/>
                  </a:ln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35"/>
          <p:cNvGrpSpPr/>
          <p:nvPr/>
        </p:nvGrpSpPr>
        <p:grpSpPr>
          <a:xfrm rot="-3141872">
            <a:off x="-894053" y="4363173"/>
            <a:ext cx="2134755" cy="1551505"/>
            <a:chOff x="7365331" y="3876744"/>
            <a:chExt cx="752588" cy="546995"/>
          </a:xfrm>
        </p:grpSpPr>
        <p:sp>
          <p:nvSpPr>
            <p:cNvPr id="888" name="Google Shape;888;p35"/>
            <p:cNvSpPr/>
            <p:nvPr/>
          </p:nvSpPr>
          <p:spPr>
            <a:xfrm>
              <a:off x="7365331" y="3876744"/>
              <a:ext cx="555487" cy="388974"/>
            </a:xfrm>
            <a:custGeom>
              <a:avLst/>
              <a:gdLst/>
              <a:ahLst/>
              <a:cxnLst/>
              <a:rect l="l" t="t" r="r" b="b"/>
              <a:pathLst>
                <a:path w="38791" h="27163" extrusionOk="0">
                  <a:moveTo>
                    <a:pt x="996" y="1"/>
                  </a:moveTo>
                  <a:cubicBezTo>
                    <a:pt x="847" y="1"/>
                    <a:pt x="744" y="36"/>
                    <a:pt x="691" y="110"/>
                  </a:cubicBezTo>
                  <a:cubicBezTo>
                    <a:pt x="0" y="1062"/>
                    <a:pt x="7823" y="7849"/>
                    <a:pt x="18157" y="15290"/>
                  </a:cubicBezTo>
                  <a:cubicBezTo>
                    <a:pt x="27688" y="22153"/>
                    <a:pt x="36024" y="27162"/>
                    <a:pt x="37795" y="27162"/>
                  </a:cubicBezTo>
                  <a:cubicBezTo>
                    <a:pt x="37945" y="27162"/>
                    <a:pt x="38047" y="27127"/>
                    <a:pt x="38100" y="27054"/>
                  </a:cubicBezTo>
                  <a:cubicBezTo>
                    <a:pt x="38791" y="26101"/>
                    <a:pt x="30956" y="19303"/>
                    <a:pt x="20634" y="11861"/>
                  </a:cubicBezTo>
                  <a:cubicBezTo>
                    <a:pt x="11104" y="5000"/>
                    <a:pt x="2770" y="1"/>
                    <a:pt x="9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7867948" y="4226639"/>
              <a:ext cx="58154" cy="50306"/>
            </a:xfrm>
            <a:custGeom>
              <a:avLst/>
              <a:gdLst/>
              <a:ahLst/>
              <a:cxnLst/>
              <a:rect l="l" t="t" r="r" b="b"/>
              <a:pathLst>
                <a:path w="4061" h="3513" extrusionOk="0">
                  <a:moveTo>
                    <a:pt x="1239" y="0"/>
                  </a:moveTo>
                  <a:lnTo>
                    <a:pt x="620" y="893"/>
                  </a:lnTo>
                  <a:lnTo>
                    <a:pt x="1" y="1786"/>
                  </a:lnTo>
                  <a:lnTo>
                    <a:pt x="3442" y="3512"/>
                  </a:lnTo>
                  <a:lnTo>
                    <a:pt x="3751" y="3060"/>
                  </a:lnTo>
                  <a:lnTo>
                    <a:pt x="4061" y="2620"/>
                  </a:lnTo>
                  <a:lnTo>
                    <a:pt x="1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7914675" y="4262353"/>
              <a:ext cx="186017" cy="150131"/>
            </a:xfrm>
            <a:custGeom>
              <a:avLst/>
              <a:gdLst/>
              <a:ahLst/>
              <a:cxnLst/>
              <a:rect l="l" t="t" r="r" b="b"/>
              <a:pathLst>
                <a:path w="12990" h="10484" extrusionOk="0">
                  <a:moveTo>
                    <a:pt x="2415" y="0"/>
                  </a:moveTo>
                  <a:cubicBezTo>
                    <a:pt x="1470" y="0"/>
                    <a:pt x="798" y="126"/>
                    <a:pt x="798" y="126"/>
                  </a:cubicBezTo>
                  <a:lnTo>
                    <a:pt x="179" y="1018"/>
                  </a:lnTo>
                  <a:cubicBezTo>
                    <a:pt x="179" y="1018"/>
                    <a:pt x="0" y="3650"/>
                    <a:pt x="2643" y="5888"/>
                  </a:cubicBezTo>
                  <a:cubicBezTo>
                    <a:pt x="5286" y="8126"/>
                    <a:pt x="12990" y="10484"/>
                    <a:pt x="12990" y="10484"/>
                  </a:cubicBezTo>
                  <a:cubicBezTo>
                    <a:pt x="12990" y="10484"/>
                    <a:pt x="9597" y="5864"/>
                    <a:pt x="7751" y="2519"/>
                  </a:cubicBezTo>
                  <a:cubicBezTo>
                    <a:pt x="6575" y="387"/>
                    <a:pt x="4075" y="0"/>
                    <a:pt x="2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8011979" y="4321609"/>
              <a:ext cx="105939" cy="102130"/>
            </a:xfrm>
            <a:custGeom>
              <a:avLst/>
              <a:gdLst/>
              <a:ahLst/>
              <a:cxnLst/>
              <a:rect l="l" t="t" r="r" b="b"/>
              <a:pathLst>
                <a:path w="7398" h="7132" extrusionOk="0">
                  <a:moveTo>
                    <a:pt x="1934" y="0"/>
                  </a:moveTo>
                  <a:cubicBezTo>
                    <a:pt x="1765" y="0"/>
                    <a:pt x="1607" y="88"/>
                    <a:pt x="1516" y="357"/>
                  </a:cubicBezTo>
                  <a:cubicBezTo>
                    <a:pt x="1277" y="1074"/>
                    <a:pt x="3335" y="3255"/>
                    <a:pt x="2390" y="3255"/>
                  </a:cubicBezTo>
                  <a:cubicBezTo>
                    <a:pt x="2299" y="3255"/>
                    <a:pt x="2180" y="3235"/>
                    <a:pt x="2028" y="3191"/>
                  </a:cubicBezTo>
                  <a:cubicBezTo>
                    <a:pt x="1606" y="3069"/>
                    <a:pt x="1264" y="3015"/>
                    <a:pt x="993" y="3015"/>
                  </a:cubicBezTo>
                  <a:cubicBezTo>
                    <a:pt x="149" y="3015"/>
                    <a:pt x="1" y="3542"/>
                    <a:pt x="289" y="4191"/>
                  </a:cubicBezTo>
                  <a:cubicBezTo>
                    <a:pt x="682" y="5048"/>
                    <a:pt x="7397" y="7132"/>
                    <a:pt x="7397" y="7132"/>
                  </a:cubicBezTo>
                  <a:lnTo>
                    <a:pt x="2599" y="309"/>
                  </a:lnTo>
                  <a:cubicBezTo>
                    <a:pt x="2599" y="309"/>
                    <a:pt x="2249" y="0"/>
                    <a:pt x="19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35"/>
          <p:cNvGrpSpPr/>
          <p:nvPr/>
        </p:nvGrpSpPr>
        <p:grpSpPr>
          <a:xfrm rot="3678061" flipH="1">
            <a:off x="7892205" y="3674496"/>
            <a:ext cx="2792447" cy="1765809"/>
            <a:chOff x="2600325" y="3927100"/>
            <a:chExt cx="1196000" cy="691475"/>
          </a:xfrm>
        </p:grpSpPr>
        <p:sp>
          <p:nvSpPr>
            <p:cNvPr id="893" name="Google Shape;893;p35"/>
            <p:cNvSpPr/>
            <p:nvPr/>
          </p:nvSpPr>
          <p:spPr>
            <a:xfrm>
              <a:off x="2600325" y="3927100"/>
              <a:ext cx="1196000" cy="691475"/>
            </a:xfrm>
            <a:custGeom>
              <a:avLst/>
              <a:gdLst/>
              <a:ahLst/>
              <a:cxnLst/>
              <a:rect l="l" t="t" r="r" b="b"/>
              <a:pathLst>
                <a:path w="47840" h="27659" extrusionOk="0">
                  <a:moveTo>
                    <a:pt x="4393" y="7621"/>
                  </a:moveTo>
                  <a:lnTo>
                    <a:pt x="31468" y="23265"/>
                  </a:lnTo>
                  <a:lnTo>
                    <a:pt x="4393" y="23265"/>
                  </a:lnTo>
                  <a:lnTo>
                    <a:pt x="4393" y="7621"/>
                  </a:lnTo>
                  <a:close/>
                  <a:moveTo>
                    <a:pt x="0" y="1"/>
                  </a:moveTo>
                  <a:lnTo>
                    <a:pt x="0" y="27659"/>
                  </a:lnTo>
                  <a:lnTo>
                    <a:pt x="47839" y="2765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2663425" y="4553375"/>
              <a:ext cx="14000" cy="50025"/>
            </a:xfrm>
            <a:custGeom>
              <a:avLst/>
              <a:gdLst/>
              <a:ahLst/>
              <a:cxnLst/>
              <a:rect l="l" t="t" r="r" b="b"/>
              <a:pathLst>
                <a:path w="560" h="2001" extrusionOk="0">
                  <a:moveTo>
                    <a:pt x="274" y="0"/>
                  </a:moveTo>
                  <a:cubicBezTo>
                    <a:pt x="238" y="0"/>
                    <a:pt x="191" y="12"/>
                    <a:pt x="155" y="36"/>
                  </a:cubicBezTo>
                  <a:cubicBezTo>
                    <a:pt x="60" y="72"/>
                    <a:pt x="0" y="167"/>
                    <a:pt x="0" y="274"/>
                  </a:cubicBezTo>
                  <a:lnTo>
                    <a:pt x="0" y="1727"/>
                  </a:lnTo>
                  <a:cubicBezTo>
                    <a:pt x="0" y="1869"/>
                    <a:pt x="131"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2712075"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2761650" y="4553375"/>
              <a:ext cx="13700" cy="49425"/>
            </a:xfrm>
            <a:custGeom>
              <a:avLst/>
              <a:gdLst/>
              <a:ahLst/>
              <a:cxnLst/>
              <a:rect l="l" t="t" r="r" b="b"/>
              <a:pathLst>
                <a:path w="548" h="1977" extrusionOk="0">
                  <a:moveTo>
                    <a:pt x="274" y="0"/>
                  </a:moveTo>
                  <a:cubicBezTo>
                    <a:pt x="226" y="0"/>
                    <a:pt x="191" y="12"/>
                    <a:pt x="143" y="24"/>
                  </a:cubicBezTo>
                  <a:cubicBezTo>
                    <a:pt x="60" y="72"/>
                    <a:pt x="0" y="167"/>
                    <a:pt x="0" y="274"/>
                  </a:cubicBezTo>
                  <a:lnTo>
                    <a:pt x="0" y="1727"/>
                  </a:lnTo>
                  <a:cubicBezTo>
                    <a:pt x="12" y="1893"/>
                    <a:pt x="143" y="1977"/>
                    <a:pt x="274" y="1977"/>
                  </a:cubicBezTo>
                  <a:cubicBezTo>
                    <a:pt x="405" y="1977"/>
                    <a:pt x="536" y="1893"/>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2810750" y="4553375"/>
              <a:ext cx="13725" cy="50025"/>
            </a:xfrm>
            <a:custGeom>
              <a:avLst/>
              <a:gdLst/>
              <a:ahLst/>
              <a:cxnLst/>
              <a:rect l="l" t="t" r="r" b="b"/>
              <a:pathLst>
                <a:path w="549" h="2001" extrusionOk="0">
                  <a:moveTo>
                    <a:pt x="275" y="0"/>
                  </a:moveTo>
                  <a:cubicBezTo>
                    <a:pt x="227" y="0"/>
                    <a:pt x="179" y="12"/>
                    <a:pt x="144" y="36"/>
                  </a:cubicBezTo>
                  <a:cubicBezTo>
                    <a:pt x="48" y="72"/>
                    <a:pt x="1" y="167"/>
                    <a:pt x="1" y="274"/>
                  </a:cubicBezTo>
                  <a:lnTo>
                    <a:pt x="1" y="1727"/>
                  </a:lnTo>
                  <a:cubicBezTo>
                    <a:pt x="1" y="1869"/>
                    <a:pt x="120" y="2000"/>
                    <a:pt x="275" y="2000"/>
                  </a:cubicBezTo>
                  <a:cubicBezTo>
                    <a:pt x="417" y="1989"/>
                    <a:pt x="548" y="1869"/>
                    <a:pt x="548" y="1727"/>
                  </a:cubicBezTo>
                  <a:lnTo>
                    <a:pt x="548" y="274"/>
                  </a:lnTo>
                  <a:cubicBezTo>
                    <a:pt x="548" y="119"/>
                    <a:pt x="429"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2859425"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2908675" y="4553375"/>
              <a:ext cx="14025" cy="50025"/>
            </a:xfrm>
            <a:custGeom>
              <a:avLst/>
              <a:gdLst/>
              <a:ahLst/>
              <a:cxnLst/>
              <a:rect l="l" t="t" r="r" b="b"/>
              <a:pathLst>
                <a:path w="561" h="2001" extrusionOk="0">
                  <a:moveTo>
                    <a:pt x="275" y="0"/>
                  </a:moveTo>
                  <a:cubicBezTo>
                    <a:pt x="239" y="0"/>
                    <a:pt x="191" y="12"/>
                    <a:pt x="156" y="36"/>
                  </a:cubicBezTo>
                  <a:cubicBezTo>
                    <a:pt x="60" y="72"/>
                    <a:pt x="1" y="167"/>
                    <a:pt x="1" y="274"/>
                  </a:cubicBezTo>
                  <a:lnTo>
                    <a:pt x="1" y="1727"/>
                  </a:lnTo>
                  <a:cubicBezTo>
                    <a:pt x="1" y="1869"/>
                    <a:pt x="132" y="2000"/>
                    <a:pt x="275" y="2000"/>
                  </a:cubicBezTo>
                  <a:cubicBezTo>
                    <a:pt x="430" y="1989"/>
                    <a:pt x="549" y="1869"/>
                    <a:pt x="560" y="1727"/>
                  </a:cubicBezTo>
                  <a:lnTo>
                    <a:pt x="560" y="274"/>
                  </a:lnTo>
                  <a:cubicBezTo>
                    <a:pt x="560"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2957650" y="4553375"/>
              <a:ext cx="14450" cy="50550"/>
            </a:xfrm>
            <a:custGeom>
              <a:avLst/>
              <a:gdLst/>
              <a:ahLst/>
              <a:cxnLst/>
              <a:rect l="l" t="t" r="r" b="b"/>
              <a:pathLst>
                <a:path w="578" h="2022" extrusionOk="0">
                  <a:moveTo>
                    <a:pt x="292" y="0"/>
                  </a:moveTo>
                  <a:cubicBezTo>
                    <a:pt x="245" y="0"/>
                    <a:pt x="197" y="12"/>
                    <a:pt x="161" y="36"/>
                  </a:cubicBezTo>
                  <a:cubicBezTo>
                    <a:pt x="66" y="72"/>
                    <a:pt x="18" y="167"/>
                    <a:pt x="18" y="274"/>
                  </a:cubicBezTo>
                  <a:lnTo>
                    <a:pt x="18" y="1727"/>
                  </a:lnTo>
                  <a:cubicBezTo>
                    <a:pt x="0" y="1923"/>
                    <a:pt x="143"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3006900" y="4553375"/>
              <a:ext cx="13725" cy="49875"/>
            </a:xfrm>
            <a:custGeom>
              <a:avLst/>
              <a:gdLst/>
              <a:ahLst/>
              <a:cxnLst/>
              <a:rect l="l" t="t" r="r" b="b"/>
              <a:pathLst>
                <a:path w="549" h="1995" extrusionOk="0">
                  <a:moveTo>
                    <a:pt x="275" y="0"/>
                  </a:moveTo>
                  <a:cubicBezTo>
                    <a:pt x="227" y="0"/>
                    <a:pt x="191" y="12"/>
                    <a:pt x="144" y="24"/>
                  </a:cubicBezTo>
                  <a:cubicBezTo>
                    <a:pt x="60" y="72"/>
                    <a:pt x="1" y="167"/>
                    <a:pt x="1" y="274"/>
                  </a:cubicBezTo>
                  <a:lnTo>
                    <a:pt x="1" y="1727"/>
                  </a:lnTo>
                  <a:cubicBezTo>
                    <a:pt x="1" y="1905"/>
                    <a:pt x="138" y="1995"/>
                    <a:pt x="275" y="1995"/>
                  </a:cubicBezTo>
                  <a:cubicBezTo>
                    <a:pt x="412" y="1995"/>
                    <a:pt x="549" y="1905"/>
                    <a:pt x="549" y="1727"/>
                  </a:cubicBezTo>
                  <a:lnTo>
                    <a:pt x="549" y="274"/>
                  </a:lnTo>
                  <a:cubicBezTo>
                    <a:pt x="549" y="119"/>
                    <a:pt x="430" y="0"/>
                    <a:pt x="275"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3055575" y="4553375"/>
              <a:ext cx="14475" cy="50550"/>
            </a:xfrm>
            <a:custGeom>
              <a:avLst/>
              <a:gdLst/>
              <a:ahLst/>
              <a:cxnLst/>
              <a:rect l="l" t="t" r="r" b="b"/>
              <a:pathLst>
                <a:path w="579" h="2022" extrusionOk="0">
                  <a:moveTo>
                    <a:pt x="292" y="0"/>
                  </a:moveTo>
                  <a:cubicBezTo>
                    <a:pt x="245" y="0"/>
                    <a:pt x="197" y="12"/>
                    <a:pt x="161" y="36"/>
                  </a:cubicBezTo>
                  <a:cubicBezTo>
                    <a:pt x="66" y="72"/>
                    <a:pt x="18" y="167"/>
                    <a:pt x="18" y="274"/>
                  </a:cubicBezTo>
                  <a:lnTo>
                    <a:pt x="18" y="1727"/>
                  </a:lnTo>
                  <a:cubicBezTo>
                    <a:pt x="1" y="1923"/>
                    <a:pt x="143" y="2021"/>
                    <a:pt x="288"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3104700" y="4553375"/>
              <a:ext cx="14450" cy="50550"/>
            </a:xfrm>
            <a:custGeom>
              <a:avLst/>
              <a:gdLst/>
              <a:ahLst/>
              <a:cxnLst/>
              <a:rect l="l" t="t" r="r" b="b"/>
              <a:pathLst>
                <a:path w="578" h="2022" extrusionOk="0">
                  <a:moveTo>
                    <a:pt x="292" y="0"/>
                  </a:moveTo>
                  <a:cubicBezTo>
                    <a:pt x="244" y="0"/>
                    <a:pt x="197" y="12"/>
                    <a:pt x="161" y="24"/>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3153950" y="4553375"/>
              <a:ext cx="14025" cy="50025"/>
            </a:xfrm>
            <a:custGeom>
              <a:avLst/>
              <a:gdLst/>
              <a:ahLst/>
              <a:cxnLst/>
              <a:rect l="l" t="t" r="r" b="b"/>
              <a:pathLst>
                <a:path w="561" h="2001" extrusionOk="0">
                  <a:moveTo>
                    <a:pt x="274" y="0"/>
                  </a:moveTo>
                  <a:cubicBezTo>
                    <a:pt x="239" y="0"/>
                    <a:pt x="191" y="12"/>
                    <a:pt x="155" y="36"/>
                  </a:cubicBezTo>
                  <a:cubicBezTo>
                    <a:pt x="60" y="72"/>
                    <a:pt x="1" y="167"/>
                    <a:pt x="1" y="274"/>
                  </a:cubicBezTo>
                  <a:lnTo>
                    <a:pt x="1" y="1727"/>
                  </a:lnTo>
                  <a:cubicBezTo>
                    <a:pt x="1" y="1869"/>
                    <a:pt x="132" y="2000"/>
                    <a:pt x="274" y="2000"/>
                  </a:cubicBezTo>
                  <a:cubicBezTo>
                    <a:pt x="429" y="1989"/>
                    <a:pt x="548"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3202775" y="4553375"/>
              <a:ext cx="14450" cy="50550"/>
            </a:xfrm>
            <a:custGeom>
              <a:avLst/>
              <a:gdLst/>
              <a:ahLst/>
              <a:cxnLst/>
              <a:rect l="l" t="t" r="r" b="b"/>
              <a:pathLst>
                <a:path w="578" h="2022" extrusionOk="0">
                  <a:moveTo>
                    <a:pt x="286" y="0"/>
                  </a:moveTo>
                  <a:cubicBezTo>
                    <a:pt x="238" y="0"/>
                    <a:pt x="203" y="12"/>
                    <a:pt x="167" y="36"/>
                  </a:cubicBezTo>
                  <a:cubicBezTo>
                    <a:pt x="72" y="72"/>
                    <a:pt x="12" y="167"/>
                    <a:pt x="12" y="274"/>
                  </a:cubicBezTo>
                  <a:lnTo>
                    <a:pt x="12" y="1727"/>
                  </a:lnTo>
                  <a:cubicBezTo>
                    <a:pt x="0" y="1923"/>
                    <a:pt x="146" y="2021"/>
                    <a:pt x="290"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3251725" y="4553375"/>
              <a:ext cx="14475" cy="50550"/>
            </a:xfrm>
            <a:custGeom>
              <a:avLst/>
              <a:gdLst/>
              <a:ahLst/>
              <a:cxnLst/>
              <a:rect l="l" t="t" r="r" b="b"/>
              <a:pathLst>
                <a:path w="579" h="2022" extrusionOk="0">
                  <a:moveTo>
                    <a:pt x="293" y="0"/>
                  </a:moveTo>
                  <a:cubicBezTo>
                    <a:pt x="245" y="0"/>
                    <a:pt x="209" y="12"/>
                    <a:pt x="162" y="24"/>
                  </a:cubicBezTo>
                  <a:cubicBezTo>
                    <a:pt x="78" y="72"/>
                    <a:pt x="19" y="167"/>
                    <a:pt x="19" y="274"/>
                  </a:cubicBezTo>
                  <a:lnTo>
                    <a:pt x="19" y="1727"/>
                  </a:lnTo>
                  <a:cubicBezTo>
                    <a:pt x="1" y="1923"/>
                    <a:pt x="144" y="2021"/>
                    <a:pt x="288" y="2021"/>
                  </a:cubicBezTo>
                  <a:cubicBezTo>
                    <a:pt x="432" y="2021"/>
                    <a:pt x="578" y="1923"/>
                    <a:pt x="566" y="1727"/>
                  </a:cubicBezTo>
                  <a:lnTo>
                    <a:pt x="566" y="274"/>
                  </a:lnTo>
                  <a:cubicBezTo>
                    <a:pt x="566" y="119"/>
                    <a:pt x="447"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3301300" y="4553375"/>
              <a:ext cx="13700" cy="50025"/>
            </a:xfrm>
            <a:custGeom>
              <a:avLst/>
              <a:gdLst/>
              <a:ahLst/>
              <a:cxnLst/>
              <a:rect l="l" t="t" r="r" b="b"/>
              <a:pathLst>
                <a:path w="548" h="2001" extrusionOk="0">
                  <a:moveTo>
                    <a:pt x="274" y="0"/>
                  </a:moveTo>
                  <a:cubicBezTo>
                    <a:pt x="226" y="0"/>
                    <a:pt x="179" y="12"/>
                    <a:pt x="143" y="36"/>
                  </a:cubicBezTo>
                  <a:cubicBezTo>
                    <a:pt x="48" y="72"/>
                    <a:pt x="0" y="167"/>
                    <a:pt x="0" y="274"/>
                  </a:cubicBezTo>
                  <a:lnTo>
                    <a:pt x="0" y="1727"/>
                  </a:lnTo>
                  <a:cubicBezTo>
                    <a:pt x="0" y="1869"/>
                    <a:pt x="119" y="2000"/>
                    <a:pt x="274" y="2000"/>
                  </a:cubicBezTo>
                  <a:cubicBezTo>
                    <a:pt x="417" y="1989"/>
                    <a:pt x="548" y="1869"/>
                    <a:pt x="548" y="1727"/>
                  </a:cubicBezTo>
                  <a:lnTo>
                    <a:pt x="548" y="274"/>
                  </a:lnTo>
                  <a:cubicBezTo>
                    <a:pt x="548"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3349950" y="4553375"/>
              <a:ext cx="14475" cy="50550"/>
            </a:xfrm>
            <a:custGeom>
              <a:avLst/>
              <a:gdLst/>
              <a:ahLst/>
              <a:cxnLst/>
              <a:rect l="l" t="t" r="r" b="b"/>
              <a:pathLst>
                <a:path w="579" h="2022" extrusionOk="0">
                  <a:moveTo>
                    <a:pt x="293" y="0"/>
                  </a:moveTo>
                  <a:cubicBezTo>
                    <a:pt x="245" y="0"/>
                    <a:pt x="197" y="12"/>
                    <a:pt x="162" y="24"/>
                  </a:cubicBezTo>
                  <a:cubicBezTo>
                    <a:pt x="66" y="72"/>
                    <a:pt x="19" y="167"/>
                    <a:pt x="19" y="274"/>
                  </a:cubicBezTo>
                  <a:lnTo>
                    <a:pt x="19" y="1727"/>
                  </a:lnTo>
                  <a:cubicBezTo>
                    <a:pt x="1" y="1923"/>
                    <a:pt x="144" y="2021"/>
                    <a:pt x="288" y="2021"/>
                  </a:cubicBezTo>
                  <a:cubicBezTo>
                    <a:pt x="433" y="2021"/>
                    <a:pt x="578" y="1923"/>
                    <a:pt x="566" y="1727"/>
                  </a:cubicBezTo>
                  <a:lnTo>
                    <a:pt x="566" y="274"/>
                  </a:lnTo>
                  <a:cubicBezTo>
                    <a:pt x="566" y="119"/>
                    <a:pt x="435" y="0"/>
                    <a:pt x="293"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3399225" y="4553375"/>
              <a:ext cx="14000" cy="50025"/>
            </a:xfrm>
            <a:custGeom>
              <a:avLst/>
              <a:gdLst/>
              <a:ahLst/>
              <a:cxnLst/>
              <a:rect l="l" t="t" r="r" b="b"/>
              <a:pathLst>
                <a:path w="560" h="2001" extrusionOk="0">
                  <a:moveTo>
                    <a:pt x="274" y="0"/>
                  </a:moveTo>
                  <a:cubicBezTo>
                    <a:pt x="239" y="0"/>
                    <a:pt x="191" y="12"/>
                    <a:pt x="155" y="36"/>
                  </a:cubicBezTo>
                  <a:cubicBezTo>
                    <a:pt x="60" y="72"/>
                    <a:pt x="0" y="167"/>
                    <a:pt x="12" y="274"/>
                  </a:cubicBezTo>
                  <a:lnTo>
                    <a:pt x="12" y="1727"/>
                  </a:lnTo>
                  <a:cubicBezTo>
                    <a:pt x="0" y="1869"/>
                    <a:pt x="131" y="2000"/>
                    <a:pt x="286" y="2000"/>
                  </a:cubicBezTo>
                  <a:cubicBezTo>
                    <a:pt x="429" y="2000"/>
                    <a:pt x="560" y="1869"/>
                    <a:pt x="560" y="1727"/>
                  </a:cubicBezTo>
                  <a:lnTo>
                    <a:pt x="560" y="274"/>
                  </a:lnTo>
                  <a:cubicBezTo>
                    <a:pt x="560" y="119"/>
                    <a:pt x="429" y="0"/>
                    <a:pt x="274"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3448050" y="4553375"/>
              <a:ext cx="14450" cy="50550"/>
            </a:xfrm>
            <a:custGeom>
              <a:avLst/>
              <a:gdLst/>
              <a:ahLst/>
              <a:cxnLst/>
              <a:rect l="l" t="t" r="r" b="b"/>
              <a:pathLst>
                <a:path w="578" h="2022" extrusionOk="0">
                  <a:moveTo>
                    <a:pt x="286" y="0"/>
                  </a:moveTo>
                  <a:cubicBezTo>
                    <a:pt x="238" y="0"/>
                    <a:pt x="202" y="12"/>
                    <a:pt x="167" y="36"/>
                  </a:cubicBezTo>
                  <a:cubicBezTo>
                    <a:pt x="71" y="72"/>
                    <a:pt x="12" y="167"/>
                    <a:pt x="12" y="274"/>
                  </a:cubicBezTo>
                  <a:lnTo>
                    <a:pt x="12" y="1727"/>
                  </a:lnTo>
                  <a:cubicBezTo>
                    <a:pt x="0" y="1923"/>
                    <a:pt x="146" y="2021"/>
                    <a:pt x="290" y="2021"/>
                  </a:cubicBezTo>
                  <a:cubicBezTo>
                    <a:pt x="435" y="2021"/>
                    <a:pt x="577"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3497150" y="4553375"/>
              <a:ext cx="14450" cy="50550"/>
            </a:xfrm>
            <a:custGeom>
              <a:avLst/>
              <a:gdLst/>
              <a:ahLst/>
              <a:cxnLst/>
              <a:rect l="l" t="t" r="r" b="b"/>
              <a:pathLst>
                <a:path w="578" h="2022" extrusionOk="0">
                  <a:moveTo>
                    <a:pt x="286" y="0"/>
                  </a:moveTo>
                  <a:cubicBezTo>
                    <a:pt x="239" y="0"/>
                    <a:pt x="203" y="12"/>
                    <a:pt x="167" y="24"/>
                  </a:cubicBezTo>
                  <a:cubicBezTo>
                    <a:pt x="72" y="72"/>
                    <a:pt x="12" y="167"/>
                    <a:pt x="12" y="274"/>
                  </a:cubicBezTo>
                  <a:lnTo>
                    <a:pt x="12" y="1727"/>
                  </a:lnTo>
                  <a:cubicBezTo>
                    <a:pt x="1" y="1923"/>
                    <a:pt x="146" y="2021"/>
                    <a:pt x="291" y="2021"/>
                  </a:cubicBezTo>
                  <a:cubicBezTo>
                    <a:pt x="435" y="2021"/>
                    <a:pt x="578" y="1923"/>
                    <a:pt x="560" y="1727"/>
                  </a:cubicBezTo>
                  <a:lnTo>
                    <a:pt x="560" y="274"/>
                  </a:lnTo>
                  <a:cubicBezTo>
                    <a:pt x="560" y="119"/>
                    <a:pt x="441" y="0"/>
                    <a:pt x="286"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3546125" y="4553375"/>
              <a:ext cx="14450" cy="50550"/>
            </a:xfrm>
            <a:custGeom>
              <a:avLst/>
              <a:gdLst/>
              <a:ahLst/>
              <a:cxnLst/>
              <a:rect l="l" t="t" r="r" b="b"/>
              <a:pathLst>
                <a:path w="578" h="2022" extrusionOk="0">
                  <a:moveTo>
                    <a:pt x="292" y="0"/>
                  </a:moveTo>
                  <a:cubicBezTo>
                    <a:pt x="244" y="0"/>
                    <a:pt x="197" y="12"/>
                    <a:pt x="161" y="36"/>
                  </a:cubicBezTo>
                  <a:cubicBezTo>
                    <a:pt x="66" y="72"/>
                    <a:pt x="18" y="167"/>
                    <a:pt x="18" y="274"/>
                  </a:cubicBezTo>
                  <a:lnTo>
                    <a:pt x="18" y="1727"/>
                  </a:lnTo>
                  <a:cubicBezTo>
                    <a:pt x="0" y="1923"/>
                    <a:pt x="143" y="2021"/>
                    <a:pt x="287" y="2021"/>
                  </a:cubicBezTo>
                  <a:cubicBezTo>
                    <a:pt x="432" y="2021"/>
                    <a:pt x="578" y="1923"/>
                    <a:pt x="566" y="1727"/>
                  </a:cubicBezTo>
                  <a:lnTo>
                    <a:pt x="566" y="274"/>
                  </a:lnTo>
                  <a:cubicBezTo>
                    <a:pt x="566" y="119"/>
                    <a:pt x="447"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3595225" y="4553375"/>
              <a:ext cx="14475" cy="50550"/>
            </a:xfrm>
            <a:custGeom>
              <a:avLst/>
              <a:gdLst/>
              <a:ahLst/>
              <a:cxnLst/>
              <a:rect l="l" t="t" r="r" b="b"/>
              <a:pathLst>
                <a:path w="579" h="2022" extrusionOk="0">
                  <a:moveTo>
                    <a:pt x="292" y="0"/>
                  </a:moveTo>
                  <a:cubicBezTo>
                    <a:pt x="245" y="0"/>
                    <a:pt x="197" y="12"/>
                    <a:pt x="161" y="24"/>
                  </a:cubicBezTo>
                  <a:cubicBezTo>
                    <a:pt x="66" y="72"/>
                    <a:pt x="19" y="167"/>
                    <a:pt x="19" y="274"/>
                  </a:cubicBezTo>
                  <a:lnTo>
                    <a:pt x="19" y="1727"/>
                  </a:lnTo>
                  <a:cubicBezTo>
                    <a:pt x="1" y="1923"/>
                    <a:pt x="144" y="2021"/>
                    <a:pt x="288" y="2021"/>
                  </a:cubicBezTo>
                  <a:cubicBezTo>
                    <a:pt x="432" y="2021"/>
                    <a:pt x="578" y="1923"/>
                    <a:pt x="566" y="1727"/>
                  </a:cubicBezTo>
                  <a:lnTo>
                    <a:pt x="566" y="274"/>
                  </a:lnTo>
                  <a:cubicBezTo>
                    <a:pt x="566" y="119"/>
                    <a:pt x="435" y="0"/>
                    <a:pt x="292" y="0"/>
                  </a:cubicBezTo>
                  <a:close/>
                </a:path>
              </a:pathLst>
            </a:custGeom>
            <a:solidFill>
              <a:srgbClr val="323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918" name="Google Shape;918;p36"/>
          <p:cNvSpPr txBox="1">
            <a:spLocks noGrp="1"/>
          </p:cNvSpPr>
          <p:nvPr>
            <p:ph type="title" idx="5"/>
          </p:nvPr>
        </p:nvSpPr>
        <p:spPr>
          <a:xfrm>
            <a:off x="2539950" y="3663950"/>
            <a:ext cx="4064100" cy="4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1,391,000 km</a:t>
            </a:r>
            <a:endParaRPr/>
          </a:p>
        </p:txBody>
      </p:sp>
      <p:sp>
        <p:nvSpPr>
          <p:cNvPr id="919" name="Google Shape;919;p36"/>
          <p:cNvSpPr txBox="1">
            <a:spLocks noGrp="1"/>
          </p:cNvSpPr>
          <p:nvPr>
            <p:ph type="subTitle" idx="1"/>
          </p:nvPr>
        </p:nvSpPr>
        <p:spPr>
          <a:xfrm>
            <a:off x="2540000" y="2721982"/>
            <a:ext cx="4064100" cy="44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Is Jupiter’s rotation period</a:t>
            </a:r>
            <a:endParaRPr/>
          </a:p>
        </p:txBody>
      </p:sp>
      <p:sp>
        <p:nvSpPr>
          <p:cNvPr id="920" name="Google Shape;920;p36"/>
          <p:cNvSpPr txBox="1">
            <a:spLocks noGrp="1"/>
          </p:cNvSpPr>
          <p:nvPr>
            <p:ph type="subTitle" idx="2"/>
          </p:nvPr>
        </p:nvSpPr>
        <p:spPr>
          <a:xfrm>
            <a:off x="2540000" y="1285344"/>
            <a:ext cx="4064100" cy="44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Earths fit in the Sun</a:t>
            </a:r>
            <a:endParaRPr/>
          </a:p>
        </p:txBody>
      </p:sp>
      <p:sp>
        <p:nvSpPr>
          <p:cNvPr id="921" name="Google Shape;921;p36"/>
          <p:cNvSpPr txBox="1">
            <a:spLocks noGrp="1"/>
          </p:cNvSpPr>
          <p:nvPr>
            <p:ph type="title"/>
          </p:nvPr>
        </p:nvSpPr>
        <p:spPr>
          <a:xfrm>
            <a:off x="2539950" y="2227313"/>
            <a:ext cx="4064100" cy="4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24h 73m 23s</a:t>
            </a:r>
            <a:endParaRPr/>
          </a:p>
        </p:txBody>
      </p:sp>
      <p:sp>
        <p:nvSpPr>
          <p:cNvPr id="922" name="Google Shape;922;p36"/>
          <p:cNvSpPr txBox="1">
            <a:spLocks noGrp="1"/>
          </p:cNvSpPr>
          <p:nvPr>
            <p:ph type="title" idx="3"/>
          </p:nvPr>
        </p:nvSpPr>
        <p:spPr>
          <a:xfrm>
            <a:off x="2539950" y="790675"/>
            <a:ext cx="4064100" cy="4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1,300,000</a:t>
            </a:r>
            <a:endParaRPr/>
          </a:p>
        </p:txBody>
      </p:sp>
      <p:sp>
        <p:nvSpPr>
          <p:cNvPr id="923" name="Google Shape;923;p36"/>
          <p:cNvSpPr txBox="1">
            <a:spLocks noGrp="1"/>
          </p:cNvSpPr>
          <p:nvPr>
            <p:ph type="subTitle" idx="4"/>
          </p:nvPr>
        </p:nvSpPr>
        <p:spPr>
          <a:xfrm>
            <a:off x="2540000" y="4158619"/>
            <a:ext cx="4064100" cy="44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Is the size of our Sun</a:t>
            </a:r>
            <a:endParaRPr/>
          </a:p>
        </p:txBody>
      </p:sp>
    </p:spTree>
  </p:cSld>
  <p:clrMapOvr>
    <a:masterClrMapping/>
  </p:clrMapOvr>
</p:sld>
</file>

<file path=ppt/theme/theme1.xml><?xml version="1.0" encoding="utf-8"?>
<a:theme xmlns:a="http://schemas.openxmlformats.org/drawingml/2006/main" name="Back to School Activities by Slidesgo">
  <a:themeElements>
    <a:clrScheme name="Simple Light">
      <a:dk1>
        <a:srgbClr val="323B5B"/>
      </a:dk1>
      <a:lt1>
        <a:srgbClr val="EDEDED"/>
      </a:lt1>
      <a:dk2>
        <a:srgbClr val="323B5B"/>
      </a:dk2>
      <a:lt2>
        <a:srgbClr val="EDEDED"/>
      </a:lt2>
      <a:accent1>
        <a:srgbClr val="4399AB"/>
      </a:accent1>
      <a:accent2>
        <a:srgbClr val="FFC867"/>
      </a:accent2>
      <a:accent3>
        <a:srgbClr val="8FAEFF"/>
      </a:accent3>
      <a:accent4>
        <a:srgbClr val="FF9067"/>
      </a:accent4>
      <a:accent5>
        <a:srgbClr val="ED4C67"/>
      </a:accent5>
      <a:accent6>
        <a:srgbClr val="AE4FD9"/>
      </a:accent6>
      <a:hlink>
        <a:srgbClr val="323B5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938</Words>
  <Application>Microsoft Office PowerPoint</Application>
  <PresentationFormat>全屏显示(16:9)</PresentationFormat>
  <Paragraphs>238</Paragraphs>
  <Slides>51</Slides>
  <Notes>51</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51</vt:i4>
      </vt:variant>
    </vt:vector>
  </HeadingPairs>
  <TitlesOfParts>
    <vt:vector size="64" baseType="lpstr">
      <vt:lpstr>Chelsea Market</vt:lpstr>
      <vt:lpstr>Calibri</vt:lpstr>
      <vt:lpstr>Fredoka One</vt:lpstr>
      <vt:lpstr>Mali</vt:lpstr>
      <vt:lpstr>Proxima Nova</vt:lpstr>
      <vt:lpstr>Roboto Medium</vt:lpstr>
      <vt:lpstr>Amatic SC</vt:lpstr>
      <vt:lpstr>KoHo</vt:lpstr>
      <vt:lpstr>Proxima Nova Semibold</vt:lpstr>
      <vt:lpstr>Arial</vt:lpstr>
      <vt:lpstr>KoHo Medium</vt:lpstr>
      <vt:lpstr>Back to School Activities by Slidesgo</vt:lpstr>
      <vt:lpstr>Slidesgo Final Pages</vt:lpstr>
      <vt:lpstr>BACK TO SCHOOL ACTIVITIES</vt:lpstr>
      <vt:lpstr>TABLE OF CONTENTS</vt:lpstr>
      <vt:lpstr>INTRODUCTION</vt:lpstr>
      <vt:lpstr>—SOMEONE FAMOUS</vt:lpstr>
      <vt:lpstr>01</vt:lpstr>
      <vt:lpstr>WHAT IS THIS TOPIC ABOUT?</vt:lpstr>
      <vt:lpstr>FEATURES OF THE TOPIC</vt:lpstr>
      <vt:lpstr>DEFINITION OF CONCEPTS</vt:lpstr>
      <vt:lpstr>1,391,000 km</vt:lpstr>
      <vt:lpstr>USES OF THE SUBJECT</vt:lpstr>
      <vt:lpstr>DEMO</vt:lpstr>
      <vt:lpstr>PROCESS</vt:lpstr>
      <vt:lpstr>PROBLEM VS. SOLUTION</vt:lpstr>
      <vt:lpstr>56,446,654</vt:lpstr>
      <vt:lpstr>DID YOU KNOW THIS?</vt:lpstr>
      <vt:lpstr>DESCRIBE YOURSELF</vt:lpstr>
      <vt:lpstr>OVERVIEW DIAGRAM</vt:lpstr>
      <vt:lpstr>EXERCISE</vt:lpstr>
      <vt:lpstr>SPELL YOUR NAME</vt:lpstr>
      <vt:lpstr>SPELL YOUR FRIEND’S NAME</vt:lpstr>
      <vt:lpstr>DATA TABLE</vt:lpstr>
      <vt:lpstr>A PICTURE IS WORTH A THOUSAND WORDS</vt:lpstr>
      <vt:lpstr>THIS IS A GRAPH</vt:lpstr>
      <vt:lpstr>A Picture Always Reinforces the Concept</vt:lpstr>
      <vt:lpstr>ASSIGNMENT</vt:lpstr>
      <vt:lpstr>HOW DO YOU FEEL?</vt:lpstr>
      <vt:lpstr>THANKS!</vt:lpstr>
      <vt:lpstr>ALTERNATIVE ICONS</vt:lpstr>
      <vt:lpstr>ALTERNATIVE RESOURCES</vt:lpstr>
      <vt:lpstr>Fonts &amp; colors used</vt:lpstr>
      <vt:lpstr>Stories by Freepik</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BACK TO SCHOOL ACTIVITIES</dc:title>
  <cp:lastModifiedBy>刘 龙</cp:lastModifiedBy>
  <cp:revision>3</cp:revision>
  <dcterms:modified xsi:type="dcterms:W3CDTF">2020-07-23T13:51:29Z</dcterms:modified>
</cp:coreProperties>
</file>